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Josefin Slab SemiBold"/>
      <p:regular r:id="rId26"/>
      <p:bold r:id="rId27"/>
      <p:italic r:id="rId28"/>
      <p:boldItalic r:id="rId29"/>
    </p:embeddedFont>
    <p:embeddedFont>
      <p:font typeface="Doppio One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Bebas Neu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035F3B-0C89-4ECF-9CC6-B78B9BF7E288}">
  <a:tblStyle styleId="{F6035F3B-0C89-4ECF-9CC6-B78B9BF7E2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efinSlabSemiBold-regular.fntdata"/><Relationship Id="rId25" Type="http://schemas.openxmlformats.org/officeDocument/2006/relationships/slide" Target="slides/slide20.xml"/><Relationship Id="rId28" Type="http://schemas.openxmlformats.org/officeDocument/2006/relationships/font" Target="fonts/JosefinSlabSemiBold-italic.fntdata"/><Relationship Id="rId27" Type="http://schemas.openxmlformats.org/officeDocument/2006/relationships/font" Target="fonts/JosefinSlab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osefinSlab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regular.fntdata"/><Relationship Id="rId30" Type="http://schemas.openxmlformats.org/officeDocument/2006/relationships/font" Target="fonts/DoppioOne-regular.fntdata"/><Relationship Id="rId11" Type="http://schemas.openxmlformats.org/officeDocument/2006/relationships/slide" Target="slides/slide6.xml"/><Relationship Id="rId33" Type="http://schemas.openxmlformats.org/officeDocument/2006/relationships/font" Target="fonts/Cabin-italic.fntdata"/><Relationship Id="rId10" Type="http://schemas.openxmlformats.org/officeDocument/2006/relationships/slide" Target="slides/slide5.xml"/><Relationship Id="rId32" Type="http://schemas.openxmlformats.org/officeDocument/2006/relationships/font" Target="fonts/Cabin-bold.fntdata"/><Relationship Id="rId13" Type="http://schemas.openxmlformats.org/officeDocument/2006/relationships/slide" Target="slides/slide8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7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6c28800bb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6c28800bb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6c28800bb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6c28800bb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Rodrigo: Our implementation processes 30-day windows of 11 features - gold price, USD index, oil prices, and various technical indicators - and outputs a single next-day gold price prediction. The model has about 37,000 parameters, making it lightweight and efficient.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6c28800bb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6c28800bb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2ee790b23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2ee790b23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6c28800bb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6c28800bb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6c28800bb9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6c28800bb9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6c28800bb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6c28800bb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6c28800bb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6c28800bb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6c28800bb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6c28800bb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ee790b2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ee790b2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2ee790b23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2ee790b23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ee790b23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ee790b23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2ee790b23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2ee790b2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9b9fdf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9b9fdf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c28800b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6c28800b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ee790b23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2ee790b23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6c254d17cf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6c254d17cf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6c28800bb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6c28800bb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Vikyath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67025" y="1108775"/>
            <a:ext cx="6609900" cy="17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47800" y="3135450"/>
            <a:ext cx="6268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6936600" y="1413950"/>
            <a:ext cx="22074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25" y="0"/>
            <a:ext cx="1444675" cy="40779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hasCustomPrompt="1" type="title"/>
          </p:nvPr>
        </p:nvSpPr>
        <p:spPr>
          <a:xfrm>
            <a:off x="796513" y="15587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888675" y="2110400"/>
            <a:ext cx="2158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2" type="title"/>
          </p:nvPr>
        </p:nvSpPr>
        <p:spPr>
          <a:xfrm>
            <a:off x="4562895" y="1567706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5644774" y="2110405"/>
            <a:ext cx="2143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6087600" y="2382311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hasCustomPrompt="1" idx="6" type="title"/>
          </p:nvPr>
        </p:nvSpPr>
        <p:spPr>
          <a:xfrm>
            <a:off x="781789" y="3027336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1882901" y="3560613"/>
            <a:ext cx="2158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8" type="title"/>
          </p:nvPr>
        </p:nvSpPr>
        <p:spPr>
          <a:xfrm>
            <a:off x="4562895" y="30433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5660818" y="3560613"/>
            <a:ext cx="21438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13" type="title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15" type="title"/>
          </p:nvPr>
        </p:nvSpPr>
        <p:spPr>
          <a:xfrm>
            <a:off x="720000" y="5871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6" type="subTitle"/>
          </p:nvPr>
        </p:nvSpPr>
        <p:spPr>
          <a:xfrm>
            <a:off x="1873529" y="165544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7" type="subTitle"/>
          </p:nvPr>
        </p:nvSpPr>
        <p:spPr>
          <a:xfrm>
            <a:off x="5656347" y="164519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8" type="subTitle"/>
          </p:nvPr>
        </p:nvSpPr>
        <p:spPr>
          <a:xfrm>
            <a:off x="6092500" y="1671350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9" type="subTitle"/>
          </p:nvPr>
        </p:nvSpPr>
        <p:spPr>
          <a:xfrm>
            <a:off x="1878007" y="311135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20" type="subTitle"/>
          </p:nvPr>
        </p:nvSpPr>
        <p:spPr>
          <a:xfrm>
            <a:off x="5640333" y="311135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1" type="subTitle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79" name="Google Shape;7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7600"/>
            <a:ext cx="5737775" cy="1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720000" y="58846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2" name="Google Shape;82;p14"/>
          <p:cNvSpPr/>
          <p:nvPr/>
        </p:nvSpPr>
        <p:spPr>
          <a:xfrm flipH="1" rot="10800000">
            <a:off x="0" y="0"/>
            <a:ext cx="22335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156800" y="1794100"/>
            <a:ext cx="4774650" cy="11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58528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86" name="Google Shape;8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85500"/>
            <a:ext cx="6670150" cy="11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58623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 rot="10800000">
            <a:off x="6926400" y="0"/>
            <a:ext cx="22176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720000" y="58846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2" name="Google Shape;92;p17"/>
          <p:cNvSpPr/>
          <p:nvPr/>
        </p:nvSpPr>
        <p:spPr>
          <a:xfrm flipH="1" rot="10800000">
            <a:off x="0" y="0"/>
            <a:ext cx="22131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543300" y="466725"/>
            <a:ext cx="4806000" cy="15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543300" y="2027450"/>
            <a:ext cx="48060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18"/>
          <p:cNvSpPr/>
          <p:nvPr/>
        </p:nvSpPr>
        <p:spPr>
          <a:xfrm rot="10800000">
            <a:off x="6936600" y="0"/>
            <a:ext cx="22074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>
            <p:ph idx="2" type="pic"/>
          </p:nvPr>
        </p:nvSpPr>
        <p:spPr>
          <a:xfrm flipH="1">
            <a:off x="392475" y="1249550"/>
            <a:ext cx="2912700" cy="26589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1414800"/>
            <a:ext cx="22074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720000" y="1657825"/>
            <a:ext cx="77040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924800" y="2171625"/>
            <a:ext cx="52944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2996550" y="846766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90725" y="3574125"/>
            <a:ext cx="5060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10800000">
            <a:off x="0" y="0"/>
            <a:ext cx="22233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274675" y="1065575"/>
            <a:ext cx="1869325" cy="40779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872400" y="259985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2" type="subTitle"/>
          </p:nvPr>
        </p:nvSpPr>
        <p:spPr>
          <a:xfrm>
            <a:off x="872400" y="2981800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3" type="subTitle"/>
          </p:nvPr>
        </p:nvSpPr>
        <p:spPr>
          <a:xfrm>
            <a:off x="3418526" y="2981800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4" type="subTitle"/>
          </p:nvPr>
        </p:nvSpPr>
        <p:spPr>
          <a:xfrm>
            <a:off x="5964656" y="2987568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5" type="subTitle"/>
          </p:nvPr>
        </p:nvSpPr>
        <p:spPr>
          <a:xfrm>
            <a:off x="3414046" y="2599854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6" type="subTitle"/>
          </p:nvPr>
        </p:nvSpPr>
        <p:spPr>
          <a:xfrm>
            <a:off x="5964648" y="259537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21"/>
          <p:cNvSpPr/>
          <p:nvPr/>
        </p:nvSpPr>
        <p:spPr>
          <a:xfrm flipH="1" rot="10800000">
            <a:off x="0" y="0"/>
            <a:ext cx="22440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1623321" y="466195"/>
            <a:ext cx="591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2425075" y="1566566"/>
            <a:ext cx="4293900" cy="13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22"/>
          <p:cNvSpPr/>
          <p:nvPr/>
        </p:nvSpPr>
        <p:spPr>
          <a:xfrm flipH="1" rot="10800000">
            <a:off x="7694753" y="0"/>
            <a:ext cx="1446250" cy="407792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/>
          <p:nvPr/>
        </p:nvSpPr>
        <p:spPr>
          <a:xfrm>
            <a:off x="0" y="1413950"/>
            <a:ext cx="22440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2114925" y="3844578"/>
            <a:ext cx="49140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, and includes icons, infographics &amp; images by </a:t>
            </a:r>
            <a:r>
              <a:rPr b="1" lang="en" sz="1000">
                <a:solidFill>
                  <a:schemeClr val="accent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8623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 rtl="0">
              <a:spcAft>
                <a:spcPts val="0"/>
              </a:spcAft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01856" y="2343630"/>
            <a:ext cx="29076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134544" y="2343630"/>
            <a:ext cx="2907600" cy="4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500"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subTitle"/>
          </p:nvPr>
        </p:nvSpPr>
        <p:spPr>
          <a:xfrm>
            <a:off x="1278847" y="2760272"/>
            <a:ext cx="25563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254509" y="2769938"/>
            <a:ext cx="26397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59051" y="3947325"/>
            <a:ext cx="6684949" cy="1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rot="5400000">
            <a:off x="763375" y="-763200"/>
            <a:ext cx="1987800" cy="3514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rot="-5400000">
            <a:off x="6385525" y="2385000"/>
            <a:ext cx="1987800" cy="3529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4435550" y="1067850"/>
            <a:ext cx="3792600" cy="10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434250" y="2255751"/>
            <a:ext cx="3915000" cy="21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10800000">
            <a:off x="6936600" y="0"/>
            <a:ext cx="22074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912950" y="921300"/>
            <a:ext cx="37899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912962" y="2967232"/>
            <a:ext cx="3122400" cy="13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/>
          <p:nvPr/>
        </p:nvSpPr>
        <p:spPr>
          <a:xfrm rot="10800000">
            <a:off x="25" y="0"/>
            <a:ext cx="1444675" cy="4047175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/>
          <p:nvPr/>
        </p:nvSpPr>
        <p:spPr>
          <a:xfrm flipH="1">
            <a:off x="6916200" y="1413950"/>
            <a:ext cx="2227800" cy="3728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Doppio One"/>
              <a:buNone/>
              <a:defRPr sz="2900">
                <a:solidFill>
                  <a:schemeClr val="accent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Bebas Neue"/>
              <a:buNone/>
              <a:defRPr sz="29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○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■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○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■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●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bin"/>
              <a:buChar char="○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bin"/>
              <a:buChar char="■"/>
              <a:defRPr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ctrTitle"/>
          </p:nvPr>
        </p:nvSpPr>
        <p:spPr>
          <a:xfrm>
            <a:off x="1267025" y="1108775"/>
            <a:ext cx="6609900" cy="17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Lightweight Multimodal Ensemble for </a:t>
            </a:r>
            <a:r>
              <a:rPr lang="en" sz="3600">
                <a:solidFill>
                  <a:schemeClr val="accent3"/>
                </a:solidFill>
              </a:rPr>
              <a:t>GOLD</a:t>
            </a:r>
            <a:r>
              <a:rPr lang="en" sz="3600"/>
              <a:t>-Price Forecasting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1447800" y="3135450"/>
            <a:ext cx="6268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i="1" lang="en"/>
              <a:t>Abhinav Vadhera, Rodrigo Lopez, &amp; Vikyath Naradasi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CSCI 567: Machine Learning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Prof: </a:t>
            </a:r>
            <a:r>
              <a:rPr i="1" lang="en"/>
              <a:t>Victor S. Adamchik</a:t>
            </a:r>
            <a:r>
              <a:rPr lang="en"/>
              <a:t>, TA: </a:t>
            </a:r>
            <a:r>
              <a:rPr i="1" lang="en"/>
              <a:t>Philipp Eibl</a:t>
            </a:r>
            <a:endParaRPr i="1"/>
          </a:p>
        </p:txBody>
      </p:sp>
      <p:cxnSp>
        <p:nvCxnSpPr>
          <p:cNvPr id="129" name="Google Shape;129;p24"/>
          <p:cNvCxnSpPr/>
          <p:nvPr/>
        </p:nvCxnSpPr>
        <p:spPr>
          <a:xfrm>
            <a:off x="1711075" y="2936725"/>
            <a:ext cx="5751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" name="Google Shape;130;p24"/>
          <p:cNvGrpSpPr/>
          <p:nvPr/>
        </p:nvGrpSpPr>
        <p:grpSpPr>
          <a:xfrm>
            <a:off x="1834123" y="-9"/>
            <a:ext cx="933806" cy="1011808"/>
            <a:chOff x="2761250" y="617875"/>
            <a:chExt cx="1222900" cy="1325050"/>
          </a:xfrm>
        </p:grpSpPr>
        <p:sp>
          <p:nvSpPr>
            <p:cNvPr id="131" name="Google Shape;131;p24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4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4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4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4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24"/>
          <p:cNvGrpSpPr/>
          <p:nvPr/>
        </p:nvGrpSpPr>
        <p:grpSpPr>
          <a:xfrm rot="1790401">
            <a:off x="7085508" y="173551"/>
            <a:ext cx="701869" cy="1011948"/>
            <a:chOff x="1705850" y="434250"/>
            <a:chExt cx="978800" cy="1411225"/>
          </a:xfrm>
        </p:grpSpPr>
        <p:sp>
          <p:nvSpPr>
            <p:cNvPr id="139" name="Google Shape;139;p24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4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4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4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4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4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24"/>
          <p:cNvGrpSpPr/>
          <p:nvPr/>
        </p:nvGrpSpPr>
        <p:grpSpPr>
          <a:xfrm>
            <a:off x="7908496" y="4451235"/>
            <a:ext cx="873884" cy="946881"/>
            <a:chOff x="2761250" y="617875"/>
            <a:chExt cx="1222900" cy="1325050"/>
          </a:xfrm>
        </p:grpSpPr>
        <p:sp>
          <p:nvSpPr>
            <p:cNvPr id="147" name="Google Shape;147;p24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4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4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4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24"/>
          <p:cNvGrpSpPr/>
          <p:nvPr/>
        </p:nvGrpSpPr>
        <p:grpSpPr>
          <a:xfrm flipH="1">
            <a:off x="363547" y="3747967"/>
            <a:ext cx="819954" cy="888446"/>
            <a:chOff x="2761250" y="617875"/>
            <a:chExt cx="1222900" cy="1325050"/>
          </a:xfrm>
        </p:grpSpPr>
        <p:sp>
          <p:nvSpPr>
            <p:cNvPr id="155" name="Google Shape;155;p24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 rot="-1113213">
            <a:off x="8053014" y="1481330"/>
            <a:ext cx="584840" cy="513462"/>
            <a:chOff x="2665925" y="2466150"/>
            <a:chExt cx="627625" cy="551025"/>
          </a:xfrm>
        </p:grpSpPr>
        <p:sp>
          <p:nvSpPr>
            <p:cNvPr id="163" name="Google Shape;163;p24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24"/>
          <p:cNvGrpSpPr/>
          <p:nvPr/>
        </p:nvGrpSpPr>
        <p:grpSpPr>
          <a:xfrm rot="-8988861">
            <a:off x="7063347" y="4750102"/>
            <a:ext cx="627351" cy="349167"/>
            <a:chOff x="2894700" y="2288100"/>
            <a:chExt cx="717875" cy="399550"/>
          </a:xfrm>
        </p:grpSpPr>
        <p:sp>
          <p:nvSpPr>
            <p:cNvPr id="172" name="Google Shape;172;p24"/>
            <p:cNvSpPr/>
            <p:nvPr/>
          </p:nvSpPr>
          <p:spPr>
            <a:xfrm>
              <a:off x="2913750" y="2383575"/>
              <a:ext cx="653175" cy="304050"/>
            </a:xfrm>
            <a:custGeom>
              <a:rect b="b" l="l" r="r" t="t"/>
              <a:pathLst>
                <a:path extrusionOk="0" h="12162" w="26127">
                  <a:moveTo>
                    <a:pt x="9599" y="12"/>
                  </a:moveTo>
                  <a:lnTo>
                    <a:pt x="9599" y="14"/>
                  </a:lnTo>
                  <a:cubicBezTo>
                    <a:pt x="10107" y="14"/>
                    <a:pt x="10631" y="30"/>
                    <a:pt x="11153" y="63"/>
                  </a:cubicBezTo>
                  <a:cubicBezTo>
                    <a:pt x="12116" y="123"/>
                    <a:pt x="13074" y="233"/>
                    <a:pt x="14025" y="395"/>
                  </a:cubicBezTo>
                  <a:cubicBezTo>
                    <a:pt x="15715" y="681"/>
                    <a:pt x="17329" y="1109"/>
                    <a:pt x="18825" y="1665"/>
                  </a:cubicBezTo>
                  <a:cubicBezTo>
                    <a:pt x="20269" y="2205"/>
                    <a:pt x="21538" y="2843"/>
                    <a:pt x="22598" y="3558"/>
                  </a:cubicBezTo>
                  <a:cubicBezTo>
                    <a:pt x="23660" y="4276"/>
                    <a:pt x="24459" y="5036"/>
                    <a:pt x="24974" y="5821"/>
                  </a:cubicBezTo>
                  <a:cubicBezTo>
                    <a:pt x="25508" y="6632"/>
                    <a:pt x="25713" y="7431"/>
                    <a:pt x="25584" y="8197"/>
                  </a:cubicBezTo>
                  <a:cubicBezTo>
                    <a:pt x="25505" y="8661"/>
                    <a:pt x="25302" y="9105"/>
                    <a:pt x="24981" y="9511"/>
                  </a:cubicBezTo>
                  <a:cubicBezTo>
                    <a:pt x="24669" y="9906"/>
                    <a:pt x="24245" y="10268"/>
                    <a:pt x="23720" y="10589"/>
                  </a:cubicBezTo>
                  <a:cubicBezTo>
                    <a:pt x="23076" y="10982"/>
                    <a:pt x="22284" y="11310"/>
                    <a:pt x="21363" y="11564"/>
                  </a:cubicBezTo>
                  <a:cubicBezTo>
                    <a:pt x="20850" y="11702"/>
                    <a:pt x="20329" y="11815"/>
                    <a:pt x="19802" y="11901"/>
                  </a:cubicBezTo>
                  <a:cubicBezTo>
                    <a:pt x="18745" y="12067"/>
                    <a:pt x="17678" y="12150"/>
                    <a:pt x="16608" y="12150"/>
                  </a:cubicBezTo>
                  <a:cubicBezTo>
                    <a:pt x="16579" y="12150"/>
                    <a:pt x="16550" y="12150"/>
                    <a:pt x="16521" y="12150"/>
                  </a:cubicBezTo>
                  <a:cubicBezTo>
                    <a:pt x="15417" y="12148"/>
                    <a:pt x="14314" y="12076"/>
                    <a:pt x="13217" y="11933"/>
                  </a:cubicBezTo>
                  <a:lnTo>
                    <a:pt x="13215" y="11933"/>
                  </a:lnTo>
                  <a:cubicBezTo>
                    <a:pt x="12861" y="11889"/>
                    <a:pt x="12497" y="11836"/>
                    <a:pt x="12104" y="11769"/>
                  </a:cubicBezTo>
                  <a:cubicBezTo>
                    <a:pt x="10412" y="11483"/>
                    <a:pt x="8798" y="11056"/>
                    <a:pt x="7304" y="10497"/>
                  </a:cubicBezTo>
                  <a:cubicBezTo>
                    <a:pt x="5861" y="9959"/>
                    <a:pt x="4591" y="9322"/>
                    <a:pt x="3528" y="8603"/>
                  </a:cubicBezTo>
                  <a:cubicBezTo>
                    <a:pt x="2466" y="7888"/>
                    <a:pt x="1667" y="7126"/>
                    <a:pt x="1150" y="6343"/>
                  </a:cubicBezTo>
                  <a:cubicBezTo>
                    <a:pt x="617" y="5533"/>
                    <a:pt x="414" y="4731"/>
                    <a:pt x="543" y="3967"/>
                  </a:cubicBezTo>
                  <a:cubicBezTo>
                    <a:pt x="654" y="3314"/>
                    <a:pt x="1002" y="2716"/>
                    <a:pt x="1582" y="2187"/>
                  </a:cubicBezTo>
                  <a:cubicBezTo>
                    <a:pt x="2526" y="1323"/>
                    <a:pt x="4048" y="679"/>
                    <a:pt x="5981" y="321"/>
                  </a:cubicBezTo>
                  <a:cubicBezTo>
                    <a:pt x="6516" y="222"/>
                    <a:pt x="7084" y="146"/>
                    <a:pt x="7675" y="97"/>
                  </a:cubicBezTo>
                  <a:cubicBezTo>
                    <a:pt x="8292" y="42"/>
                    <a:pt x="8941" y="12"/>
                    <a:pt x="9599" y="12"/>
                  </a:cubicBezTo>
                  <a:close/>
                  <a:moveTo>
                    <a:pt x="9599" y="0"/>
                  </a:moveTo>
                  <a:lnTo>
                    <a:pt x="9599" y="3"/>
                  </a:lnTo>
                  <a:cubicBezTo>
                    <a:pt x="8936" y="3"/>
                    <a:pt x="8290" y="30"/>
                    <a:pt x="7673" y="86"/>
                  </a:cubicBezTo>
                  <a:cubicBezTo>
                    <a:pt x="7082" y="136"/>
                    <a:pt x="6514" y="213"/>
                    <a:pt x="5978" y="312"/>
                  </a:cubicBezTo>
                  <a:cubicBezTo>
                    <a:pt x="4071" y="663"/>
                    <a:pt x="2529" y="1305"/>
                    <a:pt x="1575" y="2178"/>
                  </a:cubicBezTo>
                  <a:cubicBezTo>
                    <a:pt x="1007" y="2697"/>
                    <a:pt x="647" y="3295"/>
                    <a:pt x="534" y="3965"/>
                  </a:cubicBezTo>
                  <a:cubicBezTo>
                    <a:pt x="0" y="7110"/>
                    <a:pt x="5179" y="10610"/>
                    <a:pt x="12102" y="11778"/>
                  </a:cubicBezTo>
                  <a:cubicBezTo>
                    <a:pt x="12478" y="11843"/>
                    <a:pt x="12845" y="11898"/>
                    <a:pt x="13215" y="11945"/>
                  </a:cubicBezTo>
                  <a:lnTo>
                    <a:pt x="13217" y="11945"/>
                  </a:lnTo>
                  <a:cubicBezTo>
                    <a:pt x="14311" y="12088"/>
                    <a:pt x="15417" y="12159"/>
                    <a:pt x="16523" y="12162"/>
                  </a:cubicBezTo>
                  <a:cubicBezTo>
                    <a:pt x="16552" y="12162"/>
                    <a:pt x="16581" y="12162"/>
                    <a:pt x="16610" y="12162"/>
                  </a:cubicBezTo>
                  <a:cubicBezTo>
                    <a:pt x="17680" y="12162"/>
                    <a:pt x="18748" y="12079"/>
                    <a:pt x="19804" y="11910"/>
                  </a:cubicBezTo>
                  <a:cubicBezTo>
                    <a:pt x="20331" y="11827"/>
                    <a:pt x="20853" y="11714"/>
                    <a:pt x="21368" y="11573"/>
                  </a:cubicBezTo>
                  <a:cubicBezTo>
                    <a:pt x="22280" y="11321"/>
                    <a:pt x="23076" y="10993"/>
                    <a:pt x="23725" y="10598"/>
                  </a:cubicBezTo>
                  <a:cubicBezTo>
                    <a:pt x="24769" y="9961"/>
                    <a:pt x="25434" y="9151"/>
                    <a:pt x="25595" y="8199"/>
                  </a:cubicBezTo>
                  <a:cubicBezTo>
                    <a:pt x="26126" y="5052"/>
                    <a:pt x="20947" y="1554"/>
                    <a:pt x="14027" y="383"/>
                  </a:cubicBezTo>
                  <a:cubicBezTo>
                    <a:pt x="13076" y="222"/>
                    <a:pt x="12118" y="111"/>
                    <a:pt x="11155" y="51"/>
                  </a:cubicBezTo>
                  <a:cubicBezTo>
                    <a:pt x="10626" y="19"/>
                    <a:pt x="10107" y="0"/>
                    <a:pt x="959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24"/>
            <p:cNvGrpSpPr/>
            <p:nvPr/>
          </p:nvGrpSpPr>
          <p:grpSpPr>
            <a:xfrm>
              <a:off x="2894700" y="2288100"/>
              <a:ext cx="717875" cy="399550"/>
              <a:chOff x="2894700" y="2288100"/>
              <a:chExt cx="717875" cy="399550"/>
            </a:xfrm>
          </p:grpSpPr>
          <p:sp>
            <p:nvSpPr>
              <p:cNvPr id="174" name="Google Shape;174;p24"/>
              <p:cNvSpPr/>
              <p:nvPr/>
            </p:nvSpPr>
            <p:spPr>
              <a:xfrm>
                <a:off x="2894700" y="2288100"/>
                <a:ext cx="717875" cy="361250"/>
              </a:xfrm>
              <a:custGeom>
                <a:rect b="b" l="l" r="r" t="t"/>
                <a:pathLst>
                  <a:path extrusionOk="0" h="14450" w="28715">
                    <a:moveTo>
                      <a:pt x="10362" y="1"/>
                    </a:moveTo>
                    <a:cubicBezTo>
                      <a:pt x="6748" y="1"/>
                      <a:pt x="3330" y="909"/>
                      <a:pt x="1824" y="3713"/>
                    </a:cubicBezTo>
                    <a:cubicBezTo>
                      <a:pt x="0" y="7112"/>
                      <a:pt x="1880" y="10104"/>
                      <a:pt x="1880" y="10104"/>
                    </a:cubicBezTo>
                    <a:cubicBezTo>
                      <a:pt x="1880" y="10104"/>
                      <a:pt x="1669" y="4161"/>
                      <a:pt x="9216" y="4161"/>
                    </a:cubicBezTo>
                    <a:cubicBezTo>
                      <a:pt x="12125" y="4161"/>
                      <a:pt x="16187" y="5044"/>
                      <a:pt x="21857" y="7490"/>
                    </a:cubicBezTo>
                    <a:cubicBezTo>
                      <a:pt x="28715" y="10451"/>
                      <a:pt x="24125" y="14450"/>
                      <a:pt x="24125" y="14450"/>
                    </a:cubicBezTo>
                    <a:cubicBezTo>
                      <a:pt x="24125" y="14450"/>
                      <a:pt x="26992" y="13720"/>
                      <a:pt x="26796" y="9539"/>
                    </a:cubicBezTo>
                    <a:cubicBezTo>
                      <a:pt x="26701" y="7548"/>
                      <a:pt x="26699" y="4784"/>
                      <a:pt x="21259" y="2221"/>
                    </a:cubicBezTo>
                    <a:cubicBezTo>
                      <a:pt x="19329" y="1312"/>
                      <a:pt x="14704" y="1"/>
                      <a:pt x="10362" y="1"/>
                    </a:cubicBezTo>
                    <a:close/>
                  </a:path>
                </a:pathLst>
              </a:custGeom>
              <a:solidFill>
                <a:srgbClr val="FFB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2923900" y="2383750"/>
                <a:ext cx="632800" cy="303775"/>
              </a:xfrm>
              <a:custGeom>
                <a:rect b="b" l="l" r="r" t="t"/>
                <a:pathLst>
                  <a:path extrusionOk="0" h="12151" w="25312">
                    <a:moveTo>
                      <a:pt x="9193" y="0"/>
                    </a:moveTo>
                    <a:cubicBezTo>
                      <a:pt x="8532" y="0"/>
                      <a:pt x="7884" y="30"/>
                      <a:pt x="7265" y="86"/>
                    </a:cubicBezTo>
                    <a:cubicBezTo>
                      <a:pt x="6676" y="134"/>
                      <a:pt x="6108" y="210"/>
                      <a:pt x="5572" y="310"/>
                    </a:cubicBezTo>
                    <a:cubicBezTo>
                      <a:pt x="3637" y="667"/>
                      <a:pt x="2116" y="1312"/>
                      <a:pt x="1169" y="2178"/>
                    </a:cubicBezTo>
                    <a:cubicBezTo>
                      <a:pt x="592" y="2706"/>
                      <a:pt x="241" y="3307"/>
                      <a:pt x="130" y="3960"/>
                    </a:cubicBezTo>
                    <a:cubicBezTo>
                      <a:pt x="1" y="4727"/>
                      <a:pt x="206" y="5528"/>
                      <a:pt x="740" y="6338"/>
                    </a:cubicBezTo>
                    <a:cubicBezTo>
                      <a:pt x="1257" y="7123"/>
                      <a:pt x="2056" y="7885"/>
                      <a:pt x="3118" y="8603"/>
                    </a:cubicBezTo>
                    <a:cubicBezTo>
                      <a:pt x="5302" y="10079"/>
                      <a:pt x="8348" y="11203"/>
                      <a:pt x="11696" y="11769"/>
                    </a:cubicBezTo>
                    <a:cubicBezTo>
                      <a:pt x="12091" y="11834"/>
                      <a:pt x="12453" y="11889"/>
                      <a:pt x="12809" y="11933"/>
                    </a:cubicBezTo>
                    <a:cubicBezTo>
                      <a:pt x="13905" y="12076"/>
                      <a:pt x="15011" y="12148"/>
                      <a:pt x="16115" y="12150"/>
                    </a:cubicBezTo>
                    <a:cubicBezTo>
                      <a:pt x="16144" y="12150"/>
                      <a:pt x="16173" y="12150"/>
                      <a:pt x="16202" y="12150"/>
                    </a:cubicBezTo>
                    <a:cubicBezTo>
                      <a:pt x="17272" y="12150"/>
                      <a:pt x="18339" y="12067"/>
                      <a:pt x="19396" y="11901"/>
                    </a:cubicBezTo>
                    <a:cubicBezTo>
                      <a:pt x="19923" y="11815"/>
                      <a:pt x="20444" y="11702"/>
                      <a:pt x="20959" y="11564"/>
                    </a:cubicBezTo>
                    <a:cubicBezTo>
                      <a:pt x="21878" y="11310"/>
                      <a:pt x="22670" y="10979"/>
                      <a:pt x="23314" y="10587"/>
                    </a:cubicBezTo>
                    <a:cubicBezTo>
                      <a:pt x="24397" y="9929"/>
                      <a:pt x="25025" y="9121"/>
                      <a:pt x="25182" y="8192"/>
                    </a:cubicBezTo>
                    <a:cubicBezTo>
                      <a:pt x="25312" y="7424"/>
                      <a:pt x="25106" y="6625"/>
                      <a:pt x="24573" y="5812"/>
                    </a:cubicBezTo>
                    <a:cubicBezTo>
                      <a:pt x="24056" y="5027"/>
                      <a:pt x="23257" y="4267"/>
                      <a:pt x="22195" y="3549"/>
                    </a:cubicBezTo>
                    <a:cubicBezTo>
                      <a:pt x="20010" y="2074"/>
                      <a:pt x="16965" y="949"/>
                      <a:pt x="13619" y="383"/>
                    </a:cubicBezTo>
                    <a:cubicBezTo>
                      <a:pt x="12668" y="222"/>
                      <a:pt x="11710" y="111"/>
                      <a:pt x="10747" y="51"/>
                    </a:cubicBezTo>
                    <a:cubicBezTo>
                      <a:pt x="10223" y="19"/>
                      <a:pt x="9701" y="0"/>
                      <a:pt x="9193" y="0"/>
                    </a:cubicBezTo>
                    <a:close/>
                  </a:path>
                </a:pathLst>
              </a:custGeom>
              <a:solidFill>
                <a:srgbClr val="FFC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3005875" y="2437250"/>
                <a:ext cx="464700" cy="203500"/>
              </a:xfrm>
              <a:custGeom>
                <a:rect b="b" l="l" r="r" t="t"/>
                <a:pathLst>
                  <a:path extrusionOk="0" h="8140" w="18588">
                    <a:moveTo>
                      <a:pt x="6588" y="1"/>
                    </a:moveTo>
                    <a:cubicBezTo>
                      <a:pt x="4893" y="1"/>
                      <a:pt x="3406" y="236"/>
                      <a:pt x="2291" y="679"/>
                    </a:cubicBezTo>
                    <a:cubicBezTo>
                      <a:pt x="1153" y="1134"/>
                      <a:pt x="481" y="1778"/>
                      <a:pt x="351" y="2543"/>
                    </a:cubicBezTo>
                    <a:cubicBezTo>
                      <a:pt x="0" y="4623"/>
                      <a:pt x="3766" y="6999"/>
                      <a:pt x="8747" y="7840"/>
                    </a:cubicBezTo>
                    <a:cubicBezTo>
                      <a:pt x="9881" y="8036"/>
                      <a:pt x="11030" y="8135"/>
                      <a:pt x="12180" y="8140"/>
                    </a:cubicBezTo>
                    <a:cubicBezTo>
                      <a:pt x="13877" y="8140"/>
                      <a:pt x="15364" y="7904"/>
                      <a:pt x="16477" y="7461"/>
                    </a:cubicBezTo>
                    <a:cubicBezTo>
                      <a:pt x="17618" y="7006"/>
                      <a:pt x="18288" y="6362"/>
                      <a:pt x="18417" y="5595"/>
                    </a:cubicBezTo>
                    <a:cubicBezTo>
                      <a:pt x="18588" y="4591"/>
                      <a:pt x="17810" y="3487"/>
                      <a:pt x="16223" y="2485"/>
                    </a:cubicBezTo>
                    <a:cubicBezTo>
                      <a:pt x="14639" y="1483"/>
                      <a:pt x="12434" y="707"/>
                      <a:pt x="10021" y="298"/>
                    </a:cubicBezTo>
                    <a:cubicBezTo>
                      <a:pt x="8888" y="104"/>
                      <a:pt x="7740" y="5"/>
                      <a:pt x="6588" y="1"/>
                    </a:cubicBezTo>
                    <a:close/>
                  </a:path>
                </a:pathLst>
              </a:custGeom>
              <a:solidFill>
                <a:srgbClr val="F59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3005700" y="2437125"/>
                <a:ext cx="469625" cy="203800"/>
              </a:xfrm>
              <a:custGeom>
                <a:rect b="b" l="l" r="r" t="t"/>
                <a:pathLst>
                  <a:path extrusionOk="0" h="8152" w="18785">
                    <a:moveTo>
                      <a:pt x="6597" y="12"/>
                    </a:moveTo>
                    <a:cubicBezTo>
                      <a:pt x="7747" y="17"/>
                      <a:pt x="8895" y="116"/>
                      <a:pt x="10026" y="310"/>
                    </a:cubicBezTo>
                    <a:cubicBezTo>
                      <a:pt x="12439" y="719"/>
                      <a:pt x="14642" y="1495"/>
                      <a:pt x="16228" y="2495"/>
                    </a:cubicBezTo>
                    <a:cubicBezTo>
                      <a:pt x="16997" y="2982"/>
                      <a:pt x="17581" y="3494"/>
                      <a:pt x="17960" y="4021"/>
                    </a:cubicBezTo>
                    <a:cubicBezTo>
                      <a:pt x="18350" y="4564"/>
                      <a:pt x="18505" y="5095"/>
                      <a:pt x="18419" y="5600"/>
                    </a:cubicBezTo>
                    <a:cubicBezTo>
                      <a:pt x="18290" y="6365"/>
                      <a:pt x="17620" y="7006"/>
                      <a:pt x="16482" y="7461"/>
                    </a:cubicBezTo>
                    <a:cubicBezTo>
                      <a:pt x="15367" y="7905"/>
                      <a:pt x="13882" y="8138"/>
                      <a:pt x="12187" y="8138"/>
                    </a:cubicBezTo>
                    <a:cubicBezTo>
                      <a:pt x="11037" y="8136"/>
                      <a:pt x="9890" y="8036"/>
                      <a:pt x="8756" y="7840"/>
                    </a:cubicBezTo>
                    <a:cubicBezTo>
                      <a:pt x="6341" y="7434"/>
                      <a:pt x="4141" y="6658"/>
                      <a:pt x="2554" y="5656"/>
                    </a:cubicBezTo>
                    <a:cubicBezTo>
                      <a:pt x="1785" y="5171"/>
                      <a:pt x="1201" y="4656"/>
                      <a:pt x="823" y="4132"/>
                    </a:cubicBezTo>
                    <a:cubicBezTo>
                      <a:pt x="432" y="3589"/>
                      <a:pt x="278" y="3056"/>
                      <a:pt x="363" y="2550"/>
                    </a:cubicBezTo>
                    <a:cubicBezTo>
                      <a:pt x="492" y="1788"/>
                      <a:pt x="1162" y="1144"/>
                      <a:pt x="2300" y="691"/>
                    </a:cubicBezTo>
                    <a:cubicBezTo>
                      <a:pt x="3413" y="248"/>
                      <a:pt x="4900" y="12"/>
                      <a:pt x="6597" y="12"/>
                    </a:cubicBezTo>
                    <a:close/>
                    <a:moveTo>
                      <a:pt x="6597" y="1"/>
                    </a:moveTo>
                    <a:cubicBezTo>
                      <a:pt x="3189" y="1"/>
                      <a:pt x="622" y="964"/>
                      <a:pt x="351" y="2548"/>
                    </a:cubicBezTo>
                    <a:cubicBezTo>
                      <a:pt x="1" y="4635"/>
                      <a:pt x="3762" y="7009"/>
                      <a:pt x="8754" y="7852"/>
                    </a:cubicBezTo>
                    <a:cubicBezTo>
                      <a:pt x="9888" y="8048"/>
                      <a:pt x="11037" y="8147"/>
                      <a:pt x="12187" y="8152"/>
                    </a:cubicBezTo>
                    <a:cubicBezTo>
                      <a:pt x="15595" y="8152"/>
                      <a:pt x="18163" y="7189"/>
                      <a:pt x="18431" y="5603"/>
                    </a:cubicBezTo>
                    <a:cubicBezTo>
                      <a:pt x="18784" y="3518"/>
                      <a:pt x="15023" y="1144"/>
                      <a:pt x="10031" y="299"/>
                    </a:cubicBezTo>
                    <a:cubicBezTo>
                      <a:pt x="8897" y="105"/>
                      <a:pt x="7747" y="6"/>
                      <a:pt x="6597" y="1"/>
                    </a:cubicBezTo>
                    <a:close/>
                  </a:path>
                </a:pathLst>
              </a:custGeom>
              <a:solidFill>
                <a:srgbClr val="F983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2971125" y="2396325"/>
                <a:ext cx="532300" cy="280750"/>
              </a:xfrm>
              <a:custGeom>
                <a:rect b="b" l="l" r="r" t="t"/>
                <a:pathLst>
                  <a:path extrusionOk="0" fill="none" h="11230" w="21292">
                    <a:moveTo>
                      <a:pt x="11545" y="963"/>
                    </a:moveTo>
                    <a:cubicBezTo>
                      <a:pt x="14284" y="1427"/>
                      <a:pt x="16826" y="2360"/>
                      <a:pt x="18615" y="3559"/>
                    </a:cubicBezTo>
                    <a:cubicBezTo>
                      <a:pt x="20405" y="4759"/>
                      <a:pt x="21292" y="6126"/>
                      <a:pt x="21084" y="7359"/>
                    </a:cubicBezTo>
                    <a:cubicBezTo>
                      <a:pt x="20650" y="9927"/>
                      <a:pt x="15676" y="11229"/>
                      <a:pt x="9973" y="10264"/>
                    </a:cubicBezTo>
                    <a:cubicBezTo>
                      <a:pt x="4270" y="9301"/>
                      <a:pt x="0" y="6438"/>
                      <a:pt x="435" y="3870"/>
                    </a:cubicBezTo>
                    <a:cubicBezTo>
                      <a:pt x="869" y="1303"/>
                      <a:pt x="5842" y="0"/>
                      <a:pt x="11545" y="963"/>
                    </a:cubicBezTo>
                    <a:close/>
                  </a:path>
                </a:pathLst>
              </a:custGeom>
              <a:noFill/>
              <a:ln cap="flat" cmpd="sng" w="1100">
                <a:solidFill>
                  <a:srgbClr val="FFFFFF"/>
                </a:solidFill>
                <a:prstDash val="solid"/>
                <a:miter lim="230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2925350" y="2328325"/>
                <a:ext cx="483525" cy="359325"/>
              </a:xfrm>
              <a:custGeom>
                <a:rect b="b" l="l" r="r" t="t"/>
                <a:pathLst>
                  <a:path extrusionOk="0" h="14373" w="19341">
                    <a:moveTo>
                      <a:pt x="2522" y="1"/>
                    </a:moveTo>
                    <a:cubicBezTo>
                      <a:pt x="1270" y="963"/>
                      <a:pt x="377" y="2141"/>
                      <a:pt x="0" y="3633"/>
                    </a:cubicBezTo>
                    <a:lnTo>
                      <a:pt x="1109" y="4390"/>
                    </a:lnTo>
                    <a:lnTo>
                      <a:pt x="2644" y="5678"/>
                    </a:lnTo>
                    <a:lnTo>
                      <a:pt x="3669" y="6540"/>
                    </a:lnTo>
                    <a:lnTo>
                      <a:pt x="9871" y="11742"/>
                    </a:lnTo>
                    <a:lnTo>
                      <a:pt x="11234" y="12882"/>
                    </a:lnTo>
                    <a:lnTo>
                      <a:pt x="11236" y="12882"/>
                    </a:lnTo>
                    <a:lnTo>
                      <a:pt x="12748" y="14155"/>
                    </a:lnTo>
                    <a:lnTo>
                      <a:pt x="12751" y="14155"/>
                    </a:lnTo>
                    <a:cubicBezTo>
                      <a:pt x="13890" y="14302"/>
                      <a:pt x="14999" y="14373"/>
                      <a:pt x="16054" y="14373"/>
                    </a:cubicBezTo>
                    <a:cubicBezTo>
                      <a:pt x="17225" y="14373"/>
                      <a:pt x="18330" y="14286"/>
                      <a:pt x="19340" y="14122"/>
                    </a:cubicBezTo>
                    <a:lnTo>
                      <a:pt x="18135" y="13111"/>
                    </a:lnTo>
                    <a:lnTo>
                      <a:pt x="17281" y="12393"/>
                    </a:lnTo>
                    <a:lnTo>
                      <a:pt x="13515" y="9234"/>
                    </a:lnTo>
                    <a:lnTo>
                      <a:pt x="13441" y="9176"/>
                    </a:lnTo>
                    <a:lnTo>
                      <a:pt x="12769" y="8608"/>
                    </a:lnTo>
                    <a:lnTo>
                      <a:pt x="12767" y="8608"/>
                    </a:lnTo>
                    <a:lnTo>
                      <a:pt x="11102" y="7211"/>
                    </a:lnTo>
                    <a:lnTo>
                      <a:pt x="7837" y="4471"/>
                    </a:lnTo>
                    <a:lnTo>
                      <a:pt x="6807" y="3607"/>
                    </a:lnTo>
                    <a:lnTo>
                      <a:pt x="5514" y="2522"/>
                    </a:lnTo>
                    <a:lnTo>
                      <a:pt x="2522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3022625" y="2294325"/>
                <a:ext cx="484325" cy="378650"/>
              </a:xfrm>
              <a:custGeom>
                <a:rect b="b" l="l" r="r" t="t"/>
                <a:pathLst>
                  <a:path extrusionOk="0" h="15146" w="19373">
                    <a:moveTo>
                      <a:pt x="2424" y="1"/>
                    </a:moveTo>
                    <a:lnTo>
                      <a:pt x="0" y="631"/>
                    </a:lnTo>
                    <a:lnTo>
                      <a:pt x="3316" y="3656"/>
                    </a:lnTo>
                    <a:lnTo>
                      <a:pt x="4641" y="4766"/>
                    </a:lnTo>
                    <a:lnTo>
                      <a:pt x="5770" y="5713"/>
                    </a:lnTo>
                    <a:lnTo>
                      <a:pt x="9795" y="9089"/>
                    </a:lnTo>
                    <a:lnTo>
                      <a:pt x="10649" y="9807"/>
                    </a:lnTo>
                    <a:lnTo>
                      <a:pt x="10972" y="10079"/>
                    </a:lnTo>
                    <a:lnTo>
                      <a:pt x="10975" y="10079"/>
                    </a:lnTo>
                    <a:lnTo>
                      <a:pt x="11409" y="10442"/>
                    </a:lnTo>
                    <a:lnTo>
                      <a:pt x="14997" y="13453"/>
                    </a:lnTo>
                    <a:lnTo>
                      <a:pt x="15793" y="14122"/>
                    </a:lnTo>
                    <a:lnTo>
                      <a:pt x="17013" y="15145"/>
                    </a:lnTo>
                    <a:cubicBezTo>
                      <a:pt x="17925" y="14893"/>
                      <a:pt x="18721" y="14566"/>
                      <a:pt x="19372" y="14168"/>
                    </a:cubicBezTo>
                    <a:lnTo>
                      <a:pt x="18015" y="13030"/>
                    </a:lnTo>
                    <a:lnTo>
                      <a:pt x="17188" y="12337"/>
                    </a:lnTo>
                    <a:lnTo>
                      <a:pt x="9728" y="6078"/>
                    </a:lnTo>
                    <a:lnTo>
                      <a:pt x="9725" y="6078"/>
                    </a:lnTo>
                    <a:lnTo>
                      <a:pt x="8299" y="4879"/>
                    </a:lnTo>
                    <a:lnTo>
                      <a:pt x="6800" y="3623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" name="Google Shape;181;p24"/>
          <p:cNvGrpSpPr/>
          <p:nvPr/>
        </p:nvGrpSpPr>
        <p:grpSpPr>
          <a:xfrm rot="1135194">
            <a:off x="4685045" y="4821424"/>
            <a:ext cx="435970" cy="536160"/>
            <a:chOff x="4081850" y="3204400"/>
            <a:chExt cx="743225" cy="914025"/>
          </a:xfrm>
        </p:grpSpPr>
        <p:sp>
          <p:nvSpPr>
            <p:cNvPr id="182" name="Google Shape;182;p24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4"/>
          <p:cNvGrpSpPr/>
          <p:nvPr/>
        </p:nvGrpSpPr>
        <p:grpSpPr>
          <a:xfrm rot="-988460">
            <a:off x="3643857" y="4785890"/>
            <a:ext cx="305571" cy="607251"/>
            <a:chOff x="2003200" y="4511300"/>
            <a:chExt cx="437875" cy="870175"/>
          </a:xfrm>
        </p:grpSpPr>
        <p:sp>
          <p:nvSpPr>
            <p:cNvPr id="191" name="Google Shape;191;p24"/>
            <p:cNvSpPr/>
            <p:nvPr/>
          </p:nvSpPr>
          <p:spPr>
            <a:xfrm>
              <a:off x="2003425" y="4511300"/>
              <a:ext cx="437650" cy="870175"/>
            </a:xfrm>
            <a:custGeom>
              <a:rect b="b" l="l" r="r" t="t"/>
              <a:pathLst>
                <a:path extrusionOk="0" h="34807" w="17506">
                  <a:moveTo>
                    <a:pt x="6310" y="0"/>
                  </a:moveTo>
                  <a:cubicBezTo>
                    <a:pt x="6206" y="0"/>
                    <a:pt x="6100" y="20"/>
                    <a:pt x="5997" y="61"/>
                  </a:cubicBezTo>
                  <a:lnTo>
                    <a:pt x="728" y="1783"/>
                  </a:lnTo>
                  <a:cubicBezTo>
                    <a:pt x="257" y="1919"/>
                    <a:pt x="1" y="2425"/>
                    <a:pt x="169" y="2884"/>
                  </a:cubicBezTo>
                  <a:lnTo>
                    <a:pt x="10375" y="34197"/>
                  </a:lnTo>
                  <a:cubicBezTo>
                    <a:pt x="10481" y="34568"/>
                    <a:pt x="10819" y="34806"/>
                    <a:pt x="11183" y="34806"/>
                  </a:cubicBezTo>
                  <a:cubicBezTo>
                    <a:pt x="11280" y="34806"/>
                    <a:pt x="11379" y="34789"/>
                    <a:pt x="11476" y="34753"/>
                  </a:cubicBezTo>
                  <a:lnTo>
                    <a:pt x="16801" y="33044"/>
                  </a:lnTo>
                  <a:cubicBezTo>
                    <a:pt x="17256" y="32887"/>
                    <a:pt x="17505" y="32398"/>
                    <a:pt x="17364" y="31938"/>
                  </a:cubicBezTo>
                  <a:lnTo>
                    <a:pt x="7131" y="656"/>
                  </a:lnTo>
                  <a:cubicBezTo>
                    <a:pt x="7042" y="261"/>
                    <a:pt x="6690" y="0"/>
                    <a:pt x="6310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2003200" y="4511300"/>
              <a:ext cx="201650" cy="141400"/>
            </a:xfrm>
            <a:custGeom>
              <a:rect b="b" l="l" r="r" t="t"/>
              <a:pathLst>
                <a:path extrusionOk="0" h="5656" w="8066">
                  <a:moveTo>
                    <a:pt x="6319" y="0"/>
                  </a:moveTo>
                  <a:cubicBezTo>
                    <a:pt x="6215" y="0"/>
                    <a:pt x="6109" y="20"/>
                    <a:pt x="6006" y="61"/>
                  </a:cubicBezTo>
                  <a:lnTo>
                    <a:pt x="737" y="1783"/>
                  </a:lnTo>
                  <a:cubicBezTo>
                    <a:pt x="268" y="1908"/>
                    <a:pt x="1" y="2402"/>
                    <a:pt x="153" y="2861"/>
                  </a:cubicBezTo>
                  <a:lnTo>
                    <a:pt x="1074" y="5655"/>
                  </a:lnTo>
                  <a:lnTo>
                    <a:pt x="8066" y="3443"/>
                  </a:lnTo>
                  <a:lnTo>
                    <a:pt x="7140" y="656"/>
                  </a:lnTo>
                  <a:cubicBezTo>
                    <a:pt x="7051" y="261"/>
                    <a:pt x="6699" y="0"/>
                    <a:pt x="631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2028900" y="4592625"/>
              <a:ext cx="224275" cy="212400"/>
            </a:xfrm>
            <a:custGeom>
              <a:rect b="b" l="l" r="r" t="t"/>
              <a:pathLst>
                <a:path extrusionOk="0" h="8496" w="8971">
                  <a:moveTo>
                    <a:pt x="6936" y="1"/>
                  </a:moveTo>
                  <a:lnTo>
                    <a:pt x="0" y="2261"/>
                  </a:lnTo>
                  <a:lnTo>
                    <a:pt x="2034" y="8496"/>
                  </a:lnTo>
                  <a:lnTo>
                    <a:pt x="8970" y="6235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125350" y="4944825"/>
              <a:ext cx="231200" cy="120775"/>
            </a:xfrm>
            <a:custGeom>
              <a:rect b="b" l="l" r="r" t="t"/>
              <a:pathLst>
                <a:path extrusionOk="0" h="4831" w="9248">
                  <a:moveTo>
                    <a:pt x="0" y="0"/>
                  </a:moveTo>
                  <a:lnTo>
                    <a:pt x="1014" y="3119"/>
                  </a:lnTo>
                  <a:lnTo>
                    <a:pt x="5794" y="4112"/>
                  </a:lnTo>
                  <a:lnTo>
                    <a:pt x="9248" y="4830"/>
                  </a:lnTo>
                  <a:lnTo>
                    <a:pt x="9248" y="4830"/>
                  </a:lnTo>
                  <a:lnTo>
                    <a:pt x="8230" y="1718"/>
                  </a:lnTo>
                  <a:lnTo>
                    <a:pt x="5537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2236125" y="5284225"/>
              <a:ext cx="200100" cy="88925"/>
            </a:xfrm>
            <a:custGeom>
              <a:rect b="b" l="l" r="r" t="t"/>
              <a:pathLst>
                <a:path extrusionOk="0" h="3557" w="8004">
                  <a:moveTo>
                    <a:pt x="0" y="1"/>
                  </a:moveTo>
                  <a:lnTo>
                    <a:pt x="1014" y="3123"/>
                  </a:lnTo>
                  <a:lnTo>
                    <a:pt x="3115" y="3557"/>
                  </a:lnTo>
                  <a:lnTo>
                    <a:pt x="7486" y="2134"/>
                  </a:lnTo>
                  <a:cubicBezTo>
                    <a:pt x="7719" y="2061"/>
                    <a:pt x="7906" y="1892"/>
                    <a:pt x="8003" y="1668"/>
                  </a:cubicBezTo>
                  <a:lnTo>
                    <a:pt x="5526" y="11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2069563" y="4771050"/>
              <a:ext cx="251475" cy="183175"/>
            </a:xfrm>
            <a:custGeom>
              <a:rect b="b" l="l" r="r" t="t"/>
              <a:pathLst>
                <a:path extrusionOk="0" h="7327" w="10059">
                  <a:moveTo>
                    <a:pt x="1" y="0"/>
                  </a:moveTo>
                  <a:lnTo>
                    <a:pt x="1829" y="5609"/>
                  </a:lnTo>
                  <a:lnTo>
                    <a:pt x="4097" y="6087"/>
                  </a:lnTo>
                  <a:lnTo>
                    <a:pt x="9793" y="7274"/>
                  </a:lnTo>
                  <a:lnTo>
                    <a:pt x="10059" y="7327"/>
                  </a:lnTo>
                  <a:lnTo>
                    <a:pt x="8223" y="1714"/>
                  </a:lnTo>
                  <a:lnTo>
                    <a:pt x="8193" y="1709"/>
                  </a:lnTo>
                  <a:lnTo>
                    <a:pt x="2478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4"/>
          <p:cNvGrpSpPr/>
          <p:nvPr/>
        </p:nvGrpSpPr>
        <p:grpSpPr>
          <a:xfrm rot="-2326443">
            <a:off x="4555723" y="496889"/>
            <a:ext cx="536747" cy="385794"/>
            <a:chOff x="3958725" y="4285850"/>
            <a:chExt cx="926000" cy="665575"/>
          </a:xfrm>
        </p:grpSpPr>
        <p:sp>
          <p:nvSpPr>
            <p:cNvPr id="198" name="Google Shape;198;p24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4"/>
          <p:cNvGrpSpPr/>
          <p:nvPr/>
        </p:nvGrpSpPr>
        <p:grpSpPr>
          <a:xfrm flipH="1">
            <a:off x="8242895" y="1108767"/>
            <a:ext cx="530166" cy="502936"/>
            <a:chOff x="1717700" y="2254700"/>
            <a:chExt cx="781725" cy="741575"/>
          </a:xfrm>
        </p:grpSpPr>
        <p:sp>
          <p:nvSpPr>
            <p:cNvPr id="205" name="Google Shape;205;p24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4"/>
          <p:cNvGrpSpPr/>
          <p:nvPr/>
        </p:nvGrpSpPr>
        <p:grpSpPr>
          <a:xfrm rot="-1142849">
            <a:off x="5709776" y="491012"/>
            <a:ext cx="676095" cy="397557"/>
            <a:chOff x="3588600" y="2424575"/>
            <a:chExt cx="1002475" cy="589475"/>
          </a:xfrm>
        </p:grpSpPr>
        <p:sp>
          <p:nvSpPr>
            <p:cNvPr id="215" name="Google Shape;215;p24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4"/>
          <p:cNvGrpSpPr/>
          <p:nvPr/>
        </p:nvGrpSpPr>
        <p:grpSpPr>
          <a:xfrm rot="1439146">
            <a:off x="839204" y="4539916"/>
            <a:ext cx="549215" cy="531497"/>
            <a:chOff x="1785750" y="3413025"/>
            <a:chExt cx="785025" cy="759700"/>
          </a:xfrm>
        </p:grpSpPr>
        <p:sp>
          <p:nvSpPr>
            <p:cNvPr id="224" name="Google Shape;224;p24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4"/>
          <p:cNvGrpSpPr/>
          <p:nvPr/>
        </p:nvGrpSpPr>
        <p:grpSpPr>
          <a:xfrm flipH="1">
            <a:off x="754868" y="318008"/>
            <a:ext cx="530159" cy="550985"/>
            <a:chOff x="2777975" y="4487350"/>
            <a:chExt cx="803150" cy="834825"/>
          </a:xfrm>
        </p:grpSpPr>
        <p:sp>
          <p:nvSpPr>
            <p:cNvPr id="233" name="Google Shape;233;p24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4"/>
          <p:cNvGrpSpPr/>
          <p:nvPr/>
        </p:nvGrpSpPr>
        <p:grpSpPr>
          <a:xfrm rot="-3104584">
            <a:off x="373731" y="1161532"/>
            <a:ext cx="529781" cy="397402"/>
            <a:chOff x="2787100" y="3506250"/>
            <a:chExt cx="854925" cy="641300"/>
          </a:xfrm>
        </p:grpSpPr>
        <p:sp>
          <p:nvSpPr>
            <p:cNvPr id="243" name="Google Shape;243;p24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3"/>
          <p:cNvSpPr txBox="1"/>
          <p:nvPr>
            <p:ph type="title"/>
          </p:nvPr>
        </p:nvSpPr>
        <p:spPr>
          <a:xfrm>
            <a:off x="117875" y="56400"/>
            <a:ext cx="94071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Bi-GRU Results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737" name="Google Shape;737;p33"/>
          <p:cNvCxnSpPr/>
          <p:nvPr/>
        </p:nvCxnSpPr>
        <p:spPr>
          <a:xfrm>
            <a:off x="2390775" y="1114425"/>
            <a:ext cx="4867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8" name="Google Shape;738;p33"/>
          <p:cNvGrpSpPr/>
          <p:nvPr/>
        </p:nvGrpSpPr>
        <p:grpSpPr>
          <a:xfrm rot="1790401">
            <a:off x="4648883" y="3910776"/>
            <a:ext cx="701869" cy="1011948"/>
            <a:chOff x="1705850" y="434250"/>
            <a:chExt cx="978800" cy="1411225"/>
          </a:xfrm>
        </p:grpSpPr>
        <p:sp>
          <p:nvSpPr>
            <p:cNvPr id="739" name="Google Shape;739;p33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3"/>
          <p:cNvGrpSpPr/>
          <p:nvPr/>
        </p:nvGrpSpPr>
        <p:grpSpPr>
          <a:xfrm rot="5248599">
            <a:off x="1015727" y="4063445"/>
            <a:ext cx="549186" cy="531470"/>
            <a:chOff x="1785750" y="3413025"/>
            <a:chExt cx="785025" cy="759700"/>
          </a:xfrm>
        </p:grpSpPr>
        <p:sp>
          <p:nvSpPr>
            <p:cNvPr id="747" name="Google Shape;747;p33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" name="Google Shape;755;p33"/>
          <p:cNvSpPr txBox="1"/>
          <p:nvPr/>
        </p:nvSpPr>
        <p:spPr>
          <a:xfrm>
            <a:off x="332200" y="1544400"/>
            <a:ext cx="73545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Provided robust baseline for ensemble fusion = </a:t>
            </a:r>
            <a:r>
              <a:rPr b="1" lang="en" sz="15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(71% weight in final ridge ensemble)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Time taken to train on T4 GPU 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~290 secs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Best single-model RMSE	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0.067 (scaled)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Bi-Direction accuracy   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~49%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756" name="Google Shape;756;p33"/>
          <p:cNvGrpSpPr/>
          <p:nvPr/>
        </p:nvGrpSpPr>
        <p:grpSpPr>
          <a:xfrm rot="-5400000">
            <a:off x="7979937" y="4493447"/>
            <a:ext cx="676069" cy="397542"/>
            <a:chOff x="3588600" y="2424575"/>
            <a:chExt cx="1002475" cy="589475"/>
          </a:xfrm>
        </p:grpSpPr>
        <p:sp>
          <p:nvSpPr>
            <p:cNvPr id="757" name="Google Shape;757;p33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5" name="Google Shape;765;p33"/>
          <p:cNvPicPr preferRelativeResize="0"/>
          <p:nvPr/>
        </p:nvPicPr>
        <p:blipFill rotWithShape="1">
          <a:blip r:embed="rId3">
            <a:alphaModFix/>
          </a:blip>
          <a:srcRect b="12793" l="0" r="0" t="0"/>
          <a:stretch/>
        </p:blipFill>
        <p:spPr>
          <a:xfrm>
            <a:off x="4523275" y="2438400"/>
            <a:ext cx="4368325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4"/>
          <p:cNvSpPr txBox="1"/>
          <p:nvPr>
            <p:ph type="title"/>
          </p:nvPr>
        </p:nvSpPr>
        <p:spPr>
          <a:xfrm>
            <a:off x="383075" y="87175"/>
            <a:ext cx="8086200" cy="9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Convolutional Network (TCN) Overview</a:t>
            </a:r>
            <a:endParaRPr/>
          </a:p>
        </p:txBody>
      </p:sp>
      <p:sp>
        <p:nvSpPr>
          <p:cNvPr id="771" name="Google Shape;771;p34"/>
          <p:cNvSpPr txBox="1"/>
          <p:nvPr>
            <p:ph idx="1" type="body"/>
          </p:nvPr>
        </p:nvSpPr>
        <p:spPr>
          <a:xfrm>
            <a:off x="383075" y="1024275"/>
            <a:ext cx="75720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TCN Concept: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CNN adapted for time series prediction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Processes multiple time steps in parallel (vs sequential RNNs)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Uses "causal" convolutions - NO future data leakage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Multi-Scale Pattern Detection: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Dilated convolutions see different time scales simultaneously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Dilation 1: Daily patterns [day t-2, t-1, t]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Dilation 2: Weekly patterns [day t-4, t-2, t]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- Dilation 4: Monthly patterns [day t-8, t-4, t]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Advantages: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Faster training: Parallel processing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Long memory: Large receptive field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Interpretable: Can visualize learned filters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Causal: Respects temporal order</a:t>
            </a:r>
            <a:endParaRPr/>
          </a:p>
        </p:txBody>
      </p:sp>
      <p:cxnSp>
        <p:nvCxnSpPr>
          <p:cNvPr id="772" name="Google Shape;772;p34"/>
          <p:cNvCxnSpPr/>
          <p:nvPr/>
        </p:nvCxnSpPr>
        <p:spPr>
          <a:xfrm flipH="1" rot="10800000">
            <a:off x="438675" y="1038175"/>
            <a:ext cx="7971900" cy="35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3" name="Google Shape;7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151" y="2190750"/>
            <a:ext cx="2162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5"/>
          <p:cNvSpPr txBox="1"/>
          <p:nvPr/>
        </p:nvSpPr>
        <p:spPr>
          <a:xfrm>
            <a:off x="65375" y="566525"/>
            <a:ext cx="8652300" cy="4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Model Performance: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- RMSE: 0.158 (scaled data) - Excellent precision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- Directional Accuracy: 50.1% - Baseline signal for ensemble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- Training Time: ~47.5 seconds ⚡ - 5x faster than BiGRU </a:t>
            </a:r>
            <a:endParaRPr>
              <a:solidFill>
                <a:srgbClr val="FFFFFF"/>
              </a:solidFill>
            </a:endParaRPr>
          </a:p>
          <a:p>
            <a:pPr indent="-3175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- Parameters: 36,641 - Lightweight &amp; efficient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9" name="Google Shape;779;p35"/>
          <p:cNvSpPr txBox="1"/>
          <p:nvPr>
            <p:ph type="title"/>
          </p:nvPr>
        </p:nvSpPr>
        <p:spPr>
          <a:xfrm>
            <a:off x="383625" y="84125"/>
            <a:ext cx="70473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TCN Results</a:t>
            </a:r>
            <a:endParaRPr/>
          </a:p>
        </p:txBody>
      </p:sp>
      <p:pic>
        <p:nvPicPr>
          <p:cNvPr id="780" name="Google Shape;780;p35" title="Screenshot 2025-07-01 at 10.14.3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225" y="2048700"/>
            <a:ext cx="3921851" cy="2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6"/>
          <p:cNvSpPr txBox="1"/>
          <p:nvPr>
            <p:ph type="title"/>
          </p:nvPr>
        </p:nvSpPr>
        <p:spPr>
          <a:xfrm>
            <a:off x="1427300" y="203150"/>
            <a:ext cx="37899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786" name="Google Shape;786;p36"/>
          <p:cNvCxnSpPr/>
          <p:nvPr/>
        </p:nvCxnSpPr>
        <p:spPr>
          <a:xfrm flipH="1" rot="10800000">
            <a:off x="1534050" y="815150"/>
            <a:ext cx="3318300" cy="5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87" name="Google Shape;787;p36"/>
          <p:cNvGrpSpPr/>
          <p:nvPr/>
        </p:nvGrpSpPr>
        <p:grpSpPr>
          <a:xfrm rot="2700000">
            <a:off x="374450" y="48715"/>
            <a:ext cx="701806" cy="1011857"/>
            <a:chOff x="1705850" y="434250"/>
            <a:chExt cx="978800" cy="1411225"/>
          </a:xfrm>
        </p:grpSpPr>
        <p:sp>
          <p:nvSpPr>
            <p:cNvPr id="788" name="Google Shape;788;p36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36"/>
          <p:cNvGrpSpPr/>
          <p:nvPr/>
        </p:nvGrpSpPr>
        <p:grpSpPr>
          <a:xfrm rot="-8988861">
            <a:off x="304918" y="4546328"/>
            <a:ext cx="627351" cy="349167"/>
            <a:chOff x="2894700" y="2288100"/>
            <a:chExt cx="717875" cy="399550"/>
          </a:xfrm>
        </p:grpSpPr>
        <p:sp>
          <p:nvSpPr>
            <p:cNvPr id="796" name="Google Shape;796;p36"/>
            <p:cNvSpPr/>
            <p:nvPr/>
          </p:nvSpPr>
          <p:spPr>
            <a:xfrm>
              <a:off x="2913750" y="2383575"/>
              <a:ext cx="653175" cy="304050"/>
            </a:xfrm>
            <a:custGeom>
              <a:rect b="b" l="l" r="r" t="t"/>
              <a:pathLst>
                <a:path extrusionOk="0" h="12162" w="26127">
                  <a:moveTo>
                    <a:pt x="9599" y="12"/>
                  </a:moveTo>
                  <a:lnTo>
                    <a:pt x="9599" y="14"/>
                  </a:lnTo>
                  <a:cubicBezTo>
                    <a:pt x="10107" y="14"/>
                    <a:pt x="10631" y="30"/>
                    <a:pt x="11153" y="63"/>
                  </a:cubicBezTo>
                  <a:cubicBezTo>
                    <a:pt x="12116" y="123"/>
                    <a:pt x="13074" y="233"/>
                    <a:pt x="14025" y="395"/>
                  </a:cubicBezTo>
                  <a:cubicBezTo>
                    <a:pt x="15715" y="681"/>
                    <a:pt x="17329" y="1109"/>
                    <a:pt x="18825" y="1665"/>
                  </a:cubicBezTo>
                  <a:cubicBezTo>
                    <a:pt x="20269" y="2205"/>
                    <a:pt x="21538" y="2843"/>
                    <a:pt x="22598" y="3558"/>
                  </a:cubicBezTo>
                  <a:cubicBezTo>
                    <a:pt x="23660" y="4276"/>
                    <a:pt x="24459" y="5036"/>
                    <a:pt x="24974" y="5821"/>
                  </a:cubicBezTo>
                  <a:cubicBezTo>
                    <a:pt x="25508" y="6632"/>
                    <a:pt x="25713" y="7431"/>
                    <a:pt x="25584" y="8197"/>
                  </a:cubicBezTo>
                  <a:cubicBezTo>
                    <a:pt x="25505" y="8661"/>
                    <a:pt x="25302" y="9105"/>
                    <a:pt x="24981" y="9511"/>
                  </a:cubicBezTo>
                  <a:cubicBezTo>
                    <a:pt x="24669" y="9906"/>
                    <a:pt x="24245" y="10268"/>
                    <a:pt x="23720" y="10589"/>
                  </a:cubicBezTo>
                  <a:cubicBezTo>
                    <a:pt x="23076" y="10982"/>
                    <a:pt x="22284" y="11310"/>
                    <a:pt x="21363" y="11564"/>
                  </a:cubicBezTo>
                  <a:cubicBezTo>
                    <a:pt x="20850" y="11702"/>
                    <a:pt x="20329" y="11815"/>
                    <a:pt x="19802" y="11901"/>
                  </a:cubicBezTo>
                  <a:cubicBezTo>
                    <a:pt x="18745" y="12067"/>
                    <a:pt x="17678" y="12150"/>
                    <a:pt x="16608" y="12150"/>
                  </a:cubicBezTo>
                  <a:cubicBezTo>
                    <a:pt x="16579" y="12150"/>
                    <a:pt x="16550" y="12150"/>
                    <a:pt x="16521" y="12150"/>
                  </a:cubicBezTo>
                  <a:cubicBezTo>
                    <a:pt x="15417" y="12148"/>
                    <a:pt x="14314" y="12076"/>
                    <a:pt x="13217" y="11933"/>
                  </a:cubicBezTo>
                  <a:lnTo>
                    <a:pt x="13215" y="11933"/>
                  </a:lnTo>
                  <a:cubicBezTo>
                    <a:pt x="12861" y="11889"/>
                    <a:pt x="12497" y="11836"/>
                    <a:pt x="12104" y="11769"/>
                  </a:cubicBezTo>
                  <a:cubicBezTo>
                    <a:pt x="10412" y="11483"/>
                    <a:pt x="8798" y="11056"/>
                    <a:pt x="7304" y="10497"/>
                  </a:cubicBezTo>
                  <a:cubicBezTo>
                    <a:pt x="5861" y="9959"/>
                    <a:pt x="4591" y="9322"/>
                    <a:pt x="3528" y="8603"/>
                  </a:cubicBezTo>
                  <a:cubicBezTo>
                    <a:pt x="2466" y="7888"/>
                    <a:pt x="1667" y="7126"/>
                    <a:pt x="1150" y="6343"/>
                  </a:cubicBezTo>
                  <a:cubicBezTo>
                    <a:pt x="617" y="5533"/>
                    <a:pt x="414" y="4731"/>
                    <a:pt x="543" y="3967"/>
                  </a:cubicBezTo>
                  <a:cubicBezTo>
                    <a:pt x="654" y="3314"/>
                    <a:pt x="1002" y="2716"/>
                    <a:pt x="1582" y="2187"/>
                  </a:cubicBezTo>
                  <a:cubicBezTo>
                    <a:pt x="2526" y="1323"/>
                    <a:pt x="4048" y="679"/>
                    <a:pt x="5981" y="321"/>
                  </a:cubicBezTo>
                  <a:cubicBezTo>
                    <a:pt x="6516" y="222"/>
                    <a:pt x="7084" y="146"/>
                    <a:pt x="7675" y="97"/>
                  </a:cubicBezTo>
                  <a:cubicBezTo>
                    <a:pt x="8292" y="42"/>
                    <a:pt x="8941" y="12"/>
                    <a:pt x="9599" y="12"/>
                  </a:cubicBezTo>
                  <a:close/>
                  <a:moveTo>
                    <a:pt x="9599" y="0"/>
                  </a:moveTo>
                  <a:lnTo>
                    <a:pt x="9599" y="3"/>
                  </a:lnTo>
                  <a:cubicBezTo>
                    <a:pt x="8936" y="3"/>
                    <a:pt x="8290" y="30"/>
                    <a:pt x="7673" y="86"/>
                  </a:cubicBezTo>
                  <a:cubicBezTo>
                    <a:pt x="7082" y="136"/>
                    <a:pt x="6514" y="213"/>
                    <a:pt x="5978" y="312"/>
                  </a:cubicBezTo>
                  <a:cubicBezTo>
                    <a:pt x="4071" y="663"/>
                    <a:pt x="2529" y="1305"/>
                    <a:pt x="1575" y="2178"/>
                  </a:cubicBezTo>
                  <a:cubicBezTo>
                    <a:pt x="1007" y="2697"/>
                    <a:pt x="647" y="3295"/>
                    <a:pt x="534" y="3965"/>
                  </a:cubicBezTo>
                  <a:cubicBezTo>
                    <a:pt x="0" y="7110"/>
                    <a:pt x="5179" y="10610"/>
                    <a:pt x="12102" y="11778"/>
                  </a:cubicBezTo>
                  <a:cubicBezTo>
                    <a:pt x="12478" y="11843"/>
                    <a:pt x="12845" y="11898"/>
                    <a:pt x="13215" y="11945"/>
                  </a:cubicBezTo>
                  <a:lnTo>
                    <a:pt x="13217" y="11945"/>
                  </a:lnTo>
                  <a:cubicBezTo>
                    <a:pt x="14311" y="12088"/>
                    <a:pt x="15417" y="12159"/>
                    <a:pt x="16523" y="12162"/>
                  </a:cubicBezTo>
                  <a:cubicBezTo>
                    <a:pt x="16552" y="12162"/>
                    <a:pt x="16581" y="12162"/>
                    <a:pt x="16610" y="12162"/>
                  </a:cubicBezTo>
                  <a:cubicBezTo>
                    <a:pt x="17680" y="12162"/>
                    <a:pt x="18748" y="12079"/>
                    <a:pt x="19804" y="11910"/>
                  </a:cubicBezTo>
                  <a:cubicBezTo>
                    <a:pt x="20331" y="11827"/>
                    <a:pt x="20853" y="11714"/>
                    <a:pt x="21368" y="11573"/>
                  </a:cubicBezTo>
                  <a:cubicBezTo>
                    <a:pt x="22280" y="11321"/>
                    <a:pt x="23076" y="10993"/>
                    <a:pt x="23725" y="10598"/>
                  </a:cubicBezTo>
                  <a:cubicBezTo>
                    <a:pt x="24769" y="9961"/>
                    <a:pt x="25434" y="9151"/>
                    <a:pt x="25595" y="8199"/>
                  </a:cubicBezTo>
                  <a:cubicBezTo>
                    <a:pt x="26126" y="5052"/>
                    <a:pt x="20947" y="1554"/>
                    <a:pt x="14027" y="383"/>
                  </a:cubicBezTo>
                  <a:cubicBezTo>
                    <a:pt x="13076" y="222"/>
                    <a:pt x="12118" y="111"/>
                    <a:pt x="11155" y="51"/>
                  </a:cubicBezTo>
                  <a:cubicBezTo>
                    <a:pt x="10626" y="19"/>
                    <a:pt x="10107" y="0"/>
                    <a:pt x="959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36"/>
            <p:cNvGrpSpPr/>
            <p:nvPr/>
          </p:nvGrpSpPr>
          <p:grpSpPr>
            <a:xfrm>
              <a:off x="2894700" y="2288100"/>
              <a:ext cx="717875" cy="399550"/>
              <a:chOff x="2894700" y="2288100"/>
              <a:chExt cx="717875" cy="399550"/>
            </a:xfrm>
          </p:grpSpPr>
          <p:sp>
            <p:nvSpPr>
              <p:cNvPr id="798" name="Google Shape;798;p36"/>
              <p:cNvSpPr/>
              <p:nvPr/>
            </p:nvSpPr>
            <p:spPr>
              <a:xfrm>
                <a:off x="2894700" y="2288100"/>
                <a:ext cx="717875" cy="361250"/>
              </a:xfrm>
              <a:custGeom>
                <a:rect b="b" l="l" r="r" t="t"/>
                <a:pathLst>
                  <a:path extrusionOk="0" h="14450" w="28715">
                    <a:moveTo>
                      <a:pt x="10362" y="1"/>
                    </a:moveTo>
                    <a:cubicBezTo>
                      <a:pt x="6748" y="1"/>
                      <a:pt x="3330" y="909"/>
                      <a:pt x="1824" y="3713"/>
                    </a:cubicBezTo>
                    <a:cubicBezTo>
                      <a:pt x="0" y="7112"/>
                      <a:pt x="1880" y="10104"/>
                      <a:pt x="1880" y="10104"/>
                    </a:cubicBezTo>
                    <a:cubicBezTo>
                      <a:pt x="1880" y="10104"/>
                      <a:pt x="1669" y="4161"/>
                      <a:pt x="9216" y="4161"/>
                    </a:cubicBezTo>
                    <a:cubicBezTo>
                      <a:pt x="12125" y="4161"/>
                      <a:pt x="16187" y="5044"/>
                      <a:pt x="21857" y="7490"/>
                    </a:cubicBezTo>
                    <a:cubicBezTo>
                      <a:pt x="28715" y="10451"/>
                      <a:pt x="24125" y="14450"/>
                      <a:pt x="24125" y="14450"/>
                    </a:cubicBezTo>
                    <a:cubicBezTo>
                      <a:pt x="24125" y="14450"/>
                      <a:pt x="26992" y="13720"/>
                      <a:pt x="26796" y="9539"/>
                    </a:cubicBezTo>
                    <a:cubicBezTo>
                      <a:pt x="26701" y="7548"/>
                      <a:pt x="26699" y="4784"/>
                      <a:pt x="21259" y="2221"/>
                    </a:cubicBezTo>
                    <a:cubicBezTo>
                      <a:pt x="19329" y="1312"/>
                      <a:pt x="14704" y="1"/>
                      <a:pt x="10362" y="1"/>
                    </a:cubicBezTo>
                    <a:close/>
                  </a:path>
                </a:pathLst>
              </a:custGeom>
              <a:solidFill>
                <a:srgbClr val="FFB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2923900" y="2383750"/>
                <a:ext cx="632800" cy="303775"/>
              </a:xfrm>
              <a:custGeom>
                <a:rect b="b" l="l" r="r" t="t"/>
                <a:pathLst>
                  <a:path extrusionOk="0" h="12151" w="25312">
                    <a:moveTo>
                      <a:pt x="9193" y="0"/>
                    </a:moveTo>
                    <a:cubicBezTo>
                      <a:pt x="8532" y="0"/>
                      <a:pt x="7884" y="30"/>
                      <a:pt x="7265" y="86"/>
                    </a:cubicBezTo>
                    <a:cubicBezTo>
                      <a:pt x="6676" y="134"/>
                      <a:pt x="6108" y="210"/>
                      <a:pt x="5572" y="310"/>
                    </a:cubicBezTo>
                    <a:cubicBezTo>
                      <a:pt x="3637" y="667"/>
                      <a:pt x="2116" y="1312"/>
                      <a:pt x="1169" y="2178"/>
                    </a:cubicBezTo>
                    <a:cubicBezTo>
                      <a:pt x="592" y="2706"/>
                      <a:pt x="241" y="3307"/>
                      <a:pt x="130" y="3960"/>
                    </a:cubicBezTo>
                    <a:cubicBezTo>
                      <a:pt x="1" y="4727"/>
                      <a:pt x="206" y="5528"/>
                      <a:pt x="740" y="6338"/>
                    </a:cubicBezTo>
                    <a:cubicBezTo>
                      <a:pt x="1257" y="7123"/>
                      <a:pt x="2056" y="7885"/>
                      <a:pt x="3118" y="8603"/>
                    </a:cubicBezTo>
                    <a:cubicBezTo>
                      <a:pt x="5302" y="10079"/>
                      <a:pt x="8348" y="11203"/>
                      <a:pt x="11696" y="11769"/>
                    </a:cubicBezTo>
                    <a:cubicBezTo>
                      <a:pt x="12091" y="11834"/>
                      <a:pt x="12453" y="11889"/>
                      <a:pt x="12809" y="11933"/>
                    </a:cubicBezTo>
                    <a:cubicBezTo>
                      <a:pt x="13905" y="12076"/>
                      <a:pt x="15011" y="12148"/>
                      <a:pt x="16115" y="12150"/>
                    </a:cubicBezTo>
                    <a:cubicBezTo>
                      <a:pt x="16144" y="12150"/>
                      <a:pt x="16173" y="12150"/>
                      <a:pt x="16202" y="12150"/>
                    </a:cubicBezTo>
                    <a:cubicBezTo>
                      <a:pt x="17272" y="12150"/>
                      <a:pt x="18339" y="12067"/>
                      <a:pt x="19396" y="11901"/>
                    </a:cubicBezTo>
                    <a:cubicBezTo>
                      <a:pt x="19923" y="11815"/>
                      <a:pt x="20444" y="11702"/>
                      <a:pt x="20959" y="11564"/>
                    </a:cubicBezTo>
                    <a:cubicBezTo>
                      <a:pt x="21878" y="11310"/>
                      <a:pt x="22670" y="10979"/>
                      <a:pt x="23314" y="10587"/>
                    </a:cubicBezTo>
                    <a:cubicBezTo>
                      <a:pt x="24397" y="9929"/>
                      <a:pt x="25025" y="9121"/>
                      <a:pt x="25182" y="8192"/>
                    </a:cubicBezTo>
                    <a:cubicBezTo>
                      <a:pt x="25312" y="7424"/>
                      <a:pt x="25106" y="6625"/>
                      <a:pt x="24573" y="5812"/>
                    </a:cubicBezTo>
                    <a:cubicBezTo>
                      <a:pt x="24056" y="5027"/>
                      <a:pt x="23257" y="4267"/>
                      <a:pt x="22195" y="3549"/>
                    </a:cubicBezTo>
                    <a:cubicBezTo>
                      <a:pt x="20010" y="2074"/>
                      <a:pt x="16965" y="949"/>
                      <a:pt x="13619" y="383"/>
                    </a:cubicBezTo>
                    <a:cubicBezTo>
                      <a:pt x="12668" y="222"/>
                      <a:pt x="11710" y="111"/>
                      <a:pt x="10747" y="51"/>
                    </a:cubicBezTo>
                    <a:cubicBezTo>
                      <a:pt x="10223" y="19"/>
                      <a:pt x="9701" y="0"/>
                      <a:pt x="9193" y="0"/>
                    </a:cubicBezTo>
                    <a:close/>
                  </a:path>
                </a:pathLst>
              </a:custGeom>
              <a:solidFill>
                <a:srgbClr val="FFC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3005875" y="2437250"/>
                <a:ext cx="464700" cy="203500"/>
              </a:xfrm>
              <a:custGeom>
                <a:rect b="b" l="l" r="r" t="t"/>
                <a:pathLst>
                  <a:path extrusionOk="0" h="8140" w="18588">
                    <a:moveTo>
                      <a:pt x="6588" y="1"/>
                    </a:moveTo>
                    <a:cubicBezTo>
                      <a:pt x="4893" y="1"/>
                      <a:pt x="3406" y="236"/>
                      <a:pt x="2291" y="679"/>
                    </a:cubicBezTo>
                    <a:cubicBezTo>
                      <a:pt x="1153" y="1134"/>
                      <a:pt x="481" y="1778"/>
                      <a:pt x="351" y="2543"/>
                    </a:cubicBezTo>
                    <a:cubicBezTo>
                      <a:pt x="0" y="4623"/>
                      <a:pt x="3766" y="6999"/>
                      <a:pt x="8747" y="7840"/>
                    </a:cubicBezTo>
                    <a:cubicBezTo>
                      <a:pt x="9881" y="8036"/>
                      <a:pt x="11030" y="8135"/>
                      <a:pt x="12180" y="8140"/>
                    </a:cubicBezTo>
                    <a:cubicBezTo>
                      <a:pt x="13877" y="8140"/>
                      <a:pt x="15364" y="7904"/>
                      <a:pt x="16477" y="7461"/>
                    </a:cubicBezTo>
                    <a:cubicBezTo>
                      <a:pt x="17618" y="7006"/>
                      <a:pt x="18288" y="6362"/>
                      <a:pt x="18417" y="5595"/>
                    </a:cubicBezTo>
                    <a:cubicBezTo>
                      <a:pt x="18588" y="4591"/>
                      <a:pt x="17810" y="3487"/>
                      <a:pt x="16223" y="2485"/>
                    </a:cubicBezTo>
                    <a:cubicBezTo>
                      <a:pt x="14639" y="1483"/>
                      <a:pt x="12434" y="707"/>
                      <a:pt x="10021" y="298"/>
                    </a:cubicBezTo>
                    <a:cubicBezTo>
                      <a:pt x="8888" y="104"/>
                      <a:pt x="7740" y="5"/>
                      <a:pt x="6588" y="1"/>
                    </a:cubicBezTo>
                    <a:close/>
                  </a:path>
                </a:pathLst>
              </a:custGeom>
              <a:solidFill>
                <a:srgbClr val="F59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3005700" y="2437125"/>
                <a:ext cx="469625" cy="203800"/>
              </a:xfrm>
              <a:custGeom>
                <a:rect b="b" l="l" r="r" t="t"/>
                <a:pathLst>
                  <a:path extrusionOk="0" h="8152" w="18785">
                    <a:moveTo>
                      <a:pt x="6597" y="12"/>
                    </a:moveTo>
                    <a:cubicBezTo>
                      <a:pt x="7747" y="17"/>
                      <a:pt x="8895" y="116"/>
                      <a:pt x="10026" y="310"/>
                    </a:cubicBezTo>
                    <a:cubicBezTo>
                      <a:pt x="12439" y="719"/>
                      <a:pt x="14642" y="1495"/>
                      <a:pt x="16228" y="2495"/>
                    </a:cubicBezTo>
                    <a:cubicBezTo>
                      <a:pt x="16997" y="2982"/>
                      <a:pt x="17581" y="3494"/>
                      <a:pt x="17960" y="4021"/>
                    </a:cubicBezTo>
                    <a:cubicBezTo>
                      <a:pt x="18350" y="4564"/>
                      <a:pt x="18505" y="5095"/>
                      <a:pt x="18419" y="5600"/>
                    </a:cubicBezTo>
                    <a:cubicBezTo>
                      <a:pt x="18290" y="6365"/>
                      <a:pt x="17620" y="7006"/>
                      <a:pt x="16482" y="7461"/>
                    </a:cubicBezTo>
                    <a:cubicBezTo>
                      <a:pt x="15367" y="7905"/>
                      <a:pt x="13882" y="8138"/>
                      <a:pt x="12187" y="8138"/>
                    </a:cubicBezTo>
                    <a:cubicBezTo>
                      <a:pt x="11037" y="8136"/>
                      <a:pt x="9890" y="8036"/>
                      <a:pt x="8756" y="7840"/>
                    </a:cubicBezTo>
                    <a:cubicBezTo>
                      <a:pt x="6341" y="7434"/>
                      <a:pt x="4141" y="6658"/>
                      <a:pt x="2554" y="5656"/>
                    </a:cubicBezTo>
                    <a:cubicBezTo>
                      <a:pt x="1785" y="5171"/>
                      <a:pt x="1201" y="4656"/>
                      <a:pt x="823" y="4132"/>
                    </a:cubicBezTo>
                    <a:cubicBezTo>
                      <a:pt x="432" y="3589"/>
                      <a:pt x="278" y="3056"/>
                      <a:pt x="363" y="2550"/>
                    </a:cubicBezTo>
                    <a:cubicBezTo>
                      <a:pt x="492" y="1788"/>
                      <a:pt x="1162" y="1144"/>
                      <a:pt x="2300" y="691"/>
                    </a:cubicBezTo>
                    <a:cubicBezTo>
                      <a:pt x="3413" y="248"/>
                      <a:pt x="4900" y="12"/>
                      <a:pt x="6597" y="12"/>
                    </a:cubicBezTo>
                    <a:close/>
                    <a:moveTo>
                      <a:pt x="6597" y="1"/>
                    </a:moveTo>
                    <a:cubicBezTo>
                      <a:pt x="3189" y="1"/>
                      <a:pt x="622" y="964"/>
                      <a:pt x="351" y="2548"/>
                    </a:cubicBezTo>
                    <a:cubicBezTo>
                      <a:pt x="1" y="4635"/>
                      <a:pt x="3762" y="7009"/>
                      <a:pt x="8754" y="7852"/>
                    </a:cubicBezTo>
                    <a:cubicBezTo>
                      <a:pt x="9888" y="8048"/>
                      <a:pt x="11037" y="8147"/>
                      <a:pt x="12187" y="8152"/>
                    </a:cubicBezTo>
                    <a:cubicBezTo>
                      <a:pt x="15595" y="8152"/>
                      <a:pt x="18163" y="7189"/>
                      <a:pt x="18431" y="5603"/>
                    </a:cubicBezTo>
                    <a:cubicBezTo>
                      <a:pt x="18784" y="3518"/>
                      <a:pt x="15023" y="1144"/>
                      <a:pt x="10031" y="299"/>
                    </a:cubicBezTo>
                    <a:cubicBezTo>
                      <a:pt x="8897" y="105"/>
                      <a:pt x="7747" y="6"/>
                      <a:pt x="6597" y="1"/>
                    </a:cubicBezTo>
                    <a:close/>
                  </a:path>
                </a:pathLst>
              </a:custGeom>
              <a:solidFill>
                <a:srgbClr val="F983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2971125" y="2396325"/>
                <a:ext cx="532300" cy="280750"/>
              </a:xfrm>
              <a:custGeom>
                <a:rect b="b" l="l" r="r" t="t"/>
                <a:pathLst>
                  <a:path extrusionOk="0" fill="none" h="11230" w="21292">
                    <a:moveTo>
                      <a:pt x="11545" y="963"/>
                    </a:moveTo>
                    <a:cubicBezTo>
                      <a:pt x="14284" y="1427"/>
                      <a:pt x="16826" y="2360"/>
                      <a:pt x="18615" y="3559"/>
                    </a:cubicBezTo>
                    <a:cubicBezTo>
                      <a:pt x="20405" y="4759"/>
                      <a:pt x="21292" y="6126"/>
                      <a:pt x="21084" y="7359"/>
                    </a:cubicBezTo>
                    <a:cubicBezTo>
                      <a:pt x="20650" y="9927"/>
                      <a:pt x="15676" y="11229"/>
                      <a:pt x="9973" y="10264"/>
                    </a:cubicBezTo>
                    <a:cubicBezTo>
                      <a:pt x="4270" y="9301"/>
                      <a:pt x="0" y="6438"/>
                      <a:pt x="435" y="3870"/>
                    </a:cubicBezTo>
                    <a:cubicBezTo>
                      <a:pt x="869" y="1303"/>
                      <a:pt x="5842" y="0"/>
                      <a:pt x="11545" y="963"/>
                    </a:cubicBezTo>
                    <a:close/>
                  </a:path>
                </a:pathLst>
              </a:custGeom>
              <a:noFill/>
              <a:ln cap="flat" cmpd="sng" w="1100">
                <a:solidFill>
                  <a:srgbClr val="FFFFFF"/>
                </a:solidFill>
                <a:prstDash val="solid"/>
                <a:miter lim="230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2925350" y="2328325"/>
                <a:ext cx="483525" cy="359325"/>
              </a:xfrm>
              <a:custGeom>
                <a:rect b="b" l="l" r="r" t="t"/>
                <a:pathLst>
                  <a:path extrusionOk="0" h="14373" w="19341">
                    <a:moveTo>
                      <a:pt x="2522" y="1"/>
                    </a:moveTo>
                    <a:cubicBezTo>
                      <a:pt x="1270" y="963"/>
                      <a:pt x="377" y="2141"/>
                      <a:pt x="0" y="3633"/>
                    </a:cubicBezTo>
                    <a:lnTo>
                      <a:pt x="1109" y="4390"/>
                    </a:lnTo>
                    <a:lnTo>
                      <a:pt x="2644" y="5678"/>
                    </a:lnTo>
                    <a:lnTo>
                      <a:pt x="3669" y="6540"/>
                    </a:lnTo>
                    <a:lnTo>
                      <a:pt x="9871" y="11742"/>
                    </a:lnTo>
                    <a:lnTo>
                      <a:pt x="11234" y="12882"/>
                    </a:lnTo>
                    <a:lnTo>
                      <a:pt x="11236" y="12882"/>
                    </a:lnTo>
                    <a:lnTo>
                      <a:pt x="12748" y="14155"/>
                    </a:lnTo>
                    <a:lnTo>
                      <a:pt x="12751" y="14155"/>
                    </a:lnTo>
                    <a:cubicBezTo>
                      <a:pt x="13890" y="14302"/>
                      <a:pt x="14999" y="14373"/>
                      <a:pt x="16054" y="14373"/>
                    </a:cubicBezTo>
                    <a:cubicBezTo>
                      <a:pt x="17225" y="14373"/>
                      <a:pt x="18330" y="14286"/>
                      <a:pt x="19340" y="14122"/>
                    </a:cubicBezTo>
                    <a:lnTo>
                      <a:pt x="18135" y="13111"/>
                    </a:lnTo>
                    <a:lnTo>
                      <a:pt x="17281" y="12393"/>
                    </a:lnTo>
                    <a:lnTo>
                      <a:pt x="13515" y="9234"/>
                    </a:lnTo>
                    <a:lnTo>
                      <a:pt x="13441" y="9176"/>
                    </a:lnTo>
                    <a:lnTo>
                      <a:pt x="12769" y="8608"/>
                    </a:lnTo>
                    <a:lnTo>
                      <a:pt x="12767" y="8608"/>
                    </a:lnTo>
                    <a:lnTo>
                      <a:pt x="11102" y="7211"/>
                    </a:lnTo>
                    <a:lnTo>
                      <a:pt x="7837" y="4471"/>
                    </a:lnTo>
                    <a:lnTo>
                      <a:pt x="6807" y="3607"/>
                    </a:lnTo>
                    <a:lnTo>
                      <a:pt x="5514" y="2522"/>
                    </a:lnTo>
                    <a:lnTo>
                      <a:pt x="2522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6"/>
              <p:cNvSpPr/>
              <p:nvPr/>
            </p:nvSpPr>
            <p:spPr>
              <a:xfrm>
                <a:off x="3022625" y="2294325"/>
                <a:ext cx="484325" cy="378650"/>
              </a:xfrm>
              <a:custGeom>
                <a:rect b="b" l="l" r="r" t="t"/>
                <a:pathLst>
                  <a:path extrusionOk="0" h="15146" w="19373">
                    <a:moveTo>
                      <a:pt x="2424" y="1"/>
                    </a:moveTo>
                    <a:lnTo>
                      <a:pt x="0" y="631"/>
                    </a:lnTo>
                    <a:lnTo>
                      <a:pt x="3316" y="3656"/>
                    </a:lnTo>
                    <a:lnTo>
                      <a:pt x="4641" y="4766"/>
                    </a:lnTo>
                    <a:lnTo>
                      <a:pt x="5770" y="5713"/>
                    </a:lnTo>
                    <a:lnTo>
                      <a:pt x="9795" y="9089"/>
                    </a:lnTo>
                    <a:lnTo>
                      <a:pt x="10649" y="9807"/>
                    </a:lnTo>
                    <a:lnTo>
                      <a:pt x="10972" y="10079"/>
                    </a:lnTo>
                    <a:lnTo>
                      <a:pt x="10975" y="10079"/>
                    </a:lnTo>
                    <a:lnTo>
                      <a:pt x="11409" y="10442"/>
                    </a:lnTo>
                    <a:lnTo>
                      <a:pt x="14997" y="13453"/>
                    </a:lnTo>
                    <a:lnTo>
                      <a:pt x="15793" y="14122"/>
                    </a:lnTo>
                    <a:lnTo>
                      <a:pt x="17013" y="15145"/>
                    </a:lnTo>
                    <a:cubicBezTo>
                      <a:pt x="17925" y="14893"/>
                      <a:pt x="18721" y="14566"/>
                      <a:pt x="19372" y="14168"/>
                    </a:cubicBezTo>
                    <a:lnTo>
                      <a:pt x="18015" y="13030"/>
                    </a:lnTo>
                    <a:lnTo>
                      <a:pt x="17188" y="12337"/>
                    </a:lnTo>
                    <a:lnTo>
                      <a:pt x="9728" y="6078"/>
                    </a:lnTo>
                    <a:lnTo>
                      <a:pt x="9725" y="6078"/>
                    </a:lnTo>
                    <a:lnTo>
                      <a:pt x="8299" y="4879"/>
                    </a:lnTo>
                    <a:lnTo>
                      <a:pt x="6800" y="3623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36"/>
          <p:cNvGrpSpPr/>
          <p:nvPr/>
        </p:nvGrpSpPr>
        <p:grpSpPr>
          <a:xfrm rot="-1142849">
            <a:off x="7971655" y="2784791"/>
            <a:ext cx="676095" cy="397557"/>
            <a:chOff x="3588600" y="2424575"/>
            <a:chExt cx="1002475" cy="589475"/>
          </a:xfrm>
        </p:grpSpPr>
        <p:sp>
          <p:nvSpPr>
            <p:cNvPr id="806" name="Google Shape;806;p36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36"/>
          <p:cNvGrpSpPr/>
          <p:nvPr/>
        </p:nvGrpSpPr>
        <p:grpSpPr>
          <a:xfrm rot="995846">
            <a:off x="7713407" y="3700637"/>
            <a:ext cx="701773" cy="1011809"/>
            <a:chOff x="1705850" y="434250"/>
            <a:chExt cx="978800" cy="1411225"/>
          </a:xfrm>
        </p:grpSpPr>
        <p:sp>
          <p:nvSpPr>
            <p:cNvPr id="815" name="Google Shape;815;p36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6"/>
          <p:cNvSpPr txBox="1"/>
          <p:nvPr/>
        </p:nvSpPr>
        <p:spPr>
          <a:xfrm>
            <a:off x="259675" y="1024625"/>
            <a:ext cx="4777200" cy="3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b="1" i="1" lang="en">
                <a:solidFill>
                  <a:schemeClr val="accent4"/>
                </a:solidFill>
              </a:rPr>
              <a:t>Data Preparation</a:t>
            </a:r>
            <a:r>
              <a:rPr lang="en">
                <a:solidFill>
                  <a:schemeClr val="accent4"/>
                </a:solidFill>
              </a:rPr>
              <a:t>: TimeSeriesDataSet with encoder length 30, prediction length 1 (feature dim = 11)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bin"/>
              <a:buChar char="●"/>
            </a:pPr>
            <a:r>
              <a:rPr b="1" i="1" lang="en">
                <a:solidFill>
                  <a:schemeClr val="accent4"/>
                </a:solidFill>
              </a:rPr>
              <a:t>Core Model</a:t>
            </a:r>
            <a:r>
              <a:rPr lang="en">
                <a:solidFill>
                  <a:schemeClr val="accent4"/>
                </a:solidFill>
              </a:rPr>
              <a:t>: PyTorch Forecasting’s TemporalFusionTransformer 	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Hidden size: 64, Attention heads: 4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Dropout: 0.1, Learning rate: 0.001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b="1" i="1" lang="en">
                <a:solidFill>
                  <a:schemeClr val="accent4"/>
                </a:solidFill>
              </a:rPr>
              <a:t>Custom Model</a:t>
            </a:r>
            <a:r>
              <a:rPr lang="en">
                <a:solidFill>
                  <a:schemeClr val="accent4"/>
                </a:solidFill>
              </a:rPr>
              <a:t>: MVTransformerWithAttn 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Input projection → d_model=128, n_head=8, </a:t>
            </a:r>
            <a:endParaRPr>
              <a:solidFill>
                <a:schemeClr val="accent4"/>
              </a:solidFill>
            </a:endParaRPr>
          </a:p>
          <a:p>
            <a:pPr indent="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3 encoder layers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</a:pPr>
            <a:r>
              <a:rPr lang="en">
                <a:solidFill>
                  <a:schemeClr val="accent4"/>
                </a:solidFill>
              </a:rPr>
              <a:t>Pooling &amp; Dense head for regression</a:t>
            </a:r>
            <a:endParaRPr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b="1" i="1" lang="en">
                <a:solidFill>
                  <a:schemeClr val="accent4"/>
                </a:solidFill>
              </a:rPr>
              <a:t>Training &amp; Optimization</a:t>
            </a:r>
            <a:r>
              <a:rPr lang="en">
                <a:solidFill>
                  <a:schemeClr val="accent4"/>
                </a:solidFill>
              </a:rPr>
              <a:t>: PyTorch Lightning Trainer (epochs=10, AdamW, MSELoss) 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823" name="Google Shape;8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237" y="334075"/>
            <a:ext cx="3659937" cy="44753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4" name="Google Shape;824;p36"/>
          <p:cNvGrpSpPr/>
          <p:nvPr/>
        </p:nvGrpSpPr>
        <p:grpSpPr>
          <a:xfrm rot="1135194">
            <a:off x="5014770" y="4267199"/>
            <a:ext cx="435970" cy="536160"/>
            <a:chOff x="4081850" y="3204400"/>
            <a:chExt cx="743225" cy="914025"/>
          </a:xfrm>
        </p:grpSpPr>
        <p:sp>
          <p:nvSpPr>
            <p:cNvPr id="825" name="Google Shape;825;p36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36"/>
          <p:cNvGrpSpPr/>
          <p:nvPr/>
        </p:nvGrpSpPr>
        <p:grpSpPr>
          <a:xfrm flipH="1">
            <a:off x="8449387" y="997971"/>
            <a:ext cx="530166" cy="502936"/>
            <a:chOff x="1717700" y="2254700"/>
            <a:chExt cx="781725" cy="741575"/>
          </a:xfrm>
        </p:grpSpPr>
        <p:sp>
          <p:nvSpPr>
            <p:cNvPr id="834" name="Google Shape;834;p36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36"/>
          <p:cNvGrpSpPr/>
          <p:nvPr/>
        </p:nvGrpSpPr>
        <p:grpSpPr>
          <a:xfrm rot="-988460">
            <a:off x="8583910" y="1738273"/>
            <a:ext cx="305571" cy="607251"/>
            <a:chOff x="2003200" y="4511300"/>
            <a:chExt cx="437875" cy="870175"/>
          </a:xfrm>
        </p:grpSpPr>
        <p:sp>
          <p:nvSpPr>
            <p:cNvPr id="844" name="Google Shape;844;p36"/>
            <p:cNvSpPr/>
            <p:nvPr/>
          </p:nvSpPr>
          <p:spPr>
            <a:xfrm>
              <a:off x="2003425" y="4511300"/>
              <a:ext cx="437650" cy="870175"/>
            </a:xfrm>
            <a:custGeom>
              <a:rect b="b" l="l" r="r" t="t"/>
              <a:pathLst>
                <a:path extrusionOk="0" h="34807" w="17506">
                  <a:moveTo>
                    <a:pt x="6310" y="0"/>
                  </a:moveTo>
                  <a:cubicBezTo>
                    <a:pt x="6206" y="0"/>
                    <a:pt x="6100" y="20"/>
                    <a:pt x="5997" y="61"/>
                  </a:cubicBezTo>
                  <a:lnTo>
                    <a:pt x="728" y="1783"/>
                  </a:lnTo>
                  <a:cubicBezTo>
                    <a:pt x="257" y="1919"/>
                    <a:pt x="1" y="2425"/>
                    <a:pt x="169" y="2884"/>
                  </a:cubicBezTo>
                  <a:lnTo>
                    <a:pt x="10375" y="34197"/>
                  </a:lnTo>
                  <a:cubicBezTo>
                    <a:pt x="10481" y="34568"/>
                    <a:pt x="10819" y="34806"/>
                    <a:pt x="11183" y="34806"/>
                  </a:cubicBezTo>
                  <a:cubicBezTo>
                    <a:pt x="11280" y="34806"/>
                    <a:pt x="11379" y="34789"/>
                    <a:pt x="11476" y="34753"/>
                  </a:cubicBezTo>
                  <a:lnTo>
                    <a:pt x="16801" y="33044"/>
                  </a:lnTo>
                  <a:cubicBezTo>
                    <a:pt x="17256" y="32887"/>
                    <a:pt x="17505" y="32398"/>
                    <a:pt x="17364" y="31938"/>
                  </a:cubicBezTo>
                  <a:lnTo>
                    <a:pt x="7131" y="656"/>
                  </a:lnTo>
                  <a:cubicBezTo>
                    <a:pt x="7042" y="261"/>
                    <a:pt x="6690" y="0"/>
                    <a:pt x="6310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2003200" y="4511300"/>
              <a:ext cx="201650" cy="141400"/>
            </a:xfrm>
            <a:custGeom>
              <a:rect b="b" l="l" r="r" t="t"/>
              <a:pathLst>
                <a:path extrusionOk="0" h="5656" w="8066">
                  <a:moveTo>
                    <a:pt x="6319" y="0"/>
                  </a:moveTo>
                  <a:cubicBezTo>
                    <a:pt x="6215" y="0"/>
                    <a:pt x="6109" y="20"/>
                    <a:pt x="6006" y="61"/>
                  </a:cubicBezTo>
                  <a:lnTo>
                    <a:pt x="737" y="1783"/>
                  </a:lnTo>
                  <a:cubicBezTo>
                    <a:pt x="268" y="1908"/>
                    <a:pt x="1" y="2402"/>
                    <a:pt x="153" y="2861"/>
                  </a:cubicBezTo>
                  <a:lnTo>
                    <a:pt x="1074" y="5655"/>
                  </a:lnTo>
                  <a:lnTo>
                    <a:pt x="8066" y="3443"/>
                  </a:lnTo>
                  <a:lnTo>
                    <a:pt x="7140" y="656"/>
                  </a:lnTo>
                  <a:cubicBezTo>
                    <a:pt x="7051" y="261"/>
                    <a:pt x="6699" y="0"/>
                    <a:pt x="631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28900" y="4592625"/>
              <a:ext cx="224275" cy="212400"/>
            </a:xfrm>
            <a:custGeom>
              <a:rect b="b" l="l" r="r" t="t"/>
              <a:pathLst>
                <a:path extrusionOk="0" h="8496" w="8971">
                  <a:moveTo>
                    <a:pt x="6936" y="1"/>
                  </a:moveTo>
                  <a:lnTo>
                    <a:pt x="0" y="2261"/>
                  </a:lnTo>
                  <a:lnTo>
                    <a:pt x="2034" y="8496"/>
                  </a:lnTo>
                  <a:lnTo>
                    <a:pt x="8970" y="6235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2125350" y="4944825"/>
              <a:ext cx="231200" cy="120775"/>
            </a:xfrm>
            <a:custGeom>
              <a:rect b="b" l="l" r="r" t="t"/>
              <a:pathLst>
                <a:path extrusionOk="0" h="4831" w="9248">
                  <a:moveTo>
                    <a:pt x="0" y="0"/>
                  </a:moveTo>
                  <a:lnTo>
                    <a:pt x="1014" y="3119"/>
                  </a:lnTo>
                  <a:lnTo>
                    <a:pt x="5794" y="4112"/>
                  </a:lnTo>
                  <a:lnTo>
                    <a:pt x="9248" y="4830"/>
                  </a:lnTo>
                  <a:lnTo>
                    <a:pt x="9248" y="4830"/>
                  </a:lnTo>
                  <a:lnTo>
                    <a:pt x="8230" y="1718"/>
                  </a:lnTo>
                  <a:lnTo>
                    <a:pt x="5537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2236125" y="5284225"/>
              <a:ext cx="200100" cy="88925"/>
            </a:xfrm>
            <a:custGeom>
              <a:rect b="b" l="l" r="r" t="t"/>
              <a:pathLst>
                <a:path extrusionOk="0" h="3557" w="8004">
                  <a:moveTo>
                    <a:pt x="0" y="1"/>
                  </a:moveTo>
                  <a:lnTo>
                    <a:pt x="1014" y="3123"/>
                  </a:lnTo>
                  <a:lnTo>
                    <a:pt x="3115" y="3557"/>
                  </a:lnTo>
                  <a:lnTo>
                    <a:pt x="7486" y="2134"/>
                  </a:lnTo>
                  <a:cubicBezTo>
                    <a:pt x="7719" y="2061"/>
                    <a:pt x="7906" y="1892"/>
                    <a:pt x="8003" y="1668"/>
                  </a:cubicBezTo>
                  <a:lnTo>
                    <a:pt x="5526" y="11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2069563" y="4771050"/>
              <a:ext cx="251475" cy="183175"/>
            </a:xfrm>
            <a:custGeom>
              <a:rect b="b" l="l" r="r" t="t"/>
              <a:pathLst>
                <a:path extrusionOk="0" h="7327" w="10059">
                  <a:moveTo>
                    <a:pt x="1" y="0"/>
                  </a:moveTo>
                  <a:lnTo>
                    <a:pt x="1829" y="5609"/>
                  </a:lnTo>
                  <a:lnTo>
                    <a:pt x="4097" y="6087"/>
                  </a:lnTo>
                  <a:lnTo>
                    <a:pt x="9793" y="7274"/>
                  </a:lnTo>
                  <a:lnTo>
                    <a:pt x="10059" y="7327"/>
                  </a:lnTo>
                  <a:lnTo>
                    <a:pt x="8223" y="1714"/>
                  </a:lnTo>
                  <a:lnTo>
                    <a:pt x="8193" y="1709"/>
                  </a:lnTo>
                  <a:lnTo>
                    <a:pt x="2478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6"/>
          <p:cNvGrpSpPr/>
          <p:nvPr/>
        </p:nvGrpSpPr>
        <p:grpSpPr>
          <a:xfrm rot="-447973">
            <a:off x="5514816" y="27477"/>
            <a:ext cx="894060" cy="968742"/>
            <a:chOff x="2761250" y="617875"/>
            <a:chExt cx="1222900" cy="1325050"/>
          </a:xfrm>
        </p:grpSpPr>
        <p:sp>
          <p:nvSpPr>
            <p:cNvPr id="851" name="Google Shape;851;p36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37"/>
          <p:cNvSpPr txBox="1"/>
          <p:nvPr>
            <p:ph type="title"/>
          </p:nvPr>
        </p:nvSpPr>
        <p:spPr>
          <a:xfrm>
            <a:off x="1924800" y="56400"/>
            <a:ext cx="5294400" cy="11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Results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63" name="Google Shape;863;p37"/>
          <p:cNvCxnSpPr/>
          <p:nvPr/>
        </p:nvCxnSpPr>
        <p:spPr>
          <a:xfrm>
            <a:off x="4021800" y="1107416"/>
            <a:ext cx="93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4" name="Google Shape;864;p37"/>
          <p:cNvGrpSpPr/>
          <p:nvPr/>
        </p:nvGrpSpPr>
        <p:grpSpPr>
          <a:xfrm rot="4621808">
            <a:off x="1911008" y="325818"/>
            <a:ext cx="933908" cy="1011918"/>
            <a:chOff x="2761250" y="617875"/>
            <a:chExt cx="1222900" cy="1325050"/>
          </a:xfrm>
        </p:grpSpPr>
        <p:sp>
          <p:nvSpPr>
            <p:cNvPr id="865" name="Google Shape;865;p37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2" name="Google Shape;872;p37"/>
          <p:cNvGrpSpPr/>
          <p:nvPr/>
        </p:nvGrpSpPr>
        <p:grpSpPr>
          <a:xfrm rot="1790401">
            <a:off x="4648883" y="3910776"/>
            <a:ext cx="701869" cy="1011948"/>
            <a:chOff x="1705850" y="434250"/>
            <a:chExt cx="978800" cy="1411225"/>
          </a:xfrm>
        </p:grpSpPr>
        <p:sp>
          <p:nvSpPr>
            <p:cNvPr id="873" name="Google Shape;873;p37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7"/>
          <p:cNvGrpSpPr/>
          <p:nvPr/>
        </p:nvGrpSpPr>
        <p:grpSpPr>
          <a:xfrm rot="-1388379">
            <a:off x="195242" y="2423407"/>
            <a:ext cx="584864" cy="513483"/>
            <a:chOff x="2665925" y="2466150"/>
            <a:chExt cx="627625" cy="551025"/>
          </a:xfrm>
        </p:grpSpPr>
        <p:sp>
          <p:nvSpPr>
            <p:cNvPr id="881" name="Google Shape;881;p37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37"/>
          <p:cNvGrpSpPr/>
          <p:nvPr/>
        </p:nvGrpSpPr>
        <p:grpSpPr>
          <a:xfrm rot="1135194">
            <a:off x="6589545" y="515061"/>
            <a:ext cx="435970" cy="536160"/>
            <a:chOff x="4081850" y="3204400"/>
            <a:chExt cx="743225" cy="914025"/>
          </a:xfrm>
        </p:grpSpPr>
        <p:sp>
          <p:nvSpPr>
            <p:cNvPr id="890" name="Google Shape;890;p37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7"/>
          <p:cNvGrpSpPr/>
          <p:nvPr/>
        </p:nvGrpSpPr>
        <p:grpSpPr>
          <a:xfrm rot="5248599">
            <a:off x="1015727" y="4063445"/>
            <a:ext cx="549186" cy="531470"/>
            <a:chOff x="1785750" y="3413025"/>
            <a:chExt cx="785025" cy="759700"/>
          </a:xfrm>
        </p:grpSpPr>
        <p:sp>
          <p:nvSpPr>
            <p:cNvPr id="899" name="Google Shape;899;p37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7"/>
          <p:cNvGrpSpPr/>
          <p:nvPr/>
        </p:nvGrpSpPr>
        <p:grpSpPr>
          <a:xfrm flipH="1">
            <a:off x="659293" y="404033"/>
            <a:ext cx="530159" cy="550985"/>
            <a:chOff x="2777975" y="4487350"/>
            <a:chExt cx="803150" cy="834825"/>
          </a:xfrm>
        </p:grpSpPr>
        <p:sp>
          <p:nvSpPr>
            <p:cNvPr id="908" name="Google Shape;908;p37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7" name="Google Shape;917;p37"/>
          <p:cNvGrpSpPr/>
          <p:nvPr/>
        </p:nvGrpSpPr>
        <p:grpSpPr>
          <a:xfrm rot="-297704">
            <a:off x="8193947" y="977203"/>
            <a:ext cx="529816" cy="397428"/>
            <a:chOff x="2787100" y="3506250"/>
            <a:chExt cx="854925" cy="641300"/>
          </a:xfrm>
        </p:grpSpPr>
        <p:sp>
          <p:nvSpPr>
            <p:cNvPr id="918" name="Google Shape;918;p37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5" name="Google Shape;925;p37"/>
          <p:cNvSpPr txBox="1"/>
          <p:nvPr/>
        </p:nvSpPr>
        <p:spPr>
          <a:xfrm>
            <a:off x="1189450" y="1843900"/>
            <a:ext cx="3702000" cy="2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# Params to train  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~398k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Time taken to train on T4 GPU 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~50 secs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Validation RMSE	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0.148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Bi-Direction accuracy   =  </a:t>
            </a: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52.7 %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26" name="Google Shape;9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0077" y="1505800"/>
            <a:ext cx="3508386" cy="3074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7" name="Google Shape;927;p37"/>
          <p:cNvGrpSpPr/>
          <p:nvPr/>
        </p:nvGrpSpPr>
        <p:grpSpPr>
          <a:xfrm rot="-5521010">
            <a:off x="4219917" y="1325897"/>
            <a:ext cx="536764" cy="385807"/>
            <a:chOff x="3958725" y="4285850"/>
            <a:chExt cx="926000" cy="665575"/>
          </a:xfrm>
        </p:grpSpPr>
        <p:sp>
          <p:nvSpPr>
            <p:cNvPr id="928" name="Google Shape;928;p37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37"/>
          <p:cNvGrpSpPr/>
          <p:nvPr/>
        </p:nvGrpSpPr>
        <p:grpSpPr>
          <a:xfrm rot="-5400000">
            <a:off x="7979937" y="4493447"/>
            <a:ext cx="676069" cy="397542"/>
            <a:chOff x="3588600" y="2424575"/>
            <a:chExt cx="1002475" cy="589475"/>
          </a:xfrm>
        </p:grpSpPr>
        <p:sp>
          <p:nvSpPr>
            <p:cNvPr id="935" name="Google Shape;935;p37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8"/>
          <p:cNvSpPr txBox="1"/>
          <p:nvPr>
            <p:ph idx="1" type="subTitle"/>
          </p:nvPr>
        </p:nvSpPr>
        <p:spPr>
          <a:xfrm>
            <a:off x="1253400" y="1139875"/>
            <a:ext cx="70335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b="1" lang="en" sz="1900">
                <a:solidFill>
                  <a:schemeClr val="accent3"/>
                </a:solidFill>
              </a:rPr>
              <a:t>Magnitude vs. direction trade-off:</a:t>
            </a:r>
            <a:endParaRPr b="1" sz="1900">
              <a:solidFill>
                <a:schemeClr val="accent3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Bi-GRU wins on RMSE, Transformer on Daily Avg.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Ridge focuses on minimizing squared error, so it leans heavily on Bi-GRU and improves RMSE but not Daily Avg.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b="1" lang="en" sz="1900">
                <a:solidFill>
                  <a:schemeClr val="accent3"/>
                </a:solidFill>
              </a:rPr>
              <a:t>TCN under-performed in comparison:</a:t>
            </a:r>
            <a:endParaRPr b="1" sz="1900">
              <a:solidFill>
                <a:schemeClr val="accent3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RMSE &gt; 0.8 indicates a scaling bug or label mis-alignment. It still adds slight directional signal but hurts any simple average.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●"/>
            </a:pPr>
            <a:r>
              <a:rPr b="1" lang="en" sz="1900">
                <a:solidFill>
                  <a:schemeClr val="accent3"/>
                </a:solidFill>
              </a:rPr>
              <a:t>RMSE-weighted fusion struggled:</a:t>
            </a:r>
            <a:endParaRPr b="1" sz="1900">
              <a:solidFill>
                <a:schemeClr val="accent3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Because TCN’s RMSE is an order of magnitude larger, the 1/RMSE weighting assigns ~100 % weight to Bi-GRU—identical result.</a:t>
            </a:r>
            <a:endParaRPr sz="1900"/>
          </a:p>
        </p:txBody>
      </p:sp>
      <p:sp>
        <p:nvSpPr>
          <p:cNvPr id="948" name="Google Shape;948;p38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Key Observations</a:t>
            </a:r>
            <a:r>
              <a:rPr lang="en" sz="3600">
                <a:solidFill>
                  <a:schemeClr val="accent3"/>
                </a:solidFill>
              </a:rPr>
              <a:t> 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949" name="Google Shape;949;p38"/>
          <p:cNvGrpSpPr/>
          <p:nvPr/>
        </p:nvGrpSpPr>
        <p:grpSpPr>
          <a:xfrm rot="-1388379">
            <a:off x="151192" y="227319"/>
            <a:ext cx="584864" cy="513483"/>
            <a:chOff x="2665925" y="2466150"/>
            <a:chExt cx="627625" cy="551025"/>
          </a:xfrm>
        </p:grpSpPr>
        <p:sp>
          <p:nvSpPr>
            <p:cNvPr id="950" name="Google Shape;950;p38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38"/>
          <p:cNvGrpSpPr/>
          <p:nvPr/>
        </p:nvGrpSpPr>
        <p:grpSpPr>
          <a:xfrm rot="1135194">
            <a:off x="8293995" y="4186486"/>
            <a:ext cx="435970" cy="536160"/>
            <a:chOff x="4081850" y="3204400"/>
            <a:chExt cx="743225" cy="914025"/>
          </a:xfrm>
        </p:grpSpPr>
        <p:sp>
          <p:nvSpPr>
            <p:cNvPr id="959" name="Google Shape;959;p38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38"/>
          <p:cNvGrpSpPr/>
          <p:nvPr/>
        </p:nvGrpSpPr>
        <p:grpSpPr>
          <a:xfrm flipH="1">
            <a:off x="283268" y="1137208"/>
            <a:ext cx="530159" cy="550985"/>
            <a:chOff x="2777975" y="4487350"/>
            <a:chExt cx="803150" cy="834825"/>
          </a:xfrm>
        </p:grpSpPr>
        <p:sp>
          <p:nvSpPr>
            <p:cNvPr id="968" name="Google Shape;968;p38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38"/>
          <p:cNvGrpSpPr/>
          <p:nvPr/>
        </p:nvGrpSpPr>
        <p:grpSpPr>
          <a:xfrm rot="-297704">
            <a:off x="8137222" y="3485240"/>
            <a:ext cx="529816" cy="397428"/>
            <a:chOff x="2787100" y="3506250"/>
            <a:chExt cx="854925" cy="641300"/>
          </a:xfrm>
        </p:grpSpPr>
        <p:sp>
          <p:nvSpPr>
            <p:cNvPr id="978" name="Google Shape;978;p38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5" name="Google Shape;985;p38"/>
          <p:cNvCxnSpPr/>
          <p:nvPr/>
        </p:nvCxnSpPr>
        <p:spPr>
          <a:xfrm>
            <a:off x="2500500" y="816100"/>
            <a:ext cx="40431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/>
          <p:nvPr>
            <p:ph type="title"/>
          </p:nvPr>
        </p:nvSpPr>
        <p:spPr>
          <a:xfrm>
            <a:off x="383075" y="87175"/>
            <a:ext cx="8086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Results</a:t>
            </a:r>
            <a:endParaRPr/>
          </a:p>
        </p:txBody>
      </p:sp>
      <p:cxnSp>
        <p:nvCxnSpPr>
          <p:cNvPr id="991" name="Google Shape;991;p39"/>
          <p:cNvCxnSpPr/>
          <p:nvPr/>
        </p:nvCxnSpPr>
        <p:spPr>
          <a:xfrm flipH="1" rot="10800000">
            <a:off x="2348100" y="638200"/>
            <a:ext cx="4447800" cy="25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2" name="Google Shape;9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88" y="1176351"/>
            <a:ext cx="8381625" cy="29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40"/>
          <p:cNvSpPr txBox="1"/>
          <p:nvPr>
            <p:ph type="title"/>
          </p:nvPr>
        </p:nvSpPr>
        <p:spPr>
          <a:xfrm>
            <a:off x="383075" y="87175"/>
            <a:ext cx="80862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Ensemble Results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998" name="Google Shape;998;p40"/>
          <p:cNvCxnSpPr/>
          <p:nvPr/>
        </p:nvCxnSpPr>
        <p:spPr>
          <a:xfrm>
            <a:off x="2348100" y="663700"/>
            <a:ext cx="4043100" cy="3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999" name="Google Shape;999;p40"/>
          <p:cNvGraphicFramePr/>
          <p:nvPr/>
        </p:nvGraphicFramePr>
        <p:xfrm>
          <a:off x="219100" y="97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{F6035F3B-0C89-4ECF-9CC6-B78B9BF7E288}</a:tableStyleId>
              </a:tblPr>
              <a:tblGrid>
                <a:gridCol w="3153450"/>
                <a:gridCol w="2484275"/>
                <a:gridCol w="1989250"/>
                <a:gridCol w="1155050"/>
              </a:tblGrid>
              <a:tr h="329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Benchmark group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Typical setup &amp; metric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What they get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accent2"/>
                          </a:solidFill>
                        </a:rPr>
                        <a:t>Our result</a:t>
                      </a:r>
                      <a:endParaRPr b="1" sz="1500">
                        <a:solidFill>
                          <a:schemeClr val="accent2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Naïve baseline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(“tomorrow = today”)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RMSE on scaled prices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0.09 – 0.10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0.067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Academic papers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 on gold-price forecasting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(LSTM / GRU with tech indicators)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RMSE on </a:t>
                      </a:r>
                      <a:r>
                        <a:rPr b="1" i="1" lang="en" sz="1300">
                          <a:solidFill>
                            <a:schemeClr val="accent6"/>
                          </a:solidFill>
                        </a:rPr>
                        <a:t>unscaled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 USD prices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110–200 USD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(≈ 0.07–0.12 when scaled to our range)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≈ 150 USD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(0.067 scaled)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Modern SOTA research papers </a:t>
                      </a: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(Temporal Fusion Transformer, Informer, TFT + macro/news)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Directional accuracy (DA) 55–65 %RMSE 0.05–0.06 (scaled)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58% DA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0.050 RMSE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53 % DA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0.067 RMSE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Quant-fund intraday models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(thousands of covariates, alt-data)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Hit-rate 50.5–54 % on high-frequency returns; edge proven via Sharpe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55-60% 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53 % DA 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at daily horizon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Commodity banks / research desks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(ARIMA + macro judgment)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1-month MAPE ≈ 2–3 %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6"/>
                          </a:solidFill>
                        </a:rPr>
                        <a:t>~65–100 USD error</a:t>
                      </a:r>
                      <a:endParaRPr b="1" sz="1300">
                        <a:solidFill>
                          <a:schemeClr val="accent6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3"/>
                          </a:solidFill>
                        </a:rPr>
                        <a:t>~4.5 % MAPE (~150 USD)</a:t>
                      </a:r>
                      <a:endParaRPr b="1" sz="1300">
                        <a:solidFill>
                          <a:schemeClr val="accent3"/>
                        </a:solidFill>
                      </a:endParaRPr>
                    </a:p>
                  </a:txBody>
                  <a:tcPr marT="9525" marB="9525" marR="47625" marL="47625" anchor="ctr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00" name="Google Shape;1000;p40"/>
          <p:cNvGrpSpPr/>
          <p:nvPr/>
        </p:nvGrpSpPr>
        <p:grpSpPr>
          <a:xfrm rot="1135194">
            <a:off x="8398770" y="143361"/>
            <a:ext cx="435970" cy="536160"/>
            <a:chOff x="4081850" y="3204400"/>
            <a:chExt cx="743225" cy="914025"/>
          </a:xfrm>
        </p:grpSpPr>
        <p:sp>
          <p:nvSpPr>
            <p:cNvPr id="1001" name="Google Shape;1001;p40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 rot="-5521010">
            <a:off x="905667" y="4482534"/>
            <a:ext cx="536764" cy="385807"/>
            <a:chOff x="3958725" y="4285850"/>
            <a:chExt cx="926000" cy="665575"/>
          </a:xfrm>
        </p:grpSpPr>
        <p:sp>
          <p:nvSpPr>
            <p:cNvPr id="1010" name="Google Shape;1010;p40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 rot="-297704">
            <a:off x="4593922" y="4463765"/>
            <a:ext cx="529816" cy="397428"/>
            <a:chOff x="2787100" y="3506250"/>
            <a:chExt cx="854925" cy="641300"/>
          </a:xfrm>
        </p:grpSpPr>
        <p:sp>
          <p:nvSpPr>
            <p:cNvPr id="1017" name="Google Shape;1017;p40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1"/>
          <p:cNvSpPr txBox="1"/>
          <p:nvPr>
            <p:ph idx="1" type="subTitle"/>
          </p:nvPr>
        </p:nvSpPr>
        <p:spPr>
          <a:xfrm>
            <a:off x="1024800" y="1139875"/>
            <a:ext cx="7033500" cy="4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Why our numbers are </a:t>
            </a:r>
            <a:r>
              <a:rPr b="1" lang="en" sz="1900">
                <a:solidFill>
                  <a:schemeClr val="accent3"/>
                </a:solidFill>
              </a:rPr>
              <a:t>quite respectable, despite accuracy!</a:t>
            </a:r>
            <a:endParaRPr b="1"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Tiny feature set, no news sentiment: 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We used only four market series + economic indicators.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Big financial firms add FX crosses, gold ETF flows, Fed statements, Wall Street insider info, Twitter/Bloomberg sentiment, etc., to shave the extra few RMSE points.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They also have Billions of $’s in budget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Ultra-light models: 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Single-layer Bi-GRU &amp; HF-Tiny weights (~0.5 M params) </a:t>
            </a:r>
            <a:r>
              <a:rPr b="1" lang="en" sz="1900">
                <a:solidFill>
                  <a:schemeClr val="accent3"/>
                </a:solidFill>
              </a:rPr>
              <a:t>trained in 5% of the time</a:t>
            </a:r>
            <a:r>
              <a:rPr lang="en" sz="1900"/>
              <a:t>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Cutting-edge transformers run tens of layers and hours of hyper-search.</a:t>
            </a:r>
            <a:endParaRPr sz="1900"/>
          </a:p>
        </p:txBody>
      </p:sp>
      <p:sp>
        <p:nvSpPr>
          <p:cNvPr id="1029" name="Google Shape;1029;p41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What do our results means?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1030" name="Google Shape;1030;p41"/>
          <p:cNvGrpSpPr/>
          <p:nvPr/>
        </p:nvGrpSpPr>
        <p:grpSpPr>
          <a:xfrm rot="-1388379">
            <a:off x="151192" y="227319"/>
            <a:ext cx="584864" cy="513483"/>
            <a:chOff x="2665925" y="2466150"/>
            <a:chExt cx="627625" cy="551025"/>
          </a:xfrm>
        </p:grpSpPr>
        <p:sp>
          <p:nvSpPr>
            <p:cNvPr id="1031" name="Google Shape;1031;p41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41"/>
          <p:cNvGrpSpPr/>
          <p:nvPr/>
        </p:nvGrpSpPr>
        <p:grpSpPr>
          <a:xfrm rot="1135194">
            <a:off x="8293995" y="4186486"/>
            <a:ext cx="435970" cy="536160"/>
            <a:chOff x="4081850" y="3204400"/>
            <a:chExt cx="743225" cy="914025"/>
          </a:xfrm>
        </p:grpSpPr>
        <p:sp>
          <p:nvSpPr>
            <p:cNvPr id="1040" name="Google Shape;1040;p41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41"/>
          <p:cNvGrpSpPr/>
          <p:nvPr/>
        </p:nvGrpSpPr>
        <p:grpSpPr>
          <a:xfrm flipH="1">
            <a:off x="283268" y="1137208"/>
            <a:ext cx="530159" cy="550985"/>
            <a:chOff x="2777975" y="4487350"/>
            <a:chExt cx="803150" cy="834825"/>
          </a:xfrm>
        </p:grpSpPr>
        <p:sp>
          <p:nvSpPr>
            <p:cNvPr id="1049" name="Google Shape;1049;p41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41"/>
          <p:cNvGrpSpPr/>
          <p:nvPr/>
        </p:nvGrpSpPr>
        <p:grpSpPr>
          <a:xfrm rot="-297704">
            <a:off x="8137222" y="3485240"/>
            <a:ext cx="529816" cy="397428"/>
            <a:chOff x="2787100" y="3506250"/>
            <a:chExt cx="854925" cy="641300"/>
          </a:xfrm>
        </p:grpSpPr>
        <p:sp>
          <p:nvSpPr>
            <p:cNvPr id="1059" name="Google Shape;1059;p41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66" name="Google Shape;1066;p41"/>
          <p:cNvCxnSpPr/>
          <p:nvPr/>
        </p:nvCxnSpPr>
        <p:spPr>
          <a:xfrm flipH="1" rot="10800000">
            <a:off x="1543050" y="781125"/>
            <a:ext cx="6134100" cy="28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2"/>
          <p:cNvSpPr txBox="1"/>
          <p:nvPr>
            <p:ph idx="2" type="title"/>
          </p:nvPr>
        </p:nvSpPr>
        <p:spPr>
          <a:xfrm>
            <a:off x="2996550" y="846766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72" name="Google Shape;1072;p42"/>
          <p:cNvSpPr txBox="1"/>
          <p:nvPr>
            <p:ph type="title"/>
          </p:nvPr>
        </p:nvSpPr>
        <p:spPr>
          <a:xfrm>
            <a:off x="1924800" y="2171625"/>
            <a:ext cx="52944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Q&amp;A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1073" name="Google Shape;1073;p42"/>
          <p:cNvCxnSpPr/>
          <p:nvPr/>
        </p:nvCxnSpPr>
        <p:spPr>
          <a:xfrm>
            <a:off x="4128525" y="1921404"/>
            <a:ext cx="93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4" name="Google Shape;1074;p42"/>
          <p:cNvGrpSpPr/>
          <p:nvPr/>
        </p:nvGrpSpPr>
        <p:grpSpPr>
          <a:xfrm rot="4621808">
            <a:off x="2376833" y="431218"/>
            <a:ext cx="933908" cy="1011918"/>
            <a:chOff x="2761250" y="617875"/>
            <a:chExt cx="1222900" cy="1325050"/>
          </a:xfrm>
        </p:grpSpPr>
        <p:sp>
          <p:nvSpPr>
            <p:cNvPr id="1075" name="Google Shape;1075;p42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2" name="Google Shape;1082;p42"/>
          <p:cNvGrpSpPr/>
          <p:nvPr/>
        </p:nvGrpSpPr>
        <p:grpSpPr>
          <a:xfrm rot="1790401">
            <a:off x="6954508" y="1322976"/>
            <a:ext cx="701869" cy="1011948"/>
            <a:chOff x="1705850" y="434250"/>
            <a:chExt cx="978800" cy="1411225"/>
          </a:xfrm>
        </p:grpSpPr>
        <p:sp>
          <p:nvSpPr>
            <p:cNvPr id="1083" name="Google Shape;1083;p42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42"/>
          <p:cNvGrpSpPr/>
          <p:nvPr/>
        </p:nvGrpSpPr>
        <p:grpSpPr>
          <a:xfrm rot="-1388379">
            <a:off x="1014117" y="2362682"/>
            <a:ext cx="584864" cy="513483"/>
            <a:chOff x="2665925" y="2466150"/>
            <a:chExt cx="627625" cy="551025"/>
          </a:xfrm>
        </p:grpSpPr>
        <p:sp>
          <p:nvSpPr>
            <p:cNvPr id="1091" name="Google Shape;1091;p42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42"/>
          <p:cNvGrpSpPr/>
          <p:nvPr/>
        </p:nvGrpSpPr>
        <p:grpSpPr>
          <a:xfrm rot="1135194">
            <a:off x="8103495" y="3119686"/>
            <a:ext cx="435970" cy="536160"/>
            <a:chOff x="4081850" y="3204400"/>
            <a:chExt cx="743225" cy="914025"/>
          </a:xfrm>
        </p:grpSpPr>
        <p:sp>
          <p:nvSpPr>
            <p:cNvPr id="1100" name="Google Shape;1100;p42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42"/>
          <p:cNvGrpSpPr/>
          <p:nvPr/>
        </p:nvGrpSpPr>
        <p:grpSpPr>
          <a:xfrm rot="-5521010">
            <a:off x="6430167" y="794384"/>
            <a:ext cx="536764" cy="385807"/>
            <a:chOff x="3958725" y="4285850"/>
            <a:chExt cx="926000" cy="665575"/>
          </a:xfrm>
        </p:grpSpPr>
        <p:sp>
          <p:nvSpPr>
            <p:cNvPr id="1109" name="Google Shape;1109;p42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42"/>
          <p:cNvGrpSpPr/>
          <p:nvPr/>
        </p:nvGrpSpPr>
        <p:grpSpPr>
          <a:xfrm flipH="1">
            <a:off x="1296095" y="1965338"/>
            <a:ext cx="530166" cy="502936"/>
            <a:chOff x="1717700" y="2254700"/>
            <a:chExt cx="781725" cy="741575"/>
          </a:xfrm>
        </p:grpSpPr>
        <p:sp>
          <p:nvSpPr>
            <p:cNvPr id="1116" name="Google Shape;1116;p42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42"/>
          <p:cNvGrpSpPr/>
          <p:nvPr/>
        </p:nvGrpSpPr>
        <p:grpSpPr>
          <a:xfrm rot="-5400000">
            <a:off x="7118787" y="285297"/>
            <a:ext cx="676069" cy="397542"/>
            <a:chOff x="3588600" y="2424575"/>
            <a:chExt cx="1002475" cy="589475"/>
          </a:xfrm>
        </p:grpSpPr>
        <p:sp>
          <p:nvSpPr>
            <p:cNvPr id="1126" name="Google Shape;1126;p42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4" name="Google Shape;1134;p42"/>
          <p:cNvGrpSpPr/>
          <p:nvPr/>
        </p:nvGrpSpPr>
        <p:grpSpPr>
          <a:xfrm rot="5248599">
            <a:off x="913327" y="3588757"/>
            <a:ext cx="549186" cy="531470"/>
            <a:chOff x="1785750" y="3413025"/>
            <a:chExt cx="785025" cy="759700"/>
          </a:xfrm>
        </p:grpSpPr>
        <p:sp>
          <p:nvSpPr>
            <p:cNvPr id="1135" name="Google Shape;1135;p42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42"/>
          <p:cNvGrpSpPr/>
          <p:nvPr/>
        </p:nvGrpSpPr>
        <p:grpSpPr>
          <a:xfrm flipH="1">
            <a:off x="659293" y="404033"/>
            <a:ext cx="530159" cy="550985"/>
            <a:chOff x="2777975" y="4487350"/>
            <a:chExt cx="803150" cy="834825"/>
          </a:xfrm>
        </p:grpSpPr>
        <p:sp>
          <p:nvSpPr>
            <p:cNvPr id="1144" name="Google Shape;1144;p42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42"/>
          <p:cNvGrpSpPr/>
          <p:nvPr/>
        </p:nvGrpSpPr>
        <p:grpSpPr>
          <a:xfrm rot="-297704">
            <a:off x="7899097" y="2513690"/>
            <a:ext cx="529816" cy="397428"/>
            <a:chOff x="2787100" y="3506250"/>
            <a:chExt cx="854925" cy="641300"/>
          </a:xfrm>
        </p:grpSpPr>
        <p:sp>
          <p:nvSpPr>
            <p:cNvPr id="1154" name="Google Shape;1154;p42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1" name="Google Shape;11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275" y="3392625"/>
            <a:ext cx="3150826" cy="13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796513" y="15587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25"/>
          <p:cNvSpPr txBox="1"/>
          <p:nvPr>
            <p:ph idx="2" type="title"/>
          </p:nvPr>
        </p:nvSpPr>
        <p:spPr>
          <a:xfrm>
            <a:off x="4562895" y="1567706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6" name="Google Shape;256;p25"/>
          <p:cNvSpPr txBox="1"/>
          <p:nvPr>
            <p:ph idx="6" type="title"/>
          </p:nvPr>
        </p:nvSpPr>
        <p:spPr>
          <a:xfrm>
            <a:off x="781789" y="3027336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57;p25"/>
          <p:cNvSpPr txBox="1"/>
          <p:nvPr>
            <p:ph idx="8" type="title"/>
          </p:nvPr>
        </p:nvSpPr>
        <p:spPr>
          <a:xfrm>
            <a:off x="4562895" y="304335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8" name="Google Shape;258;p25"/>
          <p:cNvSpPr txBox="1"/>
          <p:nvPr>
            <p:ph idx="15" type="title"/>
          </p:nvPr>
        </p:nvSpPr>
        <p:spPr>
          <a:xfrm>
            <a:off x="720000" y="58717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 </a:t>
            </a:r>
            <a:r>
              <a:rPr lang="en">
                <a:solidFill>
                  <a:schemeClr val="accent3"/>
                </a:solidFill>
              </a:rPr>
              <a:t>CONTENTS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59" name="Google Shape;259;p25"/>
          <p:cNvSpPr txBox="1"/>
          <p:nvPr>
            <p:ph idx="16" type="subTitle"/>
          </p:nvPr>
        </p:nvSpPr>
        <p:spPr>
          <a:xfrm>
            <a:off x="1873525" y="1655450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60" name="Google Shape;260;p25"/>
          <p:cNvSpPr txBox="1"/>
          <p:nvPr>
            <p:ph idx="17" type="subTitle"/>
          </p:nvPr>
        </p:nvSpPr>
        <p:spPr>
          <a:xfrm>
            <a:off x="5656347" y="164519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61" name="Google Shape;261;p25"/>
          <p:cNvSpPr txBox="1"/>
          <p:nvPr>
            <p:ph idx="19" type="subTitle"/>
          </p:nvPr>
        </p:nvSpPr>
        <p:spPr>
          <a:xfrm>
            <a:off x="1878007" y="311135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2" name="Google Shape;262;p25"/>
          <p:cNvSpPr txBox="1"/>
          <p:nvPr>
            <p:ph idx="20" type="subTitle"/>
          </p:nvPr>
        </p:nvSpPr>
        <p:spPr>
          <a:xfrm>
            <a:off x="5640333" y="3111355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cxnSp>
        <p:nvCxnSpPr>
          <p:cNvPr id="263" name="Google Shape;263;p25"/>
          <p:cNvCxnSpPr/>
          <p:nvPr/>
        </p:nvCxnSpPr>
        <p:spPr>
          <a:xfrm>
            <a:off x="1101300" y="2204850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5"/>
          <p:cNvCxnSpPr/>
          <p:nvPr/>
        </p:nvCxnSpPr>
        <p:spPr>
          <a:xfrm>
            <a:off x="4875200" y="2204850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5"/>
          <p:cNvCxnSpPr/>
          <p:nvPr/>
        </p:nvCxnSpPr>
        <p:spPr>
          <a:xfrm>
            <a:off x="1101300" y="3680275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5"/>
          <p:cNvCxnSpPr/>
          <p:nvPr/>
        </p:nvCxnSpPr>
        <p:spPr>
          <a:xfrm>
            <a:off x="4875200" y="3680275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" name="Google Shape;267;p25"/>
          <p:cNvGrpSpPr/>
          <p:nvPr/>
        </p:nvGrpSpPr>
        <p:grpSpPr>
          <a:xfrm rot="-1461794">
            <a:off x="7336983" y="220039"/>
            <a:ext cx="933806" cy="1011808"/>
            <a:chOff x="2761250" y="617875"/>
            <a:chExt cx="1222900" cy="1325050"/>
          </a:xfrm>
        </p:grpSpPr>
        <p:sp>
          <p:nvSpPr>
            <p:cNvPr id="268" name="Google Shape;268;p25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 rot="5400000">
            <a:off x="7779286" y="3881051"/>
            <a:ext cx="874007" cy="947013"/>
            <a:chOff x="2761250" y="617875"/>
            <a:chExt cx="1222900" cy="1325050"/>
          </a:xfrm>
        </p:grpSpPr>
        <p:sp>
          <p:nvSpPr>
            <p:cNvPr id="276" name="Google Shape;276;p25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25"/>
          <p:cNvGrpSpPr/>
          <p:nvPr/>
        </p:nvGrpSpPr>
        <p:grpSpPr>
          <a:xfrm flipH="1">
            <a:off x="315368" y="2461733"/>
            <a:ext cx="819954" cy="888446"/>
            <a:chOff x="2761250" y="617875"/>
            <a:chExt cx="1222900" cy="1325050"/>
          </a:xfrm>
        </p:grpSpPr>
        <p:sp>
          <p:nvSpPr>
            <p:cNvPr id="284" name="Google Shape;284;p25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5"/>
          <p:cNvGrpSpPr/>
          <p:nvPr/>
        </p:nvGrpSpPr>
        <p:grpSpPr>
          <a:xfrm rot="-1597863">
            <a:off x="8136469" y="2659459"/>
            <a:ext cx="584858" cy="513478"/>
            <a:chOff x="2665925" y="2466150"/>
            <a:chExt cx="627625" cy="551025"/>
          </a:xfrm>
        </p:grpSpPr>
        <p:sp>
          <p:nvSpPr>
            <p:cNvPr id="292" name="Google Shape;292;p25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25"/>
          <p:cNvGrpSpPr/>
          <p:nvPr/>
        </p:nvGrpSpPr>
        <p:grpSpPr>
          <a:xfrm rot="-8988861">
            <a:off x="6326372" y="4305327"/>
            <a:ext cx="627351" cy="349167"/>
            <a:chOff x="2894700" y="2288100"/>
            <a:chExt cx="717875" cy="399550"/>
          </a:xfrm>
        </p:grpSpPr>
        <p:sp>
          <p:nvSpPr>
            <p:cNvPr id="301" name="Google Shape;301;p25"/>
            <p:cNvSpPr/>
            <p:nvPr/>
          </p:nvSpPr>
          <p:spPr>
            <a:xfrm>
              <a:off x="2913750" y="2383575"/>
              <a:ext cx="653175" cy="304050"/>
            </a:xfrm>
            <a:custGeom>
              <a:rect b="b" l="l" r="r" t="t"/>
              <a:pathLst>
                <a:path extrusionOk="0" h="12162" w="26127">
                  <a:moveTo>
                    <a:pt x="9599" y="12"/>
                  </a:moveTo>
                  <a:lnTo>
                    <a:pt x="9599" y="14"/>
                  </a:lnTo>
                  <a:cubicBezTo>
                    <a:pt x="10107" y="14"/>
                    <a:pt x="10631" y="30"/>
                    <a:pt x="11153" y="63"/>
                  </a:cubicBezTo>
                  <a:cubicBezTo>
                    <a:pt x="12116" y="123"/>
                    <a:pt x="13074" y="233"/>
                    <a:pt x="14025" y="395"/>
                  </a:cubicBezTo>
                  <a:cubicBezTo>
                    <a:pt x="15715" y="681"/>
                    <a:pt x="17329" y="1109"/>
                    <a:pt x="18825" y="1665"/>
                  </a:cubicBezTo>
                  <a:cubicBezTo>
                    <a:pt x="20269" y="2205"/>
                    <a:pt x="21538" y="2843"/>
                    <a:pt x="22598" y="3558"/>
                  </a:cubicBezTo>
                  <a:cubicBezTo>
                    <a:pt x="23660" y="4276"/>
                    <a:pt x="24459" y="5036"/>
                    <a:pt x="24974" y="5821"/>
                  </a:cubicBezTo>
                  <a:cubicBezTo>
                    <a:pt x="25508" y="6632"/>
                    <a:pt x="25713" y="7431"/>
                    <a:pt x="25584" y="8197"/>
                  </a:cubicBezTo>
                  <a:cubicBezTo>
                    <a:pt x="25505" y="8661"/>
                    <a:pt x="25302" y="9105"/>
                    <a:pt x="24981" y="9511"/>
                  </a:cubicBezTo>
                  <a:cubicBezTo>
                    <a:pt x="24669" y="9906"/>
                    <a:pt x="24245" y="10268"/>
                    <a:pt x="23720" y="10589"/>
                  </a:cubicBezTo>
                  <a:cubicBezTo>
                    <a:pt x="23076" y="10982"/>
                    <a:pt x="22284" y="11310"/>
                    <a:pt x="21363" y="11564"/>
                  </a:cubicBezTo>
                  <a:cubicBezTo>
                    <a:pt x="20850" y="11702"/>
                    <a:pt x="20329" y="11815"/>
                    <a:pt x="19802" y="11901"/>
                  </a:cubicBezTo>
                  <a:cubicBezTo>
                    <a:pt x="18745" y="12067"/>
                    <a:pt x="17678" y="12150"/>
                    <a:pt x="16608" y="12150"/>
                  </a:cubicBezTo>
                  <a:cubicBezTo>
                    <a:pt x="16579" y="12150"/>
                    <a:pt x="16550" y="12150"/>
                    <a:pt x="16521" y="12150"/>
                  </a:cubicBezTo>
                  <a:cubicBezTo>
                    <a:pt x="15417" y="12148"/>
                    <a:pt x="14314" y="12076"/>
                    <a:pt x="13217" y="11933"/>
                  </a:cubicBezTo>
                  <a:lnTo>
                    <a:pt x="13215" y="11933"/>
                  </a:lnTo>
                  <a:cubicBezTo>
                    <a:pt x="12861" y="11889"/>
                    <a:pt x="12497" y="11836"/>
                    <a:pt x="12104" y="11769"/>
                  </a:cubicBezTo>
                  <a:cubicBezTo>
                    <a:pt x="10412" y="11483"/>
                    <a:pt x="8798" y="11056"/>
                    <a:pt x="7304" y="10497"/>
                  </a:cubicBezTo>
                  <a:cubicBezTo>
                    <a:pt x="5861" y="9959"/>
                    <a:pt x="4591" y="9322"/>
                    <a:pt x="3528" y="8603"/>
                  </a:cubicBezTo>
                  <a:cubicBezTo>
                    <a:pt x="2466" y="7888"/>
                    <a:pt x="1667" y="7126"/>
                    <a:pt x="1150" y="6343"/>
                  </a:cubicBezTo>
                  <a:cubicBezTo>
                    <a:pt x="617" y="5533"/>
                    <a:pt x="414" y="4731"/>
                    <a:pt x="543" y="3967"/>
                  </a:cubicBezTo>
                  <a:cubicBezTo>
                    <a:pt x="654" y="3314"/>
                    <a:pt x="1002" y="2716"/>
                    <a:pt x="1582" y="2187"/>
                  </a:cubicBezTo>
                  <a:cubicBezTo>
                    <a:pt x="2526" y="1323"/>
                    <a:pt x="4048" y="679"/>
                    <a:pt x="5981" y="321"/>
                  </a:cubicBezTo>
                  <a:cubicBezTo>
                    <a:pt x="6516" y="222"/>
                    <a:pt x="7084" y="146"/>
                    <a:pt x="7675" y="97"/>
                  </a:cubicBezTo>
                  <a:cubicBezTo>
                    <a:pt x="8292" y="42"/>
                    <a:pt x="8941" y="12"/>
                    <a:pt x="9599" y="12"/>
                  </a:cubicBezTo>
                  <a:close/>
                  <a:moveTo>
                    <a:pt x="9599" y="0"/>
                  </a:moveTo>
                  <a:lnTo>
                    <a:pt x="9599" y="3"/>
                  </a:lnTo>
                  <a:cubicBezTo>
                    <a:pt x="8936" y="3"/>
                    <a:pt x="8290" y="30"/>
                    <a:pt x="7673" y="86"/>
                  </a:cubicBezTo>
                  <a:cubicBezTo>
                    <a:pt x="7082" y="136"/>
                    <a:pt x="6514" y="213"/>
                    <a:pt x="5978" y="312"/>
                  </a:cubicBezTo>
                  <a:cubicBezTo>
                    <a:pt x="4071" y="663"/>
                    <a:pt x="2529" y="1305"/>
                    <a:pt x="1575" y="2178"/>
                  </a:cubicBezTo>
                  <a:cubicBezTo>
                    <a:pt x="1007" y="2697"/>
                    <a:pt x="647" y="3295"/>
                    <a:pt x="534" y="3965"/>
                  </a:cubicBezTo>
                  <a:cubicBezTo>
                    <a:pt x="0" y="7110"/>
                    <a:pt x="5179" y="10610"/>
                    <a:pt x="12102" y="11778"/>
                  </a:cubicBezTo>
                  <a:cubicBezTo>
                    <a:pt x="12478" y="11843"/>
                    <a:pt x="12845" y="11898"/>
                    <a:pt x="13215" y="11945"/>
                  </a:cubicBezTo>
                  <a:lnTo>
                    <a:pt x="13217" y="11945"/>
                  </a:lnTo>
                  <a:cubicBezTo>
                    <a:pt x="14311" y="12088"/>
                    <a:pt x="15417" y="12159"/>
                    <a:pt x="16523" y="12162"/>
                  </a:cubicBezTo>
                  <a:cubicBezTo>
                    <a:pt x="16552" y="12162"/>
                    <a:pt x="16581" y="12162"/>
                    <a:pt x="16610" y="12162"/>
                  </a:cubicBezTo>
                  <a:cubicBezTo>
                    <a:pt x="17680" y="12162"/>
                    <a:pt x="18748" y="12079"/>
                    <a:pt x="19804" y="11910"/>
                  </a:cubicBezTo>
                  <a:cubicBezTo>
                    <a:pt x="20331" y="11827"/>
                    <a:pt x="20853" y="11714"/>
                    <a:pt x="21368" y="11573"/>
                  </a:cubicBezTo>
                  <a:cubicBezTo>
                    <a:pt x="22280" y="11321"/>
                    <a:pt x="23076" y="10993"/>
                    <a:pt x="23725" y="10598"/>
                  </a:cubicBezTo>
                  <a:cubicBezTo>
                    <a:pt x="24769" y="9961"/>
                    <a:pt x="25434" y="9151"/>
                    <a:pt x="25595" y="8199"/>
                  </a:cubicBezTo>
                  <a:cubicBezTo>
                    <a:pt x="26126" y="5052"/>
                    <a:pt x="20947" y="1554"/>
                    <a:pt x="14027" y="383"/>
                  </a:cubicBezTo>
                  <a:cubicBezTo>
                    <a:pt x="13076" y="222"/>
                    <a:pt x="12118" y="111"/>
                    <a:pt x="11155" y="51"/>
                  </a:cubicBezTo>
                  <a:cubicBezTo>
                    <a:pt x="10626" y="19"/>
                    <a:pt x="10107" y="0"/>
                    <a:pt x="959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2" name="Google Shape;302;p25"/>
            <p:cNvGrpSpPr/>
            <p:nvPr/>
          </p:nvGrpSpPr>
          <p:grpSpPr>
            <a:xfrm>
              <a:off x="2894700" y="2288100"/>
              <a:ext cx="717875" cy="399550"/>
              <a:chOff x="2894700" y="2288100"/>
              <a:chExt cx="717875" cy="399550"/>
            </a:xfrm>
          </p:grpSpPr>
          <p:sp>
            <p:nvSpPr>
              <p:cNvPr id="303" name="Google Shape;303;p25"/>
              <p:cNvSpPr/>
              <p:nvPr/>
            </p:nvSpPr>
            <p:spPr>
              <a:xfrm>
                <a:off x="2894700" y="2288100"/>
                <a:ext cx="717875" cy="361250"/>
              </a:xfrm>
              <a:custGeom>
                <a:rect b="b" l="l" r="r" t="t"/>
                <a:pathLst>
                  <a:path extrusionOk="0" h="14450" w="28715">
                    <a:moveTo>
                      <a:pt x="10362" y="1"/>
                    </a:moveTo>
                    <a:cubicBezTo>
                      <a:pt x="6748" y="1"/>
                      <a:pt x="3330" y="909"/>
                      <a:pt x="1824" y="3713"/>
                    </a:cubicBezTo>
                    <a:cubicBezTo>
                      <a:pt x="0" y="7112"/>
                      <a:pt x="1880" y="10104"/>
                      <a:pt x="1880" y="10104"/>
                    </a:cubicBezTo>
                    <a:cubicBezTo>
                      <a:pt x="1880" y="10104"/>
                      <a:pt x="1669" y="4161"/>
                      <a:pt x="9216" y="4161"/>
                    </a:cubicBezTo>
                    <a:cubicBezTo>
                      <a:pt x="12125" y="4161"/>
                      <a:pt x="16187" y="5044"/>
                      <a:pt x="21857" y="7490"/>
                    </a:cubicBezTo>
                    <a:cubicBezTo>
                      <a:pt x="28715" y="10451"/>
                      <a:pt x="24125" y="14450"/>
                      <a:pt x="24125" y="14450"/>
                    </a:cubicBezTo>
                    <a:cubicBezTo>
                      <a:pt x="24125" y="14450"/>
                      <a:pt x="26992" y="13720"/>
                      <a:pt x="26796" y="9539"/>
                    </a:cubicBezTo>
                    <a:cubicBezTo>
                      <a:pt x="26701" y="7548"/>
                      <a:pt x="26699" y="4784"/>
                      <a:pt x="21259" y="2221"/>
                    </a:cubicBezTo>
                    <a:cubicBezTo>
                      <a:pt x="19329" y="1312"/>
                      <a:pt x="14704" y="1"/>
                      <a:pt x="10362" y="1"/>
                    </a:cubicBezTo>
                    <a:close/>
                  </a:path>
                </a:pathLst>
              </a:custGeom>
              <a:solidFill>
                <a:srgbClr val="FFB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2923900" y="2383750"/>
                <a:ext cx="632800" cy="303775"/>
              </a:xfrm>
              <a:custGeom>
                <a:rect b="b" l="l" r="r" t="t"/>
                <a:pathLst>
                  <a:path extrusionOk="0" h="12151" w="25312">
                    <a:moveTo>
                      <a:pt x="9193" y="0"/>
                    </a:moveTo>
                    <a:cubicBezTo>
                      <a:pt x="8532" y="0"/>
                      <a:pt x="7884" y="30"/>
                      <a:pt x="7265" y="86"/>
                    </a:cubicBezTo>
                    <a:cubicBezTo>
                      <a:pt x="6676" y="134"/>
                      <a:pt x="6108" y="210"/>
                      <a:pt x="5572" y="310"/>
                    </a:cubicBezTo>
                    <a:cubicBezTo>
                      <a:pt x="3637" y="667"/>
                      <a:pt x="2116" y="1312"/>
                      <a:pt x="1169" y="2178"/>
                    </a:cubicBezTo>
                    <a:cubicBezTo>
                      <a:pt x="592" y="2706"/>
                      <a:pt x="241" y="3307"/>
                      <a:pt x="130" y="3960"/>
                    </a:cubicBezTo>
                    <a:cubicBezTo>
                      <a:pt x="1" y="4727"/>
                      <a:pt x="206" y="5528"/>
                      <a:pt x="740" y="6338"/>
                    </a:cubicBezTo>
                    <a:cubicBezTo>
                      <a:pt x="1257" y="7123"/>
                      <a:pt x="2056" y="7885"/>
                      <a:pt x="3118" y="8603"/>
                    </a:cubicBezTo>
                    <a:cubicBezTo>
                      <a:pt x="5302" y="10079"/>
                      <a:pt x="8348" y="11203"/>
                      <a:pt x="11696" y="11769"/>
                    </a:cubicBezTo>
                    <a:cubicBezTo>
                      <a:pt x="12091" y="11834"/>
                      <a:pt x="12453" y="11889"/>
                      <a:pt x="12809" y="11933"/>
                    </a:cubicBezTo>
                    <a:cubicBezTo>
                      <a:pt x="13905" y="12076"/>
                      <a:pt x="15011" y="12148"/>
                      <a:pt x="16115" y="12150"/>
                    </a:cubicBezTo>
                    <a:cubicBezTo>
                      <a:pt x="16144" y="12150"/>
                      <a:pt x="16173" y="12150"/>
                      <a:pt x="16202" y="12150"/>
                    </a:cubicBezTo>
                    <a:cubicBezTo>
                      <a:pt x="17272" y="12150"/>
                      <a:pt x="18339" y="12067"/>
                      <a:pt x="19396" y="11901"/>
                    </a:cubicBezTo>
                    <a:cubicBezTo>
                      <a:pt x="19923" y="11815"/>
                      <a:pt x="20444" y="11702"/>
                      <a:pt x="20959" y="11564"/>
                    </a:cubicBezTo>
                    <a:cubicBezTo>
                      <a:pt x="21878" y="11310"/>
                      <a:pt x="22670" y="10979"/>
                      <a:pt x="23314" y="10587"/>
                    </a:cubicBezTo>
                    <a:cubicBezTo>
                      <a:pt x="24397" y="9929"/>
                      <a:pt x="25025" y="9121"/>
                      <a:pt x="25182" y="8192"/>
                    </a:cubicBezTo>
                    <a:cubicBezTo>
                      <a:pt x="25312" y="7424"/>
                      <a:pt x="25106" y="6625"/>
                      <a:pt x="24573" y="5812"/>
                    </a:cubicBezTo>
                    <a:cubicBezTo>
                      <a:pt x="24056" y="5027"/>
                      <a:pt x="23257" y="4267"/>
                      <a:pt x="22195" y="3549"/>
                    </a:cubicBezTo>
                    <a:cubicBezTo>
                      <a:pt x="20010" y="2074"/>
                      <a:pt x="16965" y="949"/>
                      <a:pt x="13619" y="383"/>
                    </a:cubicBezTo>
                    <a:cubicBezTo>
                      <a:pt x="12668" y="222"/>
                      <a:pt x="11710" y="111"/>
                      <a:pt x="10747" y="51"/>
                    </a:cubicBezTo>
                    <a:cubicBezTo>
                      <a:pt x="10223" y="19"/>
                      <a:pt x="9701" y="0"/>
                      <a:pt x="9193" y="0"/>
                    </a:cubicBezTo>
                    <a:close/>
                  </a:path>
                </a:pathLst>
              </a:custGeom>
              <a:solidFill>
                <a:srgbClr val="FFC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3005875" y="2437250"/>
                <a:ext cx="464700" cy="203500"/>
              </a:xfrm>
              <a:custGeom>
                <a:rect b="b" l="l" r="r" t="t"/>
                <a:pathLst>
                  <a:path extrusionOk="0" h="8140" w="18588">
                    <a:moveTo>
                      <a:pt x="6588" y="1"/>
                    </a:moveTo>
                    <a:cubicBezTo>
                      <a:pt x="4893" y="1"/>
                      <a:pt x="3406" y="236"/>
                      <a:pt x="2291" y="679"/>
                    </a:cubicBezTo>
                    <a:cubicBezTo>
                      <a:pt x="1153" y="1134"/>
                      <a:pt x="481" y="1778"/>
                      <a:pt x="351" y="2543"/>
                    </a:cubicBezTo>
                    <a:cubicBezTo>
                      <a:pt x="0" y="4623"/>
                      <a:pt x="3766" y="6999"/>
                      <a:pt x="8747" y="7840"/>
                    </a:cubicBezTo>
                    <a:cubicBezTo>
                      <a:pt x="9881" y="8036"/>
                      <a:pt x="11030" y="8135"/>
                      <a:pt x="12180" y="8140"/>
                    </a:cubicBezTo>
                    <a:cubicBezTo>
                      <a:pt x="13877" y="8140"/>
                      <a:pt x="15364" y="7904"/>
                      <a:pt x="16477" y="7461"/>
                    </a:cubicBezTo>
                    <a:cubicBezTo>
                      <a:pt x="17618" y="7006"/>
                      <a:pt x="18288" y="6362"/>
                      <a:pt x="18417" y="5595"/>
                    </a:cubicBezTo>
                    <a:cubicBezTo>
                      <a:pt x="18588" y="4591"/>
                      <a:pt x="17810" y="3487"/>
                      <a:pt x="16223" y="2485"/>
                    </a:cubicBezTo>
                    <a:cubicBezTo>
                      <a:pt x="14639" y="1483"/>
                      <a:pt x="12434" y="707"/>
                      <a:pt x="10021" y="298"/>
                    </a:cubicBezTo>
                    <a:cubicBezTo>
                      <a:pt x="8888" y="104"/>
                      <a:pt x="7740" y="5"/>
                      <a:pt x="6588" y="1"/>
                    </a:cubicBezTo>
                    <a:close/>
                  </a:path>
                </a:pathLst>
              </a:custGeom>
              <a:solidFill>
                <a:srgbClr val="F59A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3005700" y="2437125"/>
                <a:ext cx="469625" cy="203800"/>
              </a:xfrm>
              <a:custGeom>
                <a:rect b="b" l="l" r="r" t="t"/>
                <a:pathLst>
                  <a:path extrusionOk="0" h="8152" w="18785">
                    <a:moveTo>
                      <a:pt x="6597" y="12"/>
                    </a:moveTo>
                    <a:cubicBezTo>
                      <a:pt x="7747" y="17"/>
                      <a:pt x="8895" y="116"/>
                      <a:pt x="10026" y="310"/>
                    </a:cubicBezTo>
                    <a:cubicBezTo>
                      <a:pt x="12439" y="719"/>
                      <a:pt x="14642" y="1495"/>
                      <a:pt x="16228" y="2495"/>
                    </a:cubicBezTo>
                    <a:cubicBezTo>
                      <a:pt x="16997" y="2982"/>
                      <a:pt x="17581" y="3494"/>
                      <a:pt x="17960" y="4021"/>
                    </a:cubicBezTo>
                    <a:cubicBezTo>
                      <a:pt x="18350" y="4564"/>
                      <a:pt x="18505" y="5095"/>
                      <a:pt x="18419" y="5600"/>
                    </a:cubicBezTo>
                    <a:cubicBezTo>
                      <a:pt x="18290" y="6365"/>
                      <a:pt x="17620" y="7006"/>
                      <a:pt x="16482" y="7461"/>
                    </a:cubicBezTo>
                    <a:cubicBezTo>
                      <a:pt x="15367" y="7905"/>
                      <a:pt x="13882" y="8138"/>
                      <a:pt x="12187" y="8138"/>
                    </a:cubicBezTo>
                    <a:cubicBezTo>
                      <a:pt x="11037" y="8136"/>
                      <a:pt x="9890" y="8036"/>
                      <a:pt x="8756" y="7840"/>
                    </a:cubicBezTo>
                    <a:cubicBezTo>
                      <a:pt x="6341" y="7434"/>
                      <a:pt x="4141" y="6658"/>
                      <a:pt x="2554" y="5656"/>
                    </a:cubicBezTo>
                    <a:cubicBezTo>
                      <a:pt x="1785" y="5171"/>
                      <a:pt x="1201" y="4656"/>
                      <a:pt x="823" y="4132"/>
                    </a:cubicBezTo>
                    <a:cubicBezTo>
                      <a:pt x="432" y="3589"/>
                      <a:pt x="278" y="3056"/>
                      <a:pt x="363" y="2550"/>
                    </a:cubicBezTo>
                    <a:cubicBezTo>
                      <a:pt x="492" y="1788"/>
                      <a:pt x="1162" y="1144"/>
                      <a:pt x="2300" y="691"/>
                    </a:cubicBezTo>
                    <a:cubicBezTo>
                      <a:pt x="3413" y="248"/>
                      <a:pt x="4900" y="12"/>
                      <a:pt x="6597" y="12"/>
                    </a:cubicBezTo>
                    <a:close/>
                    <a:moveTo>
                      <a:pt x="6597" y="1"/>
                    </a:moveTo>
                    <a:cubicBezTo>
                      <a:pt x="3189" y="1"/>
                      <a:pt x="622" y="964"/>
                      <a:pt x="351" y="2548"/>
                    </a:cubicBezTo>
                    <a:cubicBezTo>
                      <a:pt x="1" y="4635"/>
                      <a:pt x="3762" y="7009"/>
                      <a:pt x="8754" y="7852"/>
                    </a:cubicBezTo>
                    <a:cubicBezTo>
                      <a:pt x="9888" y="8048"/>
                      <a:pt x="11037" y="8147"/>
                      <a:pt x="12187" y="8152"/>
                    </a:cubicBezTo>
                    <a:cubicBezTo>
                      <a:pt x="15595" y="8152"/>
                      <a:pt x="18163" y="7189"/>
                      <a:pt x="18431" y="5603"/>
                    </a:cubicBezTo>
                    <a:cubicBezTo>
                      <a:pt x="18784" y="3518"/>
                      <a:pt x="15023" y="1144"/>
                      <a:pt x="10031" y="299"/>
                    </a:cubicBezTo>
                    <a:cubicBezTo>
                      <a:pt x="8897" y="105"/>
                      <a:pt x="7747" y="6"/>
                      <a:pt x="6597" y="1"/>
                    </a:cubicBezTo>
                    <a:close/>
                  </a:path>
                </a:pathLst>
              </a:custGeom>
              <a:solidFill>
                <a:srgbClr val="F983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2971125" y="2396325"/>
                <a:ext cx="532300" cy="280750"/>
              </a:xfrm>
              <a:custGeom>
                <a:rect b="b" l="l" r="r" t="t"/>
                <a:pathLst>
                  <a:path extrusionOk="0" fill="none" h="11230" w="21292">
                    <a:moveTo>
                      <a:pt x="11545" y="963"/>
                    </a:moveTo>
                    <a:cubicBezTo>
                      <a:pt x="14284" y="1427"/>
                      <a:pt x="16826" y="2360"/>
                      <a:pt x="18615" y="3559"/>
                    </a:cubicBezTo>
                    <a:cubicBezTo>
                      <a:pt x="20405" y="4759"/>
                      <a:pt x="21292" y="6126"/>
                      <a:pt x="21084" y="7359"/>
                    </a:cubicBezTo>
                    <a:cubicBezTo>
                      <a:pt x="20650" y="9927"/>
                      <a:pt x="15676" y="11229"/>
                      <a:pt x="9973" y="10264"/>
                    </a:cubicBezTo>
                    <a:cubicBezTo>
                      <a:pt x="4270" y="9301"/>
                      <a:pt x="0" y="6438"/>
                      <a:pt x="435" y="3870"/>
                    </a:cubicBezTo>
                    <a:cubicBezTo>
                      <a:pt x="869" y="1303"/>
                      <a:pt x="5842" y="0"/>
                      <a:pt x="11545" y="963"/>
                    </a:cubicBezTo>
                    <a:close/>
                  </a:path>
                </a:pathLst>
              </a:custGeom>
              <a:noFill/>
              <a:ln cap="flat" cmpd="sng" w="1100">
                <a:solidFill>
                  <a:srgbClr val="FFFFFF"/>
                </a:solidFill>
                <a:prstDash val="solid"/>
                <a:miter lim="230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925350" y="2328325"/>
                <a:ext cx="483525" cy="359325"/>
              </a:xfrm>
              <a:custGeom>
                <a:rect b="b" l="l" r="r" t="t"/>
                <a:pathLst>
                  <a:path extrusionOk="0" h="14373" w="19341">
                    <a:moveTo>
                      <a:pt x="2522" y="1"/>
                    </a:moveTo>
                    <a:cubicBezTo>
                      <a:pt x="1270" y="963"/>
                      <a:pt x="377" y="2141"/>
                      <a:pt x="0" y="3633"/>
                    </a:cubicBezTo>
                    <a:lnTo>
                      <a:pt x="1109" y="4390"/>
                    </a:lnTo>
                    <a:lnTo>
                      <a:pt x="2644" y="5678"/>
                    </a:lnTo>
                    <a:lnTo>
                      <a:pt x="3669" y="6540"/>
                    </a:lnTo>
                    <a:lnTo>
                      <a:pt x="9871" y="11742"/>
                    </a:lnTo>
                    <a:lnTo>
                      <a:pt x="11234" y="12882"/>
                    </a:lnTo>
                    <a:lnTo>
                      <a:pt x="11236" y="12882"/>
                    </a:lnTo>
                    <a:lnTo>
                      <a:pt x="12748" y="14155"/>
                    </a:lnTo>
                    <a:lnTo>
                      <a:pt x="12751" y="14155"/>
                    </a:lnTo>
                    <a:cubicBezTo>
                      <a:pt x="13890" y="14302"/>
                      <a:pt x="14999" y="14373"/>
                      <a:pt x="16054" y="14373"/>
                    </a:cubicBezTo>
                    <a:cubicBezTo>
                      <a:pt x="17225" y="14373"/>
                      <a:pt x="18330" y="14286"/>
                      <a:pt x="19340" y="14122"/>
                    </a:cubicBezTo>
                    <a:lnTo>
                      <a:pt x="18135" y="13111"/>
                    </a:lnTo>
                    <a:lnTo>
                      <a:pt x="17281" y="12393"/>
                    </a:lnTo>
                    <a:lnTo>
                      <a:pt x="13515" y="9234"/>
                    </a:lnTo>
                    <a:lnTo>
                      <a:pt x="13441" y="9176"/>
                    </a:lnTo>
                    <a:lnTo>
                      <a:pt x="12769" y="8608"/>
                    </a:lnTo>
                    <a:lnTo>
                      <a:pt x="12767" y="8608"/>
                    </a:lnTo>
                    <a:lnTo>
                      <a:pt x="11102" y="7211"/>
                    </a:lnTo>
                    <a:lnTo>
                      <a:pt x="7837" y="4471"/>
                    </a:lnTo>
                    <a:lnTo>
                      <a:pt x="6807" y="3607"/>
                    </a:lnTo>
                    <a:lnTo>
                      <a:pt x="5514" y="2522"/>
                    </a:lnTo>
                    <a:lnTo>
                      <a:pt x="2522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022625" y="2294325"/>
                <a:ext cx="484325" cy="378650"/>
              </a:xfrm>
              <a:custGeom>
                <a:rect b="b" l="l" r="r" t="t"/>
                <a:pathLst>
                  <a:path extrusionOk="0" h="15146" w="19373">
                    <a:moveTo>
                      <a:pt x="2424" y="1"/>
                    </a:moveTo>
                    <a:lnTo>
                      <a:pt x="0" y="631"/>
                    </a:lnTo>
                    <a:lnTo>
                      <a:pt x="3316" y="3656"/>
                    </a:lnTo>
                    <a:lnTo>
                      <a:pt x="4641" y="4766"/>
                    </a:lnTo>
                    <a:lnTo>
                      <a:pt x="5770" y="5713"/>
                    </a:lnTo>
                    <a:lnTo>
                      <a:pt x="9795" y="9089"/>
                    </a:lnTo>
                    <a:lnTo>
                      <a:pt x="10649" y="9807"/>
                    </a:lnTo>
                    <a:lnTo>
                      <a:pt x="10972" y="10079"/>
                    </a:lnTo>
                    <a:lnTo>
                      <a:pt x="10975" y="10079"/>
                    </a:lnTo>
                    <a:lnTo>
                      <a:pt x="11409" y="10442"/>
                    </a:lnTo>
                    <a:lnTo>
                      <a:pt x="14997" y="13453"/>
                    </a:lnTo>
                    <a:lnTo>
                      <a:pt x="15793" y="14122"/>
                    </a:lnTo>
                    <a:lnTo>
                      <a:pt x="17013" y="15145"/>
                    </a:lnTo>
                    <a:cubicBezTo>
                      <a:pt x="17925" y="14893"/>
                      <a:pt x="18721" y="14566"/>
                      <a:pt x="19372" y="14168"/>
                    </a:cubicBezTo>
                    <a:lnTo>
                      <a:pt x="18015" y="13030"/>
                    </a:lnTo>
                    <a:lnTo>
                      <a:pt x="17188" y="12337"/>
                    </a:lnTo>
                    <a:lnTo>
                      <a:pt x="9728" y="6078"/>
                    </a:lnTo>
                    <a:lnTo>
                      <a:pt x="9725" y="6078"/>
                    </a:lnTo>
                    <a:lnTo>
                      <a:pt x="8299" y="4879"/>
                    </a:lnTo>
                    <a:lnTo>
                      <a:pt x="6800" y="3623"/>
                    </a:lnTo>
                    <a:lnTo>
                      <a:pt x="2424" y="1"/>
                    </a:lnTo>
                    <a:close/>
                  </a:path>
                </a:pathLst>
              </a:custGeom>
              <a:solidFill>
                <a:srgbClr val="FEC928">
                  <a:alpha val="173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" name="Google Shape;310;p25"/>
          <p:cNvGrpSpPr/>
          <p:nvPr/>
        </p:nvGrpSpPr>
        <p:grpSpPr>
          <a:xfrm rot="1135194">
            <a:off x="4572745" y="4086474"/>
            <a:ext cx="435970" cy="536160"/>
            <a:chOff x="4081850" y="3204400"/>
            <a:chExt cx="743225" cy="914025"/>
          </a:xfrm>
        </p:grpSpPr>
        <p:sp>
          <p:nvSpPr>
            <p:cNvPr id="311" name="Google Shape;311;p25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25"/>
          <p:cNvGrpSpPr/>
          <p:nvPr/>
        </p:nvGrpSpPr>
        <p:grpSpPr>
          <a:xfrm rot="-988460">
            <a:off x="4033207" y="4312365"/>
            <a:ext cx="305571" cy="607251"/>
            <a:chOff x="2003200" y="4511300"/>
            <a:chExt cx="437875" cy="870175"/>
          </a:xfrm>
        </p:grpSpPr>
        <p:sp>
          <p:nvSpPr>
            <p:cNvPr id="320" name="Google Shape;320;p25"/>
            <p:cNvSpPr/>
            <p:nvPr/>
          </p:nvSpPr>
          <p:spPr>
            <a:xfrm>
              <a:off x="2003425" y="4511300"/>
              <a:ext cx="437650" cy="870175"/>
            </a:xfrm>
            <a:custGeom>
              <a:rect b="b" l="l" r="r" t="t"/>
              <a:pathLst>
                <a:path extrusionOk="0" h="34807" w="17506">
                  <a:moveTo>
                    <a:pt x="6310" y="0"/>
                  </a:moveTo>
                  <a:cubicBezTo>
                    <a:pt x="6206" y="0"/>
                    <a:pt x="6100" y="20"/>
                    <a:pt x="5997" y="61"/>
                  </a:cubicBezTo>
                  <a:lnTo>
                    <a:pt x="728" y="1783"/>
                  </a:lnTo>
                  <a:cubicBezTo>
                    <a:pt x="257" y="1919"/>
                    <a:pt x="1" y="2425"/>
                    <a:pt x="169" y="2884"/>
                  </a:cubicBezTo>
                  <a:lnTo>
                    <a:pt x="10375" y="34197"/>
                  </a:lnTo>
                  <a:cubicBezTo>
                    <a:pt x="10481" y="34568"/>
                    <a:pt x="10819" y="34806"/>
                    <a:pt x="11183" y="34806"/>
                  </a:cubicBezTo>
                  <a:cubicBezTo>
                    <a:pt x="11280" y="34806"/>
                    <a:pt x="11379" y="34789"/>
                    <a:pt x="11476" y="34753"/>
                  </a:cubicBezTo>
                  <a:lnTo>
                    <a:pt x="16801" y="33044"/>
                  </a:lnTo>
                  <a:cubicBezTo>
                    <a:pt x="17256" y="32887"/>
                    <a:pt x="17505" y="32398"/>
                    <a:pt x="17364" y="31938"/>
                  </a:cubicBezTo>
                  <a:lnTo>
                    <a:pt x="7131" y="656"/>
                  </a:lnTo>
                  <a:cubicBezTo>
                    <a:pt x="7042" y="261"/>
                    <a:pt x="6690" y="0"/>
                    <a:pt x="6310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2003200" y="4511300"/>
              <a:ext cx="201650" cy="141400"/>
            </a:xfrm>
            <a:custGeom>
              <a:rect b="b" l="l" r="r" t="t"/>
              <a:pathLst>
                <a:path extrusionOk="0" h="5656" w="8066">
                  <a:moveTo>
                    <a:pt x="6319" y="0"/>
                  </a:moveTo>
                  <a:cubicBezTo>
                    <a:pt x="6215" y="0"/>
                    <a:pt x="6109" y="20"/>
                    <a:pt x="6006" y="61"/>
                  </a:cubicBezTo>
                  <a:lnTo>
                    <a:pt x="737" y="1783"/>
                  </a:lnTo>
                  <a:cubicBezTo>
                    <a:pt x="268" y="1908"/>
                    <a:pt x="1" y="2402"/>
                    <a:pt x="153" y="2861"/>
                  </a:cubicBezTo>
                  <a:lnTo>
                    <a:pt x="1074" y="5655"/>
                  </a:lnTo>
                  <a:lnTo>
                    <a:pt x="8066" y="3443"/>
                  </a:lnTo>
                  <a:lnTo>
                    <a:pt x="7140" y="656"/>
                  </a:lnTo>
                  <a:cubicBezTo>
                    <a:pt x="7051" y="261"/>
                    <a:pt x="6699" y="0"/>
                    <a:pt x="631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2028900" y="4592625"/>
              <a:ext cx="224275" cy="212400"/>
            </a:xfrm>
            <a:custGeom>
              <a:rect b="b" l="l" r="r" t="t"/>
              <a:pathLst>
                <a:path extrusionOk="0" h="8496" w="8971">
                  <a:moveTo>
                    <a:pt x="6936" y="1"/>
                  </a:moveTo>
                  <a:lnTo>
                    <a:pt x="0" y="2261"/>
                  </a:lnTo>
                  <a:lnTo>
                    <a:pt x="2034" y="8496"/>
                  </a:lnTo>
                  <a:lnTo>
                    <a:pt x="8970" y="6235"/>
                  </a:lnTo>
                  <a:lnTo>
                    <a:pt x="693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2125350" y="4944825"/>
              <a:ext cx="231200" cy="120775"/>
            </a:xfrm>
            <a:custGeom>
              <a:rect b="b" l="l" r="r" t="t"/>
              <a:pathLst>
                <a:path extrusionOk="0" h="4831" w="9248">
                  <a:moveTo>
                    <a:pt x="0" y="0"/>
                  </a:moveTo>
                  <a:lnTo>
                    <a:pt x="1014" y="3119"/>
                  </a:lnTo>
                  <a:lnTo>
                    <a:pt x="5794" y="4112"/>
                  </a:lnTo>
                  <a:lnTo>
                    <a:pt x="9248" y="4830"/>
                  </a:lnTo>
                  <a:lnTo>
                    <a:pt x="9248" y="4830"/>
                  </a:lnTo>
                  <a:lnTo>
                    <a:pt x="8230" y="1718"/>
                  </a:lnTo>
                  <a:lnTo>
                    <a:pt x="5537" y="1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2236125" y="5284225"/>
              <a:ext cx="200100" cy="88925"/>
            </a:xfrm>
            <a:custGeom>
              <a:rect b="b" l="l" r="r" t="t"/>
              <a:pathLst>
                <a:path extrusionOk="0" h="3557" w="8004">
                  <a:moveTo>
                    <a:pt x="0" y="1"/>
                  </a:moveTo>
                  <a:lnTo>
                    <a:pt x="1014" y="3123"/>
                  </a:lnTo>
                  <a:lnTo>
                    <a:pt x="3115" y="3557"/>
                  </a:lnTo>
                  <a:lnTo>
                    <a:pt x="7486" y="2134"/>
                  </a:lnTo>
                  <a:cubicBezTo>
                    <a:pt x="7719" y="2061"/>
                    <a:pt x="7906" y="1892"/>
                    <a:pt x="8003" y="1668"/>
                  </a:cubicBezTo>
                  <a:lnTo>
                    <a:pt x="5526" y="11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2069563" y="4771050"/>
              <a:ext cx="251475" cy="183175"/>
            </a:xfrm>
            <a:custGeom>
              <a:rect b="b" l="l" r="r" t="t"/>
              <a:pathLst>
                <a:path extrusionOk="0" h="7327" w="10059">
                  <a:moveTo>
                    <a:pt x="1" y="0"/>
                  </a:moveTo>
                  <a:lnTo>
                    <a:pt x="1829" y="5609"/>
                  </a:lnTo>
                  <a:lnTo>
                    <a:pt x="4097" y="6087"/>
                  </a:lnTo>
                  <a:lnTo>
                    <a:pt x="9793" y="7274"/>
                  </a:lnTo>
                  <a:lnTo>
                    <a:pt x="10059" y="7327"/>
                  </a:lnTo>
                  <a:lnTo>
                    <a:pt x="8223" y="1714"/>
                  </a:lnTo>
                  <a:lnTo>
                    <a:pt x="8193" y="1709"/>
                  </a:lnTo>
                  <a:lnTo>
                    <a:pt x="2478" y="5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5"/>
          <p:cNvGrpSpPr/>
          <p:nvPr/>
        </p:nvGrpSpPr>
        <p:grpSpPr>
          <a:xfrm rot="-2505744">
            <a:off x="4303608" y="2527762"/>
            <a:ext cx="536795" cy="385829"/>
            <a:chOff x="3958725" y="4285850"/>
            <a:chExt cx="926000" cy="665575"/>
          </a:xfrm>
        </p:grpSpPr>
        <p:sp>
          <p:nvSpPr>
            <p:cNvPr id="327" name="Google Shape;327;p25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 flipH="1">
            <a:off x="8275220" y="1487867"/>
            <a:ext cx="530166" cy="502936"/>
            <a:chOff x="1717700" y="2254700"/>
            <a:chExt cx="781725" cy="741575"/>
          </a:xfrm>
        </p:grpSpPr>
        <p:sp>
          <p:nvSpPr>
            <p:cNvPr id="334" name="Google Shape;334;p25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5"/>
          <p:cNvGrpSpPr/>
          <p:nvPr/>
        </p:nvGrpSpPr>
        <p:grpSpPr>
          <a:xfrm rot="1439146">
            <a:off x="1152054" y="4088816"/>
            <a:ext cx="549215" cy="531497"/>
            <a:chOff x="1785750" y="3413025"/>
            <a:chExt cx="785025" cy="759700"/>
          </a:xfrm>
        </p:grpSpPr>
        <p:sp>
          <p:nvSpPr>
            <p:cNvPr id="344" name="Google Shape;344;p25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5"/>
          <p:cNvGrpSpPr/>
          <p:nvPr/>
        </p:nvGrpSpPr>
        <p:grpSpPr>
          <a:xfrm flipH="1">
            <a:off x="987493" y="259508"/>
            <a:ext cx="530159" cy="550985"/>
            <a:chOff x="2777975" y="4487350"/>
            <a:chExt cx="803150" cy="834825"/>
          </a:xfrm>
        </p:grpSpPr>
        <p:sp>
          <p:nvSpPr>
            <p:cNvPr id="353" name="Google Shape;353;p25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5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5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5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5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5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25"/>
          <p:cNvGrpSpPr/>
          <p:nvPr/>
        </p:nvGrpSpPr>
        <p:grpSpPr>
          <a:xfrm rot="-3104584">
            <a:off x="529123" y="1171778"/>
            <a:ext cx="529781" cy="397402"/>
            <a:chOff x="2787100" y="3506250"/>
            <a:chExt cx="854925" cy="641300"/>
          </a:xfrm>
        </p:grpSpPr>
        <p:sp>
          <p:nvSpPr>
            <p:cNvPr id="363" name="Google Shape;363;p25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5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5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5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5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5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5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43"/>
          <p:cNvGrpSpPr/>
          <p:nvPr/>
        </p:nvGrpSpPr>
        <p:grpSpPr>
          <a:xfrm flipH="1">
            <a:off x="8072358" y="2771903"/>
            <a:ext cx="530166" cy="502936"/>
            <a:chOff x="1717700" y="2254700"/>
            <a:chExt cx="781725" cy="741575"/>
          </a:xfrm>
        </p:grpSpPr>
        <p:sp>
          <p:nvSpPr>
            <p:cNvPr id="1167" name="Google Shape;1167;p43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3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3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3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6" name="Google Shape;1176;p43"/>
          <p:cNvSpPr txBox="1"/>
          <p:nvPr>
            <p:ph type="ctrTitle"/>
          </p:nvPr>
        </p:nvSpPr>
        <p:spPr>
          <a:xfrm>
            <a:off x="1623321" y="466195"/>
            <a:ext cx="59178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chemeClr val="accent3"/>
                </a:solidFill>
              </a:rPr>
              <a:t>YOU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7" name="Google Shape;1177;p43"/>
          <p:cNvSpPr txBox="1"/>
          <p:nvPr/>
        </p:nvSpPr>
        <p:spPr>
          <a:xfrm>
            <a:off x="2589425" y="4290892"/>
            <a:ext cx="39651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Please keep this slide for attribution</a:t>
            </a:r>
            <a:endParaRPr sz="10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178" name="Google Shape;1178;p43"/>
          <p:cNvCxnSpPr/>
          <p:nvPr/>
        </p:nvCxnSpPr>
        <p:spPr>
          <a:xfrm>
            <a:off x="1964375" y="1474246"/>
            <a:ext cx="5215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79" name="Google Shape;1179;p43"/>
          <p:cNvGrpSpPr/>
          <p:nvPr/>
        </p:nvGrpSpPr>
        <p:grpSpPr>
          <a:xfrm>
            <a:off x="794147" y="2517466"/>
            <a:ext cx="933806" cy="1011808"/>
            <a:chOff x="2761250" y="617875"/>
            <a:chExt cx="1222900" cy="1325050"/>
          </a:xfrm>
        </p:grpSpPr>
        <p:sp>
          <p:nvSpPr>
            <p:cNvPr id="1180" name="Google Shape;1180;p43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3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3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3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3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3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3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43"/>
          <p:cNvGrpSpPr/>
          <p:nvPr/>
        </p:nvGrpSpPr>
        <p:grpSpPr>
          <a:xfrm rot="1790177">
            <a:off x="7487896" y="218959"/>
            <a:ext cx="570727" cy="822868"/>
            <a:chOff x="1705850" y="434250"/>
            <a:chExt cx="978800" cy="1411225"/>
          </a:xfrm>
        </p:grpSpPr>
        <p:sp>
          <p:nvSpPr>
            <p:cNvPr id="1188" name="Google Shape;1188;p43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3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3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3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3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3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3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43"/>
          <p:cNvGrpSpPr/>
          <p:nvPr/>
        </p:nvGrpSpPr>
        <p:grpSpPr>
          <a:xfrm rot="-1190571">
            <a:off x="8142145" y="1420441"/>
            <a:ext cx="584837" cy="513459"/>
            <a:chOff x="2665925" y="2466150"/>
            <a:chExt cx="627625" cy="551025"/>
          </a:xfrm>
        </p:grpSpPr>
        <p:sp>
          <p:nvSpPr>
            <p:cNvPr id="1196" name="Google Shape;1196;p43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3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3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3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3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3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3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3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43"/>
          <p:cNvGrpSpPr/>
          <p:nvPr/>
        </p:nvGrpSpPr>
        <p:grpSpPr>
          <a:xfrm rot="-1938993">
            <a:off x="8000772" y="4218764"/>
            <a:ext cx="536793" cy="385827"/>
            <a:chOff x="3958725" y="4285850"/>
            <a:chExt cx="926000" cy="665575"/>
          </a:xfrm>
        </p:grpSpPr>
        <p:sp>
          <p:nvSpPr>
            <p:cNvPr id="1205" name="Google Shape;1205;p43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3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3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3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3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3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43"/>
          <p:cNvGrpSpPr/>
          <p:nvPr/>
        </p:nvGrpSpPr>
        <p:grpSpPr>
          <a:xfrm rot="-1142849">
            <a:off x="721180" y="4132000"/>
            <a:ext cx="676095" cy="397557"/>
            <a:chOff x="3588600" y="2424575"/>
            <a:chExt cx="1002475" cy="589475"/>
          </a:xfrm>
        </p:grpSpPr>
        <p:sp>
          <p:nvSpPr>
            <p:cNvPr id="1212" name="Google Shape;1212;p43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3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3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3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3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3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43"/>
          <p:cNvGrpSpPr/>
          <p:nvPr/>
        </p:nvGrpSpPr>
        <p:grpSpPr>
          <a:xfrm flipH="1">
            <a:off x="794147" y="504269"/>
            <a:ext cx="530159" cy="550985"/>
            <a:chOff x="2777975" y="4487350"/>
            <a:chExt cx="803150" cy="834825"/>
          </a:xfrm>
        </p:grpSpPr>
        <p:sp>
          <p:nvSpPr>
            <p:cNvPr id="1221" name="Google Shape;1221;p43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3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3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3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3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3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3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3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3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43"/>
          <p:cNvGrpSpPr/>
          <p:nvPr/>
        </p:nvGrpSpPr>
        <p:grpSpPr>
          <a:xfrm rot="-3104584">
            <a:off x="541843" y="1810322"/>
            <a:ext cx="529781" cy="397402"/>
            <a:chOff x="2787100" y="3506250"/>
            <a:chExt cx="854925" cy="641300"/>
          </a:xfrm>
        </p:grpSpPr>
        <p:sp>
          <p:nvSpPr>
            <p:cNvPr id="1231" name="Google Shape;1231;p43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3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3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3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3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3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3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8" name="Google Shape;1238;p43"/>
          <p:cNvSpPr/>
          <p:nvPr/>
        </p:nvSpPr>
        <p:spPr>
          <a:xfrm>
            <a:off x="2228850" y="3705225"/>
            <a:ext cx="4772100" cy="101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239" name="Google Shape;1239;p43"/>
          <p:cNvSpPr txBox="1"/>
          <p:nvPr>
            <p:ph idx="1" type="subTitle"/>
          </p:nvPr>
        </p:nvSpPr>
        <p:spPr>
          <a:xfrm>
            <a:off x="2377450" y="3838575"/>
            <a:ext cx="44139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200">
                <a:solidFill>
                  <a:schemeClr val="accent3"/>
                </a:solidFill>
              </a:rPr>
              <a:t>Do you have any questions?</a:t>
            </a:r>
            <a:endParaRPr b="1" sz="2200">
              <a:solidFill>
                <a:schemeClr val="accent3"/>
              </a:solidFill>
            </a:endParaRPr>
          </a:p>
        </p:txBody>
      </p:sp>
      <p:sp>
        <p:nvSpPr>
          <p:cNvPr id="1240" name="Google Shape;1240;p43"/>
          <p:cNvSpPr txBox="1"/>
          <p:nvPr/>
        </p:nvSpPr>
        <p:spPr>
          <a:xfrm>
            <a:off x="3076575" y="1676400"/>
            <a:ext cx="4143300" cy="1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Abhinav Vadhera</a:t>
            </a:r>
            <a:endParaRPr b="1"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○"/>
            </a:pPr>
            <a:r>
              <a:rPr lang="en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vadhera@usc.edu</a:t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Rodrigo Lopez</a:t>
            </a:r>
            <a:endParaRPr b="1"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○"/>
            </a:pPr>
            <a:r>
              <a:rPr lang="en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wrlopez@usc.edu</a:t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bin"/>
              <a:buChar char="●"/>
            </a:pPr>
            <a:r>
              <a:rPr b="1" lang="en" sz="18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Vikyath Naradasi</a:t>
            </a:r>
            <a:endParaRPr b="1" sz="18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Char char="○"/>
            </a:pPr>
            <a:r>
              <a:rPr lang="en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naradasi@usc.edu</a:t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"/>
          <p:cNvSpPr txBox="1"/>
          <p:nvPr>
            <p:ph idx="2" type="title"/>
          </p:nvPr>
        </p:nvSpPr>
        <p:spPr>
          <a:xfrm>
            <a:off x="2996550" y="846766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5" name="Google Shape;375;p26"/>
          <p:cNvSpPr txBox="1"/>
          <p:nvPr>
            <p:ph type="title"/>
          </p:nvPr>
        </p:nvSpPr>
        <p:spPr>
          <a:xfrm>
            <a:off x="1924800" y="2171625"/>
            <a:ext cx="52944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 Statement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376" name="Google Shape;376;p26"/>
          <p:cNvCxnSpPr/>
          <p:nvPr/>
        </p:nvCxnSpPr>
        <p:spPr>
          <a:xfrm>
            <a:off x="4128525" y="1921404"/>
            <a:ext cx="93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" name="Google Shape;377;p26"/>
          <p:cNvGrpSpPr/>
          <p:nvPr/>
        </p:nvGrpSpPr>
        <p:grpSpPr>
          <a:xfrm rot="4621808">
            <a:off x="2376833" y="431218"/>
            <a:ext cx="933908" cy="1011918"/>
            <a:chOff x="2761250" y="617875"/>
            <a:chExt cx="1222900" cy="1325050"/>
          </a:xfrm>
        </p:grpSpPr>
        <p:sp>
          <p:nvSpPr>
            <p:cNvPr id="378" name="Google Shape;378;p26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6"/>
          <p:cNvGrpSpPr/>
          <p:nvPr/>
        </p:nvGrpSpPr>
        <p:grpSpPr>
          <a:xfrm rot="1790401">
            <a:off x="6954508" y="1322976"/>
            <a:ext cx="701869" cy="1011948"/>
            <a:chOff x="1705850" y="434250"/>
            <a:chExt cx="978800" cy="1411225"/>
          </a:xfrm>
        </p:grpSpPr>
        <p:sp>
          <p:nvSpPr>
            <p:cNvPr id="386" name="Google Shape;386;p26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26"/>
          <p:cNvGrpSpPr/>
          <p:nvPr/>
        </p:nvGrpSpPr>
        <p:grpSpPr>
          <a:xfrm rot="-1388379">
            <a:off x="1014117" y="2362682"/>
            <a:ext cx="584864" cy="513483"/>
            <a:chOff x="2665925" y="2466150"/>
            <a:chExt cx="627625" cy="551025"/>
          </a:xfrm>
        </p:grpSpPr>
        <p:sp>
          <p:nvSpPr>
            <p:cNvPr id="394" name="Google Shape;394;p26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6"/>
          <p:cNvGrpSpPr/>
          <p:nvPr/>
        </p:nvGrpSpPr>
        <p:grpSpPr>
          <a:xfrm rot="1135194">
            <a:off x="8103495" y="3119686"/>
            <a:ext cx="435970" cy="536160"/>
            <a:chOff x="4081850" y="3204400"/>
            <a:chExt cx="743225" cy="914025"/>
          </a:xfrm>
        </p:grpSpPr>
        <p:sp>
          <p:nvSpPr>
            <p:cNvPr id="403" name="Google Shape;403;p26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26"/>
          <p:cNvGrpSpPr/>
          <p:nvPr/>
        </p:nvGrpSpPr>
        <p:grpSpPr>
          <a:xfrm rot="-5521010">
            <a:off x="6430167" y="794384"/>
            <a:ext cx="536764" cy="385807"/>
            <a:chOff x="3958725" y="4285850"/>
            <a:chExt cx="926000" cy="665575"/>
          </a:xfrm>
        </p:grpSpPr>
        <p:sp>
          <p:nvSpPr>
            <p:cNvPr id="412" name="Google Shape;412;p26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6"/>
          <p:cNvGrpSpPr/>
          <p:nvPr/>
        </p:nvGrpSpPr>
        <p:grpSpPr>
          <a:xfrm flipH="1">
            <a:off x="1296095" y="1965338"/>
            <a:ext cx="530166" cy="502936"/>
            <a:chOff x="1717700" y="2254700"/>
            <a:chExt cx="781725" cy="741575"/>
          </a:xfrm>
        </p:grpSpPr>
        <p:sp>
          <p:nvSpPr>
            <p:cNvPr id="419" name="Google Shape;419;p26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26"/>
          <p:cNvGrpSpPr/>
          <p:nvPr/>
        </p:nvGrpSpPr>
        <p:grpSpPr>
          <a:xfrm rot="-5400000">
            <a:off x="7118787" y="285297"/>
            <a:ext cx="676069" cy="397542"/>
            <a:chOff x="3588600" y="2424575"/>
            <a:chExt cx="1002475" cy="589475"/>
          </a:xfrm>
        </p:grpSpPr>
        <p:sp>
          <p:nvSpPr>
            <p:cNvPr id="429" name="Google Shape;429;p26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26"/>
          <p:cNvGrpSpPr/>
          <p:nvPr/>
        </p:nvGrpSpPr>
        <p:grpSpPr>
          <a:xfrm rot="5248599">
            <a:off x="913327" y="3588757"/>
            <a:ext cx="549186" cy="531470"/>
            <a:chOff x="1785750" y="3413025"/>
            <a:chExt cx="785025" cy="759700"/>
          </a:xfrm>
        </p:grpSpPr>
        <p:sp>
          <p:nvSpPr>
            <p:cNvPr id="438" name="Google Shape;438;p26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6"/>
          <p:cNvGrpSpPr/>
          <p:nvPr/>
        </p:nvGrpSpPr>
        <p:grpSpPr>
          <a:xfrm flipH="1">
            <a:off x="659293" y="404033"/>
            <a:ext cx="530159" cy="550985"/>
            <a:chOff x="2777975" y="4487350"/>
            <a:chExt cx="803150" cy="834825"/>
          </a:xfrm>
        </p:grpSpPr>
        <p:sp>
          <p:nvSpPr>
            <p:cNvPr id="447" name="Google Shape;447;p26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26"/>
          <p:cNvGrpSpPr/>
          <p:nvPr/>
        </p:nvGrpSpPr>
        <p:grpSpPr>
          <a:xfrm rot="-297704">
            <a:off x="7899097" y="2513690"/>
            <a:ext cx="529816" cy="397428"/>
            <a:chOff x="2787100" y="3506250"/>
            <a:chExt cx="854925" cy="641300"/>
          </a:xfrm>
        </p:grpSpPr>
        <p:sp>
          <p:nvSpPr>
            <p:cNvPr id="457" name="Google Shape;457;p26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type="title"/>
          </p:nvPr>
        </p:nvSpPr>
        <p:spPr>
          <a:xfrm>
            <a:off x="3543300" y="466725"/>
            <a:ext cx="4806000" cy="6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69" name="Google Shape;469;p27"/>
          <p:cNvSpPr txBox="1"/>
          <p:nvPr>
            <p:ph idx="1" type="body"/>
          </p:nvPr>
        </p:nvSpPr>
        <p:spPr>
          <a:xfrm>
            <a:off x="3543300" y="1249550"/>
            <a:ext cx="5086500" cy="3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accent3"/>
                </a:solidFill>
              </a:rPr>
              <a:t>Gold</a:t>
            </a:r>
            <a:r>
              <a:rPr lang="en" sz="1800"/>
              <a:t> volatility surged post-2020, driven by macroeconomic events.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Sensitive to CPI inflation, USD fluctuations, and oil market volatility.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Traders and institutions need short-term forecasts for hedging.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Ideal candidate for multivariate time-series ML prediction.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High market value:</a:t>
            </a:r>
            <a:r>
              <a:rPr lang="en" sz="1800"/>
              <a:t> even small forecasting improvements offer significant returns</a:t>
            </a:r>
            <a:endParaRPr sz="1800"/>
          </a:p>
        </p:txBody>
      </p:sp>
      <p:pic>
        <p:nvPicPr>
          <p:cNvPr id="470" name="Google Shape;4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75" y="3392625"/>
            <a:ext cx="3150826" cy="13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27" title="covid-19-global-economic-crisis.jpg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1195" r="6241" t="0"/>
          <a:stretch/>
        </p:blipFill>
        <p:spPr>
          <a:xfrm flipH="1">
            <a:off x="392475" y="487550"/>
            <a:ext cx="2912700" cy="2658900"/>
          </a:xfrm>
          <a:prstGeom prst="snip1Rect">
            <a:avLst>
              <a:gd fmla="val 29498" name="adj"/>
            </a:avLst>
          </a:prstGeom>
        </p:spPr>
      </p:pic>
      <p:grpSp>
        <p:nvGrpSpPr>
          <p:cNvPr id="472" name="Google Shape;472;p27"/>
          <p:cNvGrpSpPr/>
          <p:nvPr/>
        </p:nvGrpSpPr>
        <p:grpSpPr>
          <a:xfrm rot="1439146">
            <a:off x="799429" y="617203"/>
            <a:ext cx="549215" cy="531497"/>
            <a:chOff x="1785750" y="3413025"/>
            <a:chExt cx="785025" cy="759700"/>
          </a:xfrm>
        </p:grpSpPr>
        <p:sp>
          <p:nvSpPr>
            <p:cNvPr id="473" name="Google Shape;473;p27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7"/>
          <p:cNvGrpSpPr/>
          <p:nvPr/>
        </p:nvGrpSpPr>
        <p:grpSpPr>
          <a:xfrm rot="1135194">
            <a:off x="497120" y="104686"/>
            <a:ext cx="435970" cy="536160"/>
            <a:chOff x="4081850" y="3204400"/>
            <a:chExt cx="743225" cy="914025"/>
          </a:xfrm>
        </p:grpSpPr>
        <p:sp>
          <p:nvSpPr>
            <p:cNvPr id="482" name="Google Shape;482;p27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idx="1" type="subTitle"/>
          </p:nvPr>
        </p:nvSpPr>
        <p:spPr>
          <a:xfrm>
            <a:off x="1024800" y="1200625"/>
            <a:ext cx="7033500" cy="24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Collected daily data from Yahoo Finance, Kaggle, &amp; FRED (2010–2025).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Series: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accent3"/>
                </a:solidFill>
              </a:rPr>
              <a:t>Gold (GC=F)</a:t>
            </a:r>
            <a:r>
              <a:rPr lang="en" sz="1900"/>
              <a:t>,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accent3"/>
                </a:solidFill>
              </a:rPr>
              <a:t>USD Index (DX-Y.NYB)</a:t>
            </a:r>
            <a:r>
              <a:rPr lang="en" sz="1900"/>
              <a:t>,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accent3"/>
                </a:solidFill>
              </a:rPr>
              <a:t>Oil (CL=F)</a:t>
            </a:r>
            <a:r>
              <a:rPr lang="en" sz="1900"/>
              <a:t>,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>
                <a:solidFill>
                  <a:schemeClr val="accent3"/>
                </a:solidFill>
              </a:rPr>
              <a:t>CPI</a:t>
            </a:r>
            <a:r>
              <a:rPr lang="en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Engineered 11 features: returns, moving averages: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 </a:t>
            </a:r>
            <a:r>
              <a:rPr b="1" lang="en" sz="1900">
                <a:solidFill>
                  <a:schemeClr val="accent3"/>
                </a:solidFill>
              </a:rPr>
              <a:t>(5-day, 20-day), volatility, RSI.</a:t>
            </a:r>
            <a:endParaRPr b="1" sz="1900">
              <a:solidFill>
                <a:schemeClr val="accent3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Min-max scaling applied to standardize features (0–1 range).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Sliding-window: 30-day inputs → next-day gold prediction.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Final split: 3045 training samples, 760 validation samples.</a:t>
            </a:r>
            <a:endParaRPr sz="1900"/>
          </a:p>
        </p:txBody>
      </p:sp>
      <p:sp>
        <p:nvSpPr>
          <p:cNvPr id="495" name="Google Shape;495;p28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Dataset </a:t>
            </a:r>
            <a:endParaRPr sz="3600">
              <a:solidFill>
                <a:schemeClr val="accent3"/>
              </a:solidFill>
            </a:endParaRPr>
          </a:p>
        </p:txBody>
      </p:sp>
      <p:grpSp>
        <p:nvGrpSpPr>
          <p:cNvPr id="496" name="Google Shape;496;p28"/>
          <p:cNvGrpSpPr/>
          <p:nvPr/>
        </p:nvGrpSpPr>
        <p:grpSpPr>
          <a:xfrm rot="4621808">
            <a:off x="839595" y="62643"/>
            <a:ext cx="933908" cy="1011918"/>
            <a:chOff x="2761250" y="617875"/>
            <a:chExt cx="1222900" cy="1325050"/>
          </a:xfrm>
        </p:grpSpPr>
        <p:sp>
          <p:nvSpPr>
            <p:cNvPr id="497" name="Google Shape;497;p28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8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8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28"/>
          <p:cNvGrpSpPr/>
          <p:nvPr/>
        </p:nvGrpSpPr>
        <p:grpSpPr>
          <a:xfrm rot="-1388379">
            <a:off x="151192" y="227319"/>
            <a:ext cx="584864" cy="513483"/>
            <a:chOff x="2665925" y="2466150"/>
            <a:chExt cx="627625" cy="551025"/>
          </a:xfrm>
        </p:grpSpPr>
        <p:sp>
          <p:nvSpPr>
            <p:cNvPr id="505" name="Google Shape;505;p28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8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8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8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8"/>
          <p:cNvGrpSpPr/>
          <p:nvPr/>
        </p:nvGrpSpPr>
        <p:grpSpPr>
          <a:xfrm rot="1135194">
            <a:off x="8293995" y="4186486"/>
            <a:ext cx="435970" cy="536160"/>
            <a:chOff x="4081850" y="3204400"/>
            <a:chExt cx="743225" cy="914025"/>
          </a:xfrm>
        </p:grpSpPr>
        <p:sp>
          <p:nvSpPr>
            <p:cNvPr id="514" name="Google Shape;514;p28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8"/>
          <p:cNvGrpSpPr/>
          <p:nvPr/>
        </p:nvGrpSpPr>
        <p:grpSpPr>
          <a:xfrm flipH="1">
            <a:off x="283268" y="1137208"/>
            <a:ext cx="530159" cy="550985"/>
            <a:chOff x="2777975" y="4487350"/>
            <a:chExt cx="803150" cy="834825"/>
          </a:xfrm>
        </p:grpSpPr>
        <p:sp>
          <p:nvSpPr>
            <p:cNvPr id="523" name="Google Shape;523;p28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8"/>
          <p:cNvGrpSpPr/>
          <p:nvPr/>
        </p:nvGrpSpPr>
        <p:grpSpPr>
          <a:xfrm rot="-297704">
            <a:off x="8137222" y="3485240"/>
            <a:ext cx="529816" cy="397428"/>
            <a:chOff x="2787100" y="3506250"/>
            <a:chExt cx="854925" cy="641300"/>
          </a:xfrm>
        </p:grpSpPr>
        <p:sp>
          <p:nvSpPr>
            <p:cNvPr id="533" name="Google Shape;533;p28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8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/>
          <p:nvPr>
            <p:ph idx="2" type="title"/>
          </p:nvPr>
        </p:nvSpPr>
        <p:spPr>
          <a:xfrm>
            <a:off x="2996550" y="846766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5" name="Google Shape;545;p29"/>
          <p:cNvSpPr txBox="1"/>
          <p:nvPr>
            <p:ph type="title"/>
          </p:nvPr>
        </p:nvSpPr>
        <p:spPr>
          <a:xfrm>
            <a:off x="1924800" y="2171625"/>
            <a:ext cx="5294400" cy="146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Models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546" name="Google Shape;546;p29"/>
          <p:cNvCxnSpPr/>
          <p:nvPr/>
        </p:nvCxnSpPr>
        <p:spPr>
          <a:xfrm>
            <a:off x="4128525" y="1921404"/>
            <a:ext cx="933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7" name="Google Shape;547;p29"/>
          <p:cNvGrpSpPr/>
          <p:nvPr/>
        </p:nvGrpSpPr>
        <p:grpSpPr>
          <a:xfrm rot="4621808">
            <a:off x="2376833" y="431218"/>
            <a:ext cx="933908" cy="1011918"/>
            <a:chOff x="2761250" y="617875"/>
            <a:chExt cx="1222900" cy="1325050"/>
          </a:xfrm>
        </p:grpSpPr>
        <p:sp>
          <p:nvSpPr>
            <p:cNvPr id="548" name="Google Shape;548;p29"/>
            <p:cNvSpPr/>
            <p:nvPr/>
          </p:nvSpPr>
          <p:spPr>
            <a:xfrm>
              <a:off x="2888925" y="785625"/>
              <a:ext cx="965575" cy="993650"/>
            </a:xfrm>
            <a:custGeom>
              <a:rect b="b" l="l" r="r" t="t"/>
              <a:pathLst>
                <a:path extrusionOk="0" h="39746" w="38623">
                  <a:moveTo>
                    <a:pt x="8500" y="6895"/>
                  </a:moveTo>
                  <a:cubicBezTo>
                    <a:pt x="9108" y="6895"/>
                    <a:pt x="9711" y="7175"/>
                    <a:pt x="10130" y="7701"/>
                  </a:cubicBezTo>
                  <a:lnTo>
                    <a:pt x="10130" y="7699"/>
                  </a:lnTo>
                  <a:lnTo>
                    <a:pt x="10130" y="7699"/>
                  </a:lnTo>
                  <a:cubicBezTo>
                    <a:pt x="10850" y="8609"/>
                    <a:pt x="10742" y="9911"/>
                    <a:pt x="9844" y="10643"/>
                  </a:cubicBezTo>
                  <a:cubicBezTo>
                    <a:pt x="9450" y="10964"/>
                    <a:pt x="8970" y="11123"/>
                    <a:pt x="8493" y="11123"/>
                  </a:cubicBezTo>
                  <a:cubicBezTo>
                    <a:pt x="7884" y="11123"/>
                    <a:pt x="7281" y="10863"/>
                    <a:pt x="6877" y="10354"/>
                  </a:cubicBezTo>
                  <a:cubicBezTo>
                    <a:pt x="6154" y="9447"/>
                    <a:pt x="6339" y="8085"/>
                    <a:pt x="7237" y="7350"/>
                  </a:cubicBezTo>
                  <a:cubicBezTo>
                    <a:pt x="7615" y="7043"/>
                    <a:pt x="8059" y="6895"/>
                    <a:pt x="8500" y="6895"/>
                  </a:cubicBezTo>
                  <a:close/>
                  <a:moveTo>
                    <a:pt x="19147" y="14034"/>
                  </a:moveTo>
                  <a:cubicBezTo>
                    <a:pt x="20968" y="14034"/>
                    <a:pt x="22804" y="14665"/>
                    <a:pt x="24189" y="15898"/>
                  </a:cubicBezTo>
                  <a:lnTo>
                    <a:pt x="24189" y="15896"/>
                  </a:lnTo>
                  <a:lnTo>
                    <a:pt x="24189" y="15896"/>
                  </a:lnTo>
                  <a:cubicBezTo>
                    <a:pt x="26817" y="18237"/>
                    <a:pt x="26704" y="21966"/>
                    <a:pt x="24005" y="24167"/>
                  </a:cubicBezTo>
                  <a:cubicBezTo>
                    <a:pt x="22733" y="25204"/>
                    <a:pt x="21110" y="25712"/>
                    <a:pt x="19475" y="25712"/>
                  </a:cubicBezTo>
                  <a:cubicBezTo>
                    <a:pt x="17655" y="25712"/>
                    <a:pt x="15819" y="25082"/>
                    <a:pt x="14434" y="23850"/>
                  </a:cubicBezTo>
                  <a:cubicBezTo>
                    <a:pt x="11806" y="21509"/>
                    <a:pt x="11919" y="17782"/>
                    <a:pt x="14619" y="15580"/>
                  </a:cubicBezTo>
                  <a:cubicBezTo>
                    <a:pt x="15890" y="14543"/>
                    <a:pt x="17512" y="14034"/>
                    <a:pt x="19147" y="14034"/>
                  </a:cubicBezTo>
                  <a:close/>
                  <a:moveTo>
                    <a:pt x="30132" y="28625"/>
                  </a:moveTo>
                  <a:cubicBezTo>
                    <a:pt x="30741" y="28625"/>
                    <a:pt x="31343" y="28884"/>
                    <a:pt x="31747" y="29394"/>
                  </a:cubicBezTo>
                  <a:lnTo>
                    <a:pt x="31747" y="29392"/>
                  </a:lnTo>
                  <a:lnTo>
                    <a:pt x="31747" y="29392"/>
                  </a:lnTo>
                  <a:cubicBezTo>
                    <a:pt x="32469" y="30299"/>
                    <a:pt x="32285" y="31662"/>
                    <a:pt x="31386" y="32396"/>
                  </a:cubicBezTo>
                  <a:cubicBezTo>
                    <a:pt x="31008" y="32705"/>
                    <a:pt x="30563" y="32853"/>
                    <a:pt x="30122" y="32853"/>
                  </a:cubicBezTo>
                  <a:cubicBezTo>
                    <a:pt x="29513" y="32853"/>
                    <a:pt x="28911" y="32572"/>
                    <a:pt x="28493" y="32045"/>
                  </a:cubicBezTo>
                  <a:cubicBezTo>
                    <a:pt x="27773" y="31137"/>
                    <a:pt x="27881" y="29835"/>
                    <a:pt x="28780" y="29106"/>
                  </a:cubicBezTo>
                  <a:cubicBezTo>
                    <a:pt x="29174" y="28784"/>
                    <a:pt x="29656" y="28625"/>
                    <a:pt x="30132" y="28625"/>
                  </a:cubicBezTo>
                  <a:close/>
                  <a:moveTo>
                    <a:pt x="8694" y="1"/>
                  </a:moveTo>
                  <a:lnTo>
                    <a:pt x="702" y="6514"/>
                  </a:lnTo>
                  <a:cubicBezTo>
                    <a:pt x="989" y="7886"/>
                    <a:pt x="751" y="9364"/>
                    <a:pt x="0" y="10484"/>
                  </a:cubicBezTo>
                  <a:cubicBezTo>
                    <a:pt x="6990" y="21541"/>
                    <a:pt x="19564" y="28046"/>
                    <a:pt x="26554" y="39101"/>
                  </a:cubicBezTo>
                  <a:cubicBezTo>
                    <a:pt x="26950" y="38950"/>
                    <a:pt x="27360" y="38874"/>
                    <a:pt x="27765" y="38874"/>
                  </a:cubicBezTo>
                  <a:cubicBezTo>
                    <a:pt x="28562" y="38874"/>
                    <a:pt x="29336" y="39167"/>
                    <a:pt x="29932" y="39745"/>
                  </a:cubicBezTo>
                  <a:cubicBezTo>
                    <a:pt x="32594" y="37575"/>
                    <a:pt x="35256" y="35402"/>
                    <a:pt x="37921" y="33229"/>
                  </a:cubicBezTo>
                  <a:cubicBezTo>
                    <a:pt x="37632" y="31860"/>
                    <a:pt x="37872" y="30382"/>
                    <a:pt x="38623" y="29260"/>
                  </a:cubicBezTo>
                  <a:cubicBezTo>
                    <a:pt x="31633" y="18205"/>
                    <a:pt x="19061" y="11700"/>
                    <a:pt x="12069" y="643"/>
                  </a:cubicBezTo>
                  <a:cubicBezTo>
                    <a:pt x="11673" y="795"/>
                    <a:pt x="11261" y="870"/>
                    <a:pt x="10856" y="870"/>
                  </a:cubicBezTo>
                  <a:cubicBezTo>
                    <a:pt x="10060" y="870"/>
                    <a:pt x="9287" y="579"/>
                    <a:pt x="8694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9"/>
            <p:cNvSpPr/>
            <p:nvPr/>
          </p:nvSpPr>
          <p:spPr>
            <a:xfrm>
              <a:off x="2761250" y="617875"/>
              <a:ext cx="1222900" cy="1325050"/>
            </a:xfrm>
            <a:custGeom>
              <a:rect b="b" l="l" r="r" t="t"/>
              <a:pathLst>
                <a:path extrusionOk="0" h="53002" w="48916">
                  <a:moveTo>
                    <a:pt x="14119" y="4958"/>
                  </a:moveTo>
                  <a:cubicBezTo>
                    <a:pt x="14537" y="5831"/>
                    <a:pt x="15303" y="6279"/>
                    <a:pt x="16110" y="6279"/>
                  </a:cubicBezTo>
                  <a:cubicBezTo>
                    <a:pt x="16633" y="6279"/>
                    <a:pt x="17173" y="6091"/>
                    <a:pt x="17645" y="5706"/>
                  </a:cubicBezTo>
                  <a:cubicBezTo>
                    <a:pt x="24655" y="17556"/>
                    <a:pt x="38152" y="24118"/>
                    <a:pt x="45163" y="35966"/>
                  </a:cubicBezTo>
                  <a:lnTo>
                    <a:pt x="45163" y="35966"/>
                  </a:lnTo>
                  <a:cubicBezTo>
                    <a:pt x="43960" y="36950"/>
                    <a:pt x="43649" y="38825"/>
                    <a:pt x="44339" y="40260"/>
                  </a:cubicBezTo>
                  <a:cubicBezTo>
                    <a:pt x="41160" y="42853"/>
                    <a:pt x="37978" y="45446"/>
                    <a:pt x="34799" y="48042"/>
                  </a:cubicBezTo>
                  <a:cubicBezTo>
                    <a:pt x="34380" y="47169"/>
                    <a:pt x="33613" y="46720"/>
                    <a:pt x="32807" y="46720"/>
                  </a:cubicBezTo>
                  <a:cubicBezTo>
                    <a:pt x="32285" y="46720"/>
                    <a:pt x="31745" y="46908"/>
                    <a:pt x="31273" y="47294"/>
                  </a:cubicBezTo>
                  <a:cubicBezTo>
                    <a:pt x="24263" y="35444"/>
                    <a:pt x="10764" y="28884"/>
                    <a:pt x="3752" y="17034"/>
                  </a:cubicBezTo>
                  <a:cubicBezTo>
                    <a:pt x="4955" y="16053"/>
                    <a:pt x="5267" y="14176"/>
                    <a:pt x="4579" y="12740"/>
                  </a:cubicBezTo>
                  <a:cubicBezTo>
                    <a:pt x="7758" y="10144"/>
                    <a:pt x="10940" y="7551"/>
                    <a:pt x="14119" y="4958"/>
                  </a:cubicBezTo>
                  <a:close/>
                  <a:moveTo>
                    <a:pt x="17015" y="1"/>
                  </a:moveTo>
                  <a:cubicBezTo>
                    <a:pt x="11342" y="4623"/>
                    <a:pt x="5671" y="9248"/>
                    <a:pt x="0" y="13873"/>
                  </a:cubicBezTo>
                  <a:cubicBezTo>
                    <a:pt x="6551" y="30244"/>
                    <a:pt x="25350" y="36628"/>
                    <a:pt x="31903" y="53001"/>
                  </a:cubicBezTo>
                  <a:lnTo>
                    <a:pt x="48916" y="39129"/>
                  </a:lnTo>
                  <a:cubicBezTo>
                    <a:pt x="42365" y="22756"/>
                    <a:pt x="23565" y="16372"/>
                    <a:pt x="17015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9"/>
            <p:cNvSpPr/>
            <p:nvPr/>
          </p:nvSpPr>
          <p:spPr>
            <a:xfrm>
              <a:off x="2854975" y="741875"/>
              <a:ext cx="1035375" cy="1077050"/>
            </a:xfrm>
            <a:custGeom>
              <a:rect b="b" l="l" r="r" t="t"/>
              <a:pathLst>
                <a:path extrusionOk="0" h="43082" w="41415">
                  <a:moveTo>
                    <a:pt x="10163" y="1381"/>
                  </a:moveTo>
                  <a:cubicBezTo>
                    <a:pt x="10183" y="1404"/>
                    <a:pt x="10206" y="1428"/>
                    <a:pt x="10230" y="1451"/>
                  </a:cubicBezTo>
                  <a:cubicBezTo>
                    <a:pt x="10790" y="2034"/>
                    <a:pt x="11538" y="2329"/>
                    <a:pt x="12308" y="2329"/>
                  </a:cubicBezTo>
                  <a:cubicBezTo>
                    <a:pt x="12709" y="2329"/>
                    <a:pt x="13116" y="2249"/>
                    <a:pt x="13506" y="2088"/>
                  </a:cubicBezTo>
                  <a:cubicBezTo>
                    <a:pt x="13536" y="2074"/>
                    <a:pt x="13568" y="2062"/>
                    <a:pt x="13596" y="2049"/>
                  </a:cubicBezTo>
                  <a:cubicBezTo>
                    <a:pt x="20571" y="13222"/>
                    <a:pt x="33282" y="19719"/>
                    <a:pt x="40255" y="30890"/>
                  </a:cubicBezTo>
                  <a:lnTo>
                    <a:pt x="40255" y="30893"/>
                  </a:lnTo>
                  <a:cubicBezTo>
                    <a:pt x="40235" y="30920"/>
                    <a:pt x="40216" y="30948"/>
                    <a:pt x="40195" y="30978"/>
                  </a:cubicBezTo>
                  <a:cubicBezTo>
                    <a:pt x="39434" y="32056"/>
                    <a:pt x="39193" y="33518"/>
                    <a:pt x="39498" y="34852"/>
                  </a:cubicBezTo>
                  <a:cubicBezTo>
                    <a:pt x="39507" y="34889"/>
                    <a:pt x="39514" y="34924"/>
                    <a:pt x="39524" y="34959"/>
                  </a:cubicBezTo>
                  <a:cubicBezTo>
                    <a:pt x="36767" y="37205"/>
                    <a:pt x="34010" y="39452"/>
                    <a:pt x="31255" y="41699"/>
                  </a:cubicBezTo>
                  <a:cubicBezTo>
                    <a:pt x="31232" y="41675"/>
                    <a:pt x="31211" y="41652"/>
                    <a:pt x="31188" y="41629"/>
                  </a:cubicBezTo>
                  <a:cubicBezTo>
                    <a:pt x="30627" y="41047"/>
                    <a:pt x="29880" y="40752"/>
                    <a:pt x="29112" y="40752"/>
                  </a:cubicBezTo>
                  <a:cubicBezTo>
                    <a:pt x="28710" y="40752"/>
                    <a:pt x="28302" y="40833"/>
                    <a:pt x="27912" y="40994"/>
                  </a:cubicBezTo>
                  <a:cubicBezTo>
                    <a:pt x="27882" y="41008"/>
                    <a:pt x="27849" y="41020"/>
                    <a:pt x="27822" y="41031"/>
                  </a:cubicBezTo>
                  <a:cubicBezTo>
                    <a:pt x="20846" y="29858"/>
                    <a:pt x="8135" y="23363"/>
                    <a:pt x="1162" y="12190"/>
                  </a:cubicBezTo>
                  <a:cubicBezTo>
                    <a:pt x="1181" y="12162"/>
                    <a:pt x="1201" y="12132"/>
                    <a:pt x="1222" y="12104"/>
                  </a:cubicBezTo>
                  <a:cubicBezTo>
                    <a:pt x="1984" y="11026"/>
                    <a:pt x="2222" y="9562"/>
                    <a:pt x="1920" y="8227"/>
                  </a:cubicBezTo>
                  <a:cubicBezTo>
                    <a:pt x="1910" y="8193"/>
                    <a:pt x="1903" y="8158"/>
                    <a:pt x="1894" y="8121"/>
                  </a:cubicBezTo>
                  <a:cubicBezTo>
                    <a:pt x="4651" y="5875"/>
                    <a:pt x="7406" y="3628"/>
                    <a:pt x="10163" y="1381"/>
                  </a:cubicBezTo>
                  <a:close/>
                  <a:moveTo>
                    <a:pt x="10370" y="1"/>
                  </a:moveTo>
                  <a:cubicBezTo>
                    <a:pt x="7189" y="2594"/>
                    <a:pt x="4009" y="5187"/>
                    <a:pt x="827" y="7780"/>
                  </a:cubicBezTo>
                  <a:cubicBezTo>
                    <a:pt x="1518" y="9216"/>
                    <a:pt x="1206" y="11093"/>
                    <a:pt x="1" y="12074"/>
                  </a:cubicBezTo>
                  <a:cubicBezTo>
                    <a:pt x="7013" y="23924"/>
                    <a:pt x="20511" y="30484"/>
                    <a:pt x="27524" y="42334"/>
                  </a:cubicBezTo>
                  <a:cubicBezTo>
                    <a:pt x="27995" y="41948"/>
                    <a:pt x="28534" y="41760"/>
                    <a:pt x="29057" y="41760"/>
                  </a:cubicBezTo>
                  <a:cubicBezTo>
                    <a:pt x="29863" y="41760"/>
                    <a:pt x="30630" y="42209"/>
                    <a:pt x="31047" y="43082"/>
                  </a:cubicBezTo>
                  <a:cubicBezTo>
                    <a:pt x="34229" y="40489"/>
                    <a:pt x="37409" y="37896"/>
                    <a:pt x="40590" y="35300"/>
                  </a:cubicBezTo>
                  <a:cubicBezTo>
                    <a:pt x="39900" y="33864"/>
                    <a:pt x="40212" y="31987"/>
                    <a:pt x="41415" y="31006"/>
                  </a:cubicBezTo>
                  <a:cubicBezTo>
                    <a:pt x="34405" y="19158"/>
                    <a:pt x="20906" y="12596"/>
                    <a:pt x="13896" y="746"/>
                  </a:cubicBezTo>
                  <a:cubicBezTo>
                    <a:pt x="13423" y="1132"/>
                    <a:pt x="12883" y="1321"/>
                    <a:pt x="12359" y="1321"/>
                  </a:cubicBezTo>
                  <a:cubicBezTo>
                    <a:pt x="11553" y="1321"/>
                    <a:pt x="10788" y="873"/>
                    <a:pt x="10370" y="1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9"/>
            <p:cNvSpPr/>
            <p:nvPr/>
          </p:nvSpPr>
          <p:spPr>
            <a:xfrm>
              <a:off x="2883950" y="776400"/>
              <a:ext cx="977425" cy="1008000"/>
            </a:xfrm>
            <a:custGeom>
              <a:rect b="b" l="l" r="r" t="t"/>
              <a:pathLst>
                <a:path extrusionOk="0" h="40320" w="39097">
                  <a:moveTo>
                    <a:pt x="8974" y="370"/>
                  </a:moveTo>
                  <a:cubicBezTo>
                    <a:pt x="9566" y="945"/>
                    <a:pt x="10337" y="1236"/>
                    <a:pt x="11130" y="1236"/>
                  </a:cubicBezTo>
                  <a:cubicBezTo>
                    <a:pt x="11534" y="1236"/>
                    <a:pt x="11943" y="1160"/>
                    <a:pt x="12338" y="1009"/>
                  </a:cubicBezTo>
                  <a:cubicBezTo>
                    <a:pt x="19299" y="12021"/>
                    <a:pt x="31821" y="18498"/>
                    <a:pt x="38780" y="29509"/>
                  </a:cubicBezTo>
                  <a:cubicBezTo>
                    <a:pt x="38032" y="30624"/>
                    <a:pt x="37794" y="32098"/>
                    <a:pt x="38081" y="33462"/>
                  </a:cubicBezTo>
                  <a:lnTo>
                    <a:pt x="30124" y="39948"/>
                  </a:lnTo>
                  <a:cubicBezTo>
                    <a:pt x="29533" y="39373"/>
                    <a:pt x="28763" y="39082"/>
                    <a:pt x="27970" y="39082"/>
                  </a:cubicBezTo>
                  <a:cubicBezTo>
                    <a:pt x="27566" y="39082"/>
                    <a:pt x="27157" y="39158"/>
                    <a:pt x="26762" y="39309"/>
                  </a:cubicBezTo>
                  <a:cubicBezTo>
                    <a:pt x="19800" y="28297"/>
                    <a:pt x="7279" y="21820"/>
                    <a:pt x="317" y="10811"/>
                  </a:cubicBezTo>
                  <a:cubicBezTo>
                    <a:pt x="1068" y="9693"/>
                    <a:pt x="1303" y="8223"/>
                    <a:pt x="1019" y="6858"/>
                  </a:cubicBezTo>
                  <a:lnTo>
                    <a:pt x="8974" y="370"/>
                  </a:lnTo>
                  <a:close/>
                  <a:moveTo>
                    <a:pt x="9004" y="0"/>
                  </a:moveTo>
                  <a:cubicBezTo>
                    <a:pt x="6247" y="2247"/>
                    <a:pt x="3492" y="4494"/>
                    <a:pt x="735" y="6743"/>
                  </a:cubicBezTo>
                  <a:cubicBezTo>
                    <a:pt x="742" y="6777"/>
                    <a:pt x="751" y="6812"/>
                    <a:pt x="758" y="6849"/>
                  </a:cubicBezTo>
                  <a:cubicBezTo>
                    <a:pt x="1063" y="8183"/>
                    <a:pt x="825" y="9645"/>
                    <a:pt x="61" y="10723"/>
                  </a:cubicBezTo>
                  <a:cubicBezTo>
                    <a:pt x="42" y="10753"/>
                    <a:pt x="22" y="10781"/>
                    <a:pt x="1" y="10811"/>
                  </a:cubicBezTo>
                  <a:cubicBezTo>
                    <a:pt x="6976" y="21984"/>
                    <a:pt x="19687" y="28479"/>
                    <a:pt x="26660" y="39653"/>
                  </a:cubicBezTo>
                  <a:cubicBezTo>
                    <a:pt x="26690" y="39639"/>
                    <a:pt x="26723" y="39627"/>
                    <a:pt x="26753" y="39616"/>
                  </a:cubicBezTo>
                  <a:cubicBezTo>
                    <a:pt x="27145" y="39453"/>
                    <a:pt x="27553" y="39372"/>
                    <a:pt x="27955" y="39372"/>
                  </a:cubicBezTo>
                  <a:cubicBezTo>
                    <a:pt x="28724" y="39372"/>
                    <a:pt x="29468" y="39667"/>
                    <a:pt x="30029" y="40251"/>
                  </a:cubicBezTo>
                  <a:cubicBezTo>
                    <a:pt x="30050" y="40274"/>
                    <a:pt x="30073" y="40297"/>
                    <a:pt x="30096" y="40320"/>
                  </a:cubicBezTo>
                  <a:cubicBezTo>
                    <a:pt x="32853" y="38073"/>
                    <a:pt x="35608" y="35827"/>
                    <a:pt x="38362" y="33580"/>
                  </a:cubicBezTo>
                  <a:cubicBezTo>
                    <a:pt x="38355" y="33543"/>
                    <a:pt x="38346" y="33508"/>
                    <a:pt x="38339" y="33474"/>
                  </a:cubicBezTo>
                  <a:cubicBezTo>
                    <a:pt x="38034" y="32137"/>
                    <a:pt x="38275" y="30678"/>
                    <a:pt x="39036" y="29597"/>
                  </a:cubicBezTo>
                  <a:cubicBezTo>
                    <a:pt x="39057" y="29569"/>
                    <a:pt x="39076" y="29539"/>
                    <a:pt x="39096" y="29512"/>
                  </a:cubicBezTo>
                  <a:cubicBezTo>
                    <a:pt x="32123" y="18338"/>
                    <a:pt x="19412" y="11841"/>
                    <a:pt x="12437" y="670"/>
                  </a:cubicBezTo>
                  <a:cubicBezTo>
                    <a:pt x="12407" y="681"/>
                    <a:pt x="12377" y="695"/>
                    <a:pt x="12347" y="707"/>
                  </a:cubicBezTo>
                  <a:cubicBezTo>
                    <a:pt x="11957" y="868"/>
                    <a:pt x="11549" y="949"/>
                    <a:pt x="11147" y="949"/>
                  </a:cubicBezTo>
                  <a:cubicBezTo>
                    <a:pt x="10378" y="949"/>
                    <a:pt x="9630" y="654"/>
                    <a:pt x="9071" y="70"/>
                  </a:cubicBezTo>
                  <a:cubicBezTo>
                    <a:pt x="9047" y="47"/>
                    <a:pt x="9024" y="23"/>
                    <a:pt x="9004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9"/>
            <p:cNvSpPr/>
            <p:nvPr/>
          </p:nvSpPr>
          <p:spPr>
            <a:xfrm>
              <a:off x="3185850" y="1135000"/>
              <a:ext cx="373675" cy="290750"/>
            </a:xfrm>
            <a:custGeom>
              <a:rect b="b" l="l" r="r" t="t"/>
              <a:pathLst>
                <a:path extrusionOk="0" h="11630" w="14947">
                  <a:moveTo>
                    <a:pt x="7312" y="0"/>
                  </a:moveTo>
                  <a:cubicBezTo>
                    <a:pt x="5684" y="0"/>
                    <a:pt x="4068" y="507"/>
                    <a:pt x="2802" y="1540"/>
                  </a:cubicBezTo>
                  <a:cubicBezTo>
                    <a:pt x="114" y="3731"/>
                    <a:pt x="1" y="7444"/>
                    <a:pt x="2617" y="9776"/>
                  </a:cubicBezTo>
                  <a:cubicBezTo>
                    <a:pt x="3994" y="11003"/>
                    <a:pt x="5822" y="11630"/>
                    <a:pt x="7633" y="11630"/>
                  </a:cubicBezTo>
                  <a:cubicBezTo>
                    <a:pt x="9262" y="11630"/>
                    <a:pt x="10879" y="11123"/>
                    <a:pt x="12146" y="10090"/>
                  </a:cubicBezTo>
                  <a:cubicBezTo>
                    <a:pt x="14834" y="7899"/>
                    <a:pt x="14947" y="4186"/>
                    <a:pt x="12331" y="1856"/>
                  </a:cubicBezTo>
                  <a:cubicBezTo>
                    <a:pt x="10952" y="628"/>
                    <a:pt x="9124" y="0"/>
                    <a:pt x="7312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9"/>
            <p:cNvSpPr/>
            <p:nvPr/>
          </p:nvSpPr>
          <p:spPr>
            <a:xfrm>
              <a:off x="3583350" y="1498275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51" y="0"/>
                  </a:moveTo>
                  <a:cubicBezTo>
                    <a:pt x="1875" y="0"/>
                    <a:pt x="1395" y="159"/>
                    <a:pt x="1003" y="480"/>
                  </a:cubicBezTo>
                  <a:cubicBezTo>
                    <a:pt x="107" y="1209"/>
                    <a:pt x="0" y="2502"/>
                    <a:pt x="716" y="3407"/>
                  </a:cubicBezTo>
                  <a:cubicBezTo>
                    <a:pt x="1132" y="3932"/>
                    <a:pt x="1732" y="4210"/>
                    <a:pt x="2338" y="4210"/>
                  </a:cubicBezTo>
                  <a:cubicBezTo>
                    <a:pt x="2778" y="4210"/>
                    <a:pt x="3221" y="4063"/>
                    <a:pt x="3598" y="3756"/>
                  </a:cubicBezTo>
                  <a:cubicBezTo>
                    <a:pt x="4494" y="3026"/>
                    <a:pt x="4676" y="1669"/>
                    <a:pt x="3958" y="764"/>
                  </a:cubicBezTo>
                  <a:cubicBezTo>
                    <a:pt x="3556" y="258"/>
                    <a:pt x="2957" y="0"/>
                    <a:pt x="2351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9"/>
            <p:cNvSpPr/>
            <p:nvPr/>
          </p:nvSpPr>
          <p:spPr>
            <a:xfrm>
              <a:off x="3045125" y="957250"/>
              <a:ext cx="116925" cy="105275"/>
            </a:xfrm>
            <a:custGeom>
              <a:rect b="b" l="l" r="r" t="t"/>
              <a:pathLst>
                <a:path extrusionOk="0" h="4211" w="4677">
                  <a:moveTo>
                    <a:pt x="2337" y="0"/>
                  </a:moveTo>
                  <a:cubicBezTo>
                    <a:pt x="1898" y="0"/>
                    <a:pt x="1456" y="147"/>
                    <a:pt x="1079" y="455"/>
                  </a:cubicBezTo>
                  <a:cubicBezTo>
                    <a:pt x="183" y="1183"/>
                    <a:pt x="1" y="2543"/>
                    <a:pt x="719" y="3445"/>
                  </a:cubicBezTo>
                  <a:cubicBezTo>
                    <a:pt x="1121" y="3953"/>
                    <a:pt x="1720" y="4211"/>
                    <a:pt x="2327" y="4211"/>
                  </a:cubicBezTo>
                  <a:cubicBezTo>
                    <a:pt x="2802" y="4211"/>
                    <a:pt x="3282" y="4052"/>
                    <a:pt x="3674" y="3732"/>
                  </a:cubicBezTo>
                  <a:cubicBezTo>
                    <a:pt x="4568" y="3004"/>
                    <a:pt x="4676" y="1707"/>
                    <a:pt x="3958" y="804"/>
                  </a:cubicBezTo>
                  <a:cubicBezTo>
                    <a:pt x="3542" y="280"/>
                    <a:pt x="2942" y="0"/>
                    <a:pt x="2337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9"/>
          <p:cNvGrpSpPr/>
          <p:nvPr/>
        </p:nvGrpSpPr>
        <p:grpSpPr>
          <a:xfrm rot="1790401">
            <a:off x="6954508" y="1322976"/>
            <a:ext cx="701869" cy="1011948"/>
            <a:chOff x="1705850" y="434250"/>
            <a:chExt cx="978800" cy="1411225"/>
          </a:xfrm>
        </p:grpSpPr>
        <p:sp>
          <p:nvSpPr>
            <p:cNvPr id="556" name="Google Shape;556;p29"/>
            <p:cNvSpPr/>
            <p:nvPr/>
          </p:nvSpPr>
          <p:spPr>
            <a:xfrm>
              <a:off x="2039325" y="1468300"/>
              <a:ext cx="114225" cy="100025"/>
            </a:xfrm>
            <a:custGeom>
              <a:rect b="b" l="l" r="r" t="t"/>
              <a:pathLst>
                <a:path extrusionOk="0" h="4001" w="4569">
                  <a:moveTo>
                    <a:pt x="2278" y="0"/>
                  </a:moveTo>
                  <a:cubicBezTo>
                    <a:pt x="1467" y="0"/>
                    <a:pt x="714" y="508"/>
                    <a:pt x="400" y="1316"/>
                  </a:cubicBezTo>
                  <a:cubicBezTo>
                    <a:pt x="1" y="2353"/>
                    <a:pt x="474" y="3486"/>
                    <a:pt x="1516" y="3872"/>
                  </a:cubicBezTo>
                  <a:cubicBezTo>
                    <a:pt x="1751" y="3959"/>
                    <a:pt x="1995" y="4000"/>
                    <a:pt x="2236" y="4000"/>
                  </a:cubicBezTo>
                  <a:cubicBezTo>
                    <a:pt x="3064" y="4000"/>
                    <a:pt x="3861" y="3514"/>
                    <a:pt x="4169" y="2713"/>
                  </a:cubicBezTo>
                  <a:cubicBezTo>
                    <a:pt x="4568" y="1679"/>
                    <a:pt x="4005" y="510"/>
                    <a:pt x="2966" y="125"/>
                  </a:cubicBezTo>
                  <a:cubicBezTo>
                    <a:pt x="2738" y="40"/>
                    <a:pt x="2506" y="0"/>
                    <a:pt x="2278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9"/>
            <p:cNvSpPr/>
            <p:nvPr/>
          </p:nvSpPr>
          <p:spPr>
            <a:xfrm>
              <a:off x="1705850" y="434250"/>
              <a:ext cx="978800" cy="1411225"/>
            </a:xfrm>
            <a:custGeom>
              <a:rect b="b" l="l" r="r" t="t"/>
              <a:pathLst>
                <a:path extrusionOk="0" h="56449" w="39152">
                  <a:moveTo>
                    <a:pt x="21401" y="3462"/>
                  </a:moveTo>
                  <a:lnTo>
                    <a:pt x="33255" y="7856"/>
                  </a:lnTo>
                  <a:cubicBezTo>
                    <a:pt x="32341" y="9216"/>
                    <a:pt x="32941" y="10814"/>
                    <a:pt x="34430" y="11366"/>
                  </a:cubicBezTo>
                  <a:cubicBezTo>
                    <a:pt x="27596" y="23744"/>
                    <a:pt x="28819" y="39106"/>
                    <a:pt x="21985" y="51484"/>
                  </a:cubicBezTo>
                  <a:cubicBezTo>
                    <a:pt x="21635" y="51355"/>
                    <a:pt x="21267" y="51294"/>
                    <a:pt x="20897" y="51294"/>
                  </a:cubicBezTo>
                  <a:cubicBezTo>
                    <a:pt x="19686" y="51294"/>
                    <a:pt x="18453" y="51948"/>
                    <a:pt x="17755" y="52990"/>
                  </a:cubicBezTo>
                  <a:cubicBezTo>
                    <a:pt x="13802" y="51526"/>
                    <a:pt x="9851" y="50062"/>
                    <a:pt x="5898" y="48598"/>
                  </a:cubicBezTo>
                  <a:cubicBezTo>
                    <a:pt x="6812" y="47238"/>
                    <a:pt x="6214" y="45640"/>
                    <a:pt x="4725" y="45089"/>
                  </a:cubicBezTo>
                  <a:cubicBezTo>
                    <a:pt x="11560" y="32710"/>
                    <a:pt x="10336" y="17346"/>
                    <a:pt x="17171" y="4970"/>
                  </a:cubicBezTo>
                  <a:cubicBezTo>
                    <a:pt x="17519" y="5099"/>
                    <a:pt x="17886" y="5160"/>
                    <a:pt x="18255" y="5160"/>
                  </a:cubicBezTo>
                  <a:cubicBezTo>
                    <a:pt x="19466" y="5160"/>
                    <a:pt x="20700" y="4504"/>
                    <a:pt x="21401" y="3462"/>
                  </a:cubicBezTo>
                  <a:close/>
                  <a:moveTo>
                    <a:pt x="18013" y="1"/>
                  </a:moveTo>
                  <a:cubicBezTo>
                    <a:pt x="6935" y="14326"/>
                    <a:pt x="11079" y="34292"/>
                    <a:pt x="1" y="48617"/>
                  </a:cubicBezTo>
                  <a:cubicBezTo>
                    <a:pt x="7046" y="51228"/>
                    <a:pt x="14095" y="53837"/>
                    <a:pt x="21142" y="56449"/>
                  </a:cubicBezTo>
                  <a:cubicBezTo>
                    <a:pt x="32218" y="42124"/>
                    <a:pt x="28076" y="22160"/>
                    <a:pt x="39152" y="7835"/>
                  </a:cubicBezTo>
                  <a:cubicBezTo>
                    <a:pt x="32105" y="5224"/>
                    <a:pt x="25060" y="2612"/>
                    <a:pt x="18013" y="1"/>
                  </a:cubicBezTo>
                  <a:close/>
                </a:path>
              </a:pathLst>
            </a:custGeom>
            <a:solidFill>
              <a:srgbClr val="B1C1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9"/>
            <p:cNvSpPr/>
            <p:nvPr/>
          </p:nvSpPr>
          <p:spPr>
            <a:xfrm>
              <a:off x="1865525" y="556650"/>
              <a:ext cx="659525" cy="1166525"/>
            </a:xfrm>
            <a:custGeom>
              <a:rect b="b" l="l" r="r" t="t"/>
              <a:pathLst>
                <a:path extrusionOk="0" h="46661" w="26381">
                  <a:moveTo>
                    <a:pt x="17195" y="6055"/>
                  </a:moveTo>
                  <a:cubicBezTo>
                    <a:pt x="17454" y="6055"/>
                    <a:pt x="17715" y="6099"/>
                    <a:pt x="17967" y="6193"/>
                  </a:cubicBezTo>
                  <a:cubicBezTo>
                    <a:pt x="19077" y="6606"/>
                    <a:pt x="19585" y="7816"/>
                    <a:pt x="19158" y="8922"/>
                  </a:cubicBezTo>
                  <a:cubicBezTo>
                    <a:pt x="18823" y="9787"/>
                    <a:pt x="18018" y="10330"/>
                    <a:pt x="17151" y="10330"/>
                  </a:cubicBezTo>
                  <a:cubicBezTo>
                    <a:pt x="16908" y="10330"/>
                    <a:pt x="16659" y="10287"/>
                    <a:pt x="16415" y="10196"/>
                  </a:cubicBezTo>
                  <a:cubicBezTo>
                    <a:pt x="15305" y="9785"/>
                    <a:pt x="14704" y="8539"/>
                    <a:pt x="15131" y="7433"/>
                  </a:cubicBezTo>
                  <a:cubicBezTo>
                    <a:pt x="15460" y="6575"/>
                    <a:pt x="16311" y="6055"/>
                    <a:pt x="17195" y="6055"/>
                  </a:cubicBezTo>
                  <a:close/>
                  <a:moveTo>
                    <a:pt x="12445" y="16581"/>
                  </a:moveTo>
                  <a:cubicBezTo>
                    <a:pt x="13126" y="16581"/>
                    <a:pt x="13832" y="16705"/>
                    <a:pt x="14538" y="16966"/>
                  </a:cubicBezTo>
                  <a:cubicBezTo>
                    <a:pt x="17865" y="18199"/>
                    <a:pt x="19922" y="22035"/>
                    <a:pt x="19223" y="25565"/>
                  </a:cubicBezTo>
                  <a:cubicBezTo>
                    <a:pt x="18671" y="28350"/>
                    <a:pt x="16474" y="30079"/>
                    <a:pt x="13933" y="30079"/>
                  </a:cubicBezTo>
                  <a:cubicBezTo>
                    <a:pt x="13252" y="30079"/>
                    <a:pt x="12546" y="29955"/>
                    <a:pt x="11841" y="29694"/>
                  </a:cubicBezTo>
                  <a:cubicBezTo>
                    <a:pt x="8514" y="28461"/>
                    <a:pt x="6457" y="24625"/>
                    <a:pt x="7156" y="21095"/>
                  </a:cubicBezTo>
                  <a:cubicBezTo>
                    <a:pt x="7706" y="18309"/>
                    <a:pt x="9903" y="16581"/>
                    <a:pt x="12445" y="16581"/>
                  </a:cubicBezTo>
                  <a:close/>
                  <a:moveTo>
                    <a:pt x="9231" y="36329"/>
                  </a:moveTo>
                  <a:cubicBezTo>
                    <a:pt x="9474" y="36329"/>
                    <a:pt x="9721" y="36371"/>
                    <a:pt x="9964" y="36461"/>
                  </a:cubicBezTo>
                  <a:cubicBezTo>
                    <a:pt x="11074" y="36875"/>
                    <a:pt x="11677" y="38121"/>
                    <a:pt x="11250" y="39227"/>
                  </a:cubicBezTo>
                  <a:cubicBezTo>
                    <a:pt x="10921" y="40084"/>
                    <a:pt x="10068" y="40604"/>
                    <a:pt x="9183" y="40604"/>
                  </a:cubicBezTo>
                  <a:cubicBezTo>
                    <a:pt x="8926" y="40604"/>
                    <a:pt x="8665" y="40560"/>
                    <a:pt x="8415" y="40467"/>
                  </a:cubicBezTo>
                  <a:cubicBezTo>
                    <a:pt x="7304" y="40054"/>
                    <a:pt x="6798" y="38842"/>
                    <a:pt x="7225" y="37736"/>
                  </a:cubicBezTo>
                  <a:cubicBezTo>
                    <a:pt x="7557" y="36872"/>
                    <a:pt x="8364" y="36329"/>
                    <a:pt x="9231" y="36329"/>
                  </a:cubicBezTo>
                  <a:close/>
                  <a:moveTo>
                    <a:pt x="15309" y="0"/>
                  </a:moveTo>
                  <a:cubicBezTo>
                    <a:pt x="14319" y="901"/>
                    <a:pt x="13006" y="1446"/>
                    <a:pt x="11714" y="1446"/>
                  </a:cubicBezTo>
                  <a:cubicBezTo>
                    <a:pt x="11625" y="1446"/>
                    <a:pt x="11537" y="1444"/>
                    <a:pt x="11449" y="1439"/>
                  </a:cubicBezTo>
                  <a:cubicBezTo>
                    <a:pt x="5327" y="13334"/>
                    <a:pt x="6119" y="27791"/>
                    <a:pt x="1" y="39687"/>
                  </a:cubicBezTo>
                  <a:cubicBezTo>
                    <a:pt x="1005" y="40488"/>
                    <a:pt x="1488" y="41753"/>
                    <a:pt x="1185" y="42996"/>
                  </a:cubicBezTo>
                  <a:lnTo>
                    <a:pt x="11070" y="46660"/>
                  </a:lnTo>
                  <a:cubicBezTo>
                    <a:pt x="12062" y="45757"/>
                    <a:pt x="13373" y="45212"/>
                    <a:pt x="14667" y="45212"/>
                  </a:cubicBezTo>
                  <a:cubicBezTo>
                    <a:pt x="14756" y="45212"/>
                    <a:pt x="14844" y="45214"/>
                    <a:pt x="14933" y="45219"/>
                  </a:cubicBezTo>
                  <a:cubicBezTo>
                    <a:pt x="21052" y="33323"/>
                    <a:pt x="20262" y="18869"/>
                    <a:pt x="26381" y="6973"/>
                  </a:cubicBezTo>
                  <a:cubicBezTo>
                    <a:pt x="25374" y="6170"/>
                    <a:pt x="24891" y="4904"/>
                    <a:pt x="25196" y="3664"/>
                  </a:cubicBezTo>
                  <a:cubicBezTo>
                    <a:pt x="21899" y="2443"/>
                    <a:pt x="18604" y="1221"/>
                    <a:pt x="15309" y="0"/>
                  </a:cubicBez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1823975" y="520850"/>
              <a:ext cx="742650" cy="1238150"/>
            </a:xfrm>
            <a:custGeom>
              <a:rect b="b" l="l" r="r" t="t"/>
              <a:pathLst>
                <a:path extrusionOk="0" h="49526" w="29706">
                  <a:moveTo>
                    <a:pt x="16927" y="1123"/>
                  </a:moveTo>
                  <a:lnTo>
                    <a:pt x="27200" y="4928"/>
                  </a:lnTo>
                  <a:cubicBezTo>
                    <a:pt x="27191" y="4960"/>
                    <a:pt x="27181" y="4992"/>
                    <a:pt x="27172" y="5025"/>
                  </a:cubicBezTo>
                  <a:cubicBezTo>
                    <a:pt x="26833" y="6244"/>
                    <a:pt x="27306" y="7493"/>
                    <a:pt x="28317" y="8257"/>
                  </a:cubicBezTo>
                  <a:cubicBezTo>
                    <a:pt x="28343" y="8278"/>
                    <a:pt x="28371" y="8297"/>
                    <a:pt x="28396" y="8317"/>
                  </a:cubicBezTo>
                  <a:cubicBezTo>
                    <a:pt x="22141" y="20308"/>
                    <a:pt x="23011" y="34940"/>
                    <a:pt x="16756" y="46933"/>
                  </a:cubicBezTo>
                  <a:cubicBezTo>
                    <a:pt x="16722" y="46928"/>
                    <a:pt x="16685" y="46926"/>
                    <a:pt x="16650" y="46924"/>
                  </a:cubicBezTo>
                  <a:cubicBezTo>
                    <a:pt x="16531" y="46914"/>
                    <a:pt x="16412" y="46909"/>
                    <a:pt x="16292" y="46909"/>
                  </a:cubicBezTo>
                  <a:cubicBezTo>
                    <a:pt x="15051" y="46909"/>
                    <a:pt x="13789" y="47445"/>
                    <a:pt x="12857" y="48325"/>
                  </a:cubicBezTo>
                  <a:cubicBezTo>
                    <a:pt x="12829" y="48351"/>
                    <a:pt x="12803" y="48376"/>
                    <a:pt x="12776" y="48401"/>
                  </a:cubicBezTo>
                  <a:cubicBezTo>
                    <a:pt x="9354" y="47132"/>
                    <a:pt x="5930" y="45864"/>
                    <a:pt x="2503" y="44596"/>
                  </a:cubicBezTo>
                  <a:cubicBezTo>
                    <a:pt x="2512" y="44564"/>
                    <a:pt x="2522" y="44532"/>
                    <a:pt x="2531" y="44499"/>
                  </a:cubicBezTo>
                  <a:cubicBezTo>
                    <a:pt x="2873" y="43282"/>
                    <a:pt x="2399" y="42029"/>
                    <a:pt x="1386" y="41269"/>
                  </a:cubicBezTo>
                  <a:cubicBezTo>
                    <a:pt x="1360" y="41248"/>
                    <a:pt x="1335" y="41227"/>
                    <a:pt x="1307" y="41207"/>
                  </a:cubicBezTo>
                  <a:cubicBezTo>
                    <a:pt x="7562" y="29216"/>
                    <a:pt x="6692" y="14584"/>
                    <a:pt x="12947" y="2591"/>
                  </a:cubicBezTo>
                  <a:lnTo>
                    <a:pt x="13055" y="2600"/>
                  </a:lnTo>
                  <a:cubicBezTo>
                    <a:pt x="13172" y="2610"/>
                    <a:pt x="13290" y="2615"/>
                    <a:pt x="13408" y="2615"/>
                  </a:cubicBezTo>
                  <a:cubicBezTo>
                    <a:pt x="14649" y="2615"/>
                    <a:pt x="15912" y="2080"/>
                    <a:pt x="16846" y="1199"/>
                  </a:cubicBezTo>
                  <a:cubicBezTo>
                    <a:pt x="16874" y="1173"/>
                    <a:pt x="16900" y="1148"/>
                    <a:pt x="16927" y="1123"/>
                  </a:cubicBezTo>
                  <a:close/>
                  <a:moveTo>
                    <a:pt x="16676" y="0"/>
                  </a:moveTo>
                  <a:cubicBezTo>
                    <a:pt x="15975" y="1041"/>
                    <a:pt x="14741" y="1696"/>
                    <a:pt x="13531" y="1696"/>
                  </a:cubicBezTo>
                  <a:cubicBezTo>
                    <a:pt x="13161" y="1696"/>
                    <a:pt x="12795" y="1635"/>
                    <a:pt x="12446" y="1506"/>
                  </a:cubicBezTo>
                  <a:cubicBezTo>
                    <a:pt x="5611" y="13882"/>
                    <a:pt x="6835" y="29246"/>
                    <a:pt x="0" y="41625"/>
                  </a:cubicBezTo>
                  <a:cubicBezTo>
                    <a:pt x="1489" y="42176"/>
                    <a:pt x="2087" y="43774"/>
                    <a:pt x="1173" y="45134"/>
                  </a:cubicBezTo>
                  <a:cubicBezTo>
                    <a:pt x="5124" y="46598"/>
                    <a:pt x="9077" y="48062"/>
                    <a:pt x="13030" y="49526"/>
                  </a:cubicBezTo>
                  <a:cubicBezTo>
                    <a:pt x="13728" y="48484"/>
                    <a:pt x="14961" y="47830"/>
                    <a:pt x="16172" y="47830"/>
                  </a:cubicBezTo>
                  <a:cubicBezTo>
                    <a:pt x="16542" y="47830"/>
                    <a:pt x="16910" y="47891"/>
                    <a:pt x="17260" y="48020"/>
                  </a:cubicBezTo>
                  <a:cubicBezTo>
                    <a:pt x="24094" y="35640"/>
                    <a:pt x="22871" y="20278"/>
                    <a:pt x="29705" y="7902"/>
                  </a:cubicBezTo>
                  <a:cubicBezTo>
                    <a:pt x="28216" y="7350"/>
                    <a:pt x="27616" y="5752"/>
                    <a:pt x="28530" y="4392"/>
                  </a:cubicBezTo>
                  <a:lnTo>
                    <a:pt x="16676" y="0"/>
                  </a:lnTo>
                  <a:close/>
                </a:path>
              </a:pathLst>
            </a:custGeom>
            <a:solidFill>
              <a:srgbClr val="C8D4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9"/>
            <p:cNvSpPr/>
            <p:nvPr/>
          </p:nvSpPr>
          <p:spPr>
            <a:xfrm>
              <a:off x="1856650" y="548900"/>
              <a:ext cx="677225" cy="1182000"/>
            </a:xfrm>
            <a:custGeom>
              <a:rect b="b" l="l" r="r" t="t"/>
              <a:pathLst>
                <a:path extrusionOk="0" h="47280" w="27089">
                  <a:moveTo>
                    <a:pt x="15664" y="310"/>
                  </a:moveTo>
                  <a:cubicBezTo>
                    <a:pt x="18959" y="1529"/>
                    <a:pt x="22254" y="2751"/>
                    <a:pt x="25551" y="3972"/>
                  </a:cubicBezTo>
                  <a:cubicBezTo>
                    <a:pt x="25246" y="5214"/>
                    <a:pt x="25729" y="6480"/>
                    <a:pt x="26736" y="7281"/>
                  </a:cubicBezTo>
                  <a:cubicBezTo>
                    <a:pt x="20617" y="19177"/>
                    <a:pt x="21407" y="33633"/>
                    <a:pt x="15288" y="45529"/>
                  </a:cubicBezTo>
                  <a:cubicBezTo>
                    <a:pt x="15199" y="45524"/>
                    <a:pt x="15111" y="45522"/>
                    <a:pt x="15022" y="45522"/>
                  </a:cubicBezTo>
                  <a:cubicBezTo>
                    <a:pt x="13728" y="45522"/>
                    <a:pt x="12417" y="46067"/>
                    <a:pt x="11425" y="46968"/>
                  </a:cubicBezTo>
                  <a:lnTo>
                    <a:pt x="1538" y="43306"/>
                  </a:lnTo>
                  <a:cubicBezTo>
                    <a:pt x="1843" y="42063"/>
                    <a:pt x="1360" y="40798"/>
                    <a:pt x="353" y="39997"/>
                  </a:cubicBezTo>
                  <a:lnTo>
                    <a:pt x="356" y="39997"/>
                  </a:lnTo>
                  <a:cubicBezTo>
                    <a:pt x="6474" y="28101"/>
                    <a:pt x="5682" y="13644"/>
                    <a:pt x="11804" y="1749"/>
                  </a:cubicBezTo>
                  <a:cubicBezTo>
                    <a:pt x="11892" y="1754"/>
                    <a:pt x="11980" y="1756"/>
                    <a:pt x="12069" y="1756"/>
                  </a:cubicBezTo>
                  <a:cubicBezTo>
                    <a:pt x="13361" y="1756"/>
                    <a:pt x="14674" y="1211"/>
                    <a:pt x="15664" y="310"/>
                  </a:cubicBezTo>
                  <a:close/>
                  <a:moveTo>
                    <a:pt x="15620" y="1"/>
                  </a:moveTo>
                  <a:cubicBezTo>
                    <a:pt x="15593" y="26"/>
                    <a:pt x="15567" y="51"/>
                    <a:pt x="15539" y="77"/>
                  </a:cubicBezTo>
                  <a:cubicBezTo>
                    <a:pt x="14607" y="958"/>
                    <a:pt x="13342" y="1493"/>
                    <a:pt x="12101" y="1493"/>
                  </a:cubicBezTo>
                  <a:cubicBezTo>
                    <a:pt x="11983" y="1493"/>
                    <a:pt x="11865" y="1488"/>
                    <a:pt x="11748" y="1478"/>
                  </a:cubicBezTo>
                  <a:lnTo>
                    <a:pt x="11640" y="1469"/>
                  </a:lnTo>
                  <a:cubicBezTo>
                    <a:pt x="5385" y="13462"/>
                    <a:pt x="6255" y="28094"/>
                    <a:pt x="0" y="40085"/>
                  </a:cubicBezTo>
                  <a:cubicBezTo>
                    <a:pt x="28" y="40105"/>
                    <a:pt x="53" y="40126"/>
                    <a:pt x="81" y="40147"/>
                  </a:cubicBezTo>
                  <a:cubicBezTo>
                    <a:pt x="1092" y="40909"/>
                    <a:pt x="1566" y="42160"/>
                    <a:pt x="1224" y="43380"/>
                  </a:cubicBezTo>
                  <a:cubicBezTo>
                    <a:pt x="1215" y="43412"/>
                    <a:pt x="1205" y="43444"/>
                    <a:pt x="1196" y="43474"/>
                  </a:cubicBezTo>
                  <a:cubicBezTo>
                    <a:pt x="4620" y="44744"/>
                    <a:pt x="8044" y="46012"/>
                    <a:pt x="11469" y="47279"/>
                  </a:cubicBezTo>
                  <a:cubicBezTo>
                    <a:pt x="11496" y="47256"/>
                    <a:pt x="11522" y="47231"/>
                    <a:pt x="11550" y="47206"/>
                  </a:cubicBezTo>
                  <a:cubicBezTo>
                    <a:pt x="12484" y="46324"/>
                    <a:pt x="13750" y="45787"/>
                    <a:pt x="14991" y="45787"/>
                  </a:cubicBezTo>
                  <a:cubicBezTo>
                    <a:pt x="15109" y="45787"/>
                    <a:pt x="15226" y="45792"/>
                    <a:pt x="15343" y="45802"/>
                  </a:cubicBezTo>
                  <a:cubicBezTo>
                    <a:pt x="15380" y="45806"/>
                    <a:pt x="15415" y="45809"/>
                    <a:pt x="15452" y="45811"/>
                  </a:cubicBezTo>
                  <a:cubicBezTo>
                    <a:pt x="21704" y="33820"/>
                    <a:pt x="20834" y="19188"/>
                    <a:pt x="27089" y="7195"/>
                  </a:cubicBezTo>
                  <a:cubicBezTo>
                    <a:pt x="27064" y="7175"/>
                    <a:pt x="27036" y="7156"/>
                    <a:pt x="27010" y="7135"/>
                  </a:cubicBezTo>
                  <a:cubicBezTo>
                    <a:pt x="25999" y="6371"/>
                    <a:pt x="25526" y="5120"/>
                    <a:pt x="25865" y="3903"/>
                  </a:cubicBezTo>
                  <a:cubicBezTo>
                    <a:pt x="25874" y="3870"/>
                    <a:pt x="25884" y="3838"/>
                    <a:pt x="25893" y="3806"/>
                  </a:cubicBezTo>
                  <a:lnTo>
                    <a:pt x="15620" y="1"/>
                  </a:ln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9"/>
            <p:cNvSpPr/>
            <p:nvPr/>
          </p:nvSpPr>
          <p:spPr>
            <a:xfrm>
              <a:off x="2026925" y="971175"/>
              <a:ext cx="336675" cy="337450"/>
            </a:xfrm>
            <a:custGeom>
              <a:rect b="b" l="l" r="r" t="t"/>
              <a:pathLst>
                <a:path extrusionOk="0" h="13498" w="13467">
                  <a:moveTo>
                    <a:pt x="5989" y="0"/>
                  </a:moveTo>
                  <a:cubicBezTo>
                    <a:pt x="3447" y="0"/>
                    <a:pt x="1250" y="1728"/>
                    <a:pt x="700" y="4514"/>
                  </a:cubicBezTo>
                  <a:cubicBezTo>
                    <a:pt x="1" y="8044"/>
                    <a:pt x="2058" y="11880"/>
                    <a:pt x="5385" y="13113"/>
                  </a:cubicBezTo>
                  <a:cubicBezTo>
                    <a:pt x="6090" y="13374"/>
                    <a:pt x="6796" y="13498"/>
                    <a:pt x="7477" y="13498"/>
                  </a:cubicBezTo>
                  <a:cubicBezTo>
                    <a:pt x="10018" y="13498"/>
                    <a:pt x="12215" y="11769"/>
                    <a:pt x="12767" y="8984"/>
                  </a:cubicBezTo>
                  <a:cubicBezTo>
                    <a:pt x="13466" y="5454"/>
                    <a:pt x="11409" y="1618"/>
                    <a:pt x="8082" y="385"/>
                  </a:cubicBezTo>
                  <a:cubicBezTo>
                    <a:pt x="7376" y="124"/>
                    <a:pt x="6670" y="0"/>
                    <a:pt x="5989" y="0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237275" y="711425"/>
              <a:ext cx="114200" cy="100075"/>
            </a:xfrm>
            <a:custGeom>
              <a:rect b="b" l="l" r="r" t="t"/>
              <a:pathLst>
                <a:path extrusionOk="0" h="4003" w="4568">
                  <a:moveTo>
                    <a:pt x="2275" y="1"/>
                  </a:moveTo>
                  <a:cubicBezTo>
                    <a:pt x="1465" y="1"/>
                    <a:pt x="712" y="509"/>
                    <a:pt x="400" y="1318"/>
                  </a:cubicBezTo>
                  <a:cubicBezTo>
                    <a:pt x="0" y="2355"/>
                    <a:pt x="474" y="3488"/>
                    <a:pt x="1515" y="3874"/>
                  </a:cubicBezTo>
                  <a:cubicBezTo>
                    <a:pt x="1750" y="3961"/>
                    <a:pt x="1994" y="4002"/>
                    <a:pt x="2236" y="4002"/>
                  </a:cubicBezTo>
                  <a:cubicBezTo>
                    <a:pt x="3063" y="4002"/>
                    <a:pt x="3861" y="3516"/>
                    <a:pt x="4168" y="2715"/>
                  </a:cubicBezTo>
                  <a:cubicBezTo>
                    <a:pt x="4568" y="1680"/>
                    <a:pt x="4004" y="512"/>
                    <a:pt x="2965" y="126"/>
                  </a:cubicBezTo>
                  <a:cubicBezTo>
                    <a:pt x="2736" y="41"/>
                    <a:pt x="2503" y="1"/>
                    <a:pt x="2275" y="1"/>
                  </a:cubicBezTo>
                  <a:close/>
                </a:path>
              </a:pathLst>
            </a:custGeom>
            <a:solidFill>
              <a:srgbClr val="6C7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29"/>
          <p:cNvGrpSpPr/>
          <p:nvPr/>
        </p:nvGrpSpPr>
        <p:grpSpPr>
          <a:xfrm rot="-1388379">
            <a:off x="1014117" y="2362682"/>
            <a:ext cx="584864" cy="513483"/>
            <a:chOff x="2665925" y="2466150"/>
            <a:chExt cx="627625" cy="551025"/>
          </a:xfrm>
        </p:grpSpPr>
        <p:sp>
          <p:nvSpPr>
            <p:cNvPr id="564" name="Google Shape;564;p29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29"/>
          <p:cNvGrpSpPr/>
          <p:nvPr/>
        </p:nvGrpSpPr>
        <p:grpSpPr>
          <a:xfrm rot="1135194">
            <a:off x="8103495" y="3119686"/>
            <a:ext cx="435970" cy="536160"/>
            <a:chOff x="4081850" y="3204400"/>
            <a:chExt cx="743225" cy="914025"/>
          </a:xfrm>
        </p:grpSpPr>
        <p:sp>
          <p:nvSpPr>
            <p:cNvPr id="573" name="Google Shape;573;p29"/>
            <p:cNvSpPr/>
            <p:nvPr/>
          </p:nvSpPr>
          <p:spPr>
            <a:xfrm>
              <a:off x="4106625" y="3204400"/>
              <a:ext cx="718450" cy="914025"/>
            </a:xfrm>
            <a:custGeom>
              <a:rect b="b" l="l" r="r" t="t"/>
              <a:pathLst>
                <a:path extrusionOk="0" h="36561" w="28738">
                  <a:moveTo>
                    <a:pt x="14832" y="0"/>
                  </a:moveTo>
                  <a:cubicBezTo>
                    <a:pt x="12888" y="0"/>
                    <a:pt x="11529" y="569"/>
                    <a:pt x="11529" y="569"/>
                  </a:cubicBezTo>
                  <a:cubicBezTo>
                    <a:pt x="11529" y="569"/>
                    <a:pt x="27955" y="2714"/>
                    <a:pt x="10506" y="29792"/>
                  </a:cubicBezTo>
                  <a:cubicBezTo>
                    <a:pt x="8291" y="33228"/>
                    <a:pt x="6253" y="34299"/>
                    <a:pt x="4573" y="34299"/>
                  </a:cubicBezTo>
                  <a:cubicBezTo>
                    <a:pt x="1798" y="34299"/>
                    <a:pt x="1" y="31378"/>
                    <a:pt x="0" y="31378"/>
                  </a:cubicBezTo>
                  <a:lnTo>
                    <a:pt x="0" y="31378"/>
                  </a:lnTo>
                  <a:cubicBezTo>
                    <a:pt x="0" y="31378"/>
                    <a:pt x="361" y="35656"/>
                    <a:pt x="6396" y="36372"/>
                  </a:cubicBezTo>
                  <a:cubicBezTo>
                    <a:pt x="7105" y="36457"/>
                    <a:pt x="7880" y="36561"/>
                    <a:pt x="8720" y="36561"/>
                  </a:cubicBezTo>
                  <a:cubicBezTo>
                    <a:pt x="11282" y="36561"/>
                    <a:pt x="14450" y="35596"/>
                    <a:pt x="18190" y="30193"/>
                  </a:cubicBezTo>
                  <a:cubicBezTo>
                    <a:pt x="21421" y="25527"/>
                    <a:pt x="28738" y="8230"/>
                    <a:pt x="20691" y="2014"/>
                  </a:cubicBezTo>
                  <a:cubicBezTo>
                    <a:pt x="18635" y="426"/>
                    <a:pt x="16515" y="0"/>
                    <a:pt x="14832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4081975" y="3206200"/>
              <a:ext cx="497850" cy="882300"/>
            </a:xfrm>
            <a:custGeom>
              <a:rect b="b" l="l" r="r" t="t"/>
              <a:pathLst>
                <a:path extrusionOk="0" h="35292" w="19914">
                  <a:moveTo>
                    <a:pt x="14683" y="1"/>
                  </a:moveTo>
                  <a:cubicBezTo>
                    <a:pt x="14676" y="1"/>
                    <a:pt x="14669" y="1"/>
                    <a:pt x="14662" y="1"/>
                  </a:cubicBezTo>
                  <a:cubicBezTo>
                    <a:pt x="12598" y="1"/>
                    <a:pt x="10190" y="1490"/>
                    <a:pt x="7886" y="4191"/>
                  </a:cubicBezTo>
                  <a:cubicBezTo>
                    <a:pt x="5553" y="6925"/>
                    <a:pt x="3475" y="10730"/>
                    <a:pt x="2032" y="14912"/>
                  </a:cubicBezTo>
                  <a:cubicBezTo>
                    <a:pt x="1843" y="15459"/>
                    <a:pt x="1679" y="15967"/>
                    <a:pt x="1531" y="16464"/>
                  </a:cubicBezTo>
                  <a:lnTo>
                    <a:pt x="1531" y="16466"/>
                  </a:lnTo>
                  <a:cubicBezTo>
                    <a:pt x="545" y="19731"/>
                    <a:pt x="19" y="22996"/>
                    <a:pt x="7" y="25907"/>
                  </a:cubicBezTo>
                  <a:cubicBezTo>
                    <a:pt x="0" y="26681"/>
                    <a:pt x="37" y="27454"/>
                    <a:pt x="116" y="28223"/>
                  </a:cubicBezTo>
                  <a:cubicBezTo>
                    <a:pt x="261" y="29600"/>
                    <a:pt x="541" y="30814"/>
                    <a:pt x="949" y="31830"/>
                  </a:cubicBezTo>
                  <a:cubicBezTo>
                    <a:pt x="1284" y="32661"/>
                    <a:pt x="1704" y="33356"/>
                    <a:pt x="2196" y="33899"/>
                  </a:cubicBezTo>
                  <a:cubicBezTo>
                    <a:pt x="2702" y="34455"/>
                    <a:pt x="3286" y="34852"/>
                    <a:pt x="3935" y="35076"/>
                  </a:cubicBezTo>
                  <a:cubicBezTo>
                    <a:pt x="4351" y="35217"/>
                    <a:pt x="4787" y="35291"/>
                    <a:pt x="5226" y="35291"/>
                  </a:cubicBezTo>
                  <a:cubicBezTo>
                    <a:pt x="5233" y="35291"/>
                    <a:pt x="5240" y="35291"/>
                    <a:pt x="5246" y="35291"/>
                  </a:cubicBezTo>
                  <a:cubicBezTo>
                    <a:pt x="7311" y="35291"/>
                    <a:pt x="9717" y="33802"/>
                    <a:pt x="12023" y="31100"/>
                  </a:cubicBezTo>
                  <a:cubicBezTo>
                    <a:pt x="14353" y="28369"/>
                    <a:pt x="16431" y="24561"/>
                    <a:pt x="17874" y="20384"/>
                  </a:cubicBezTo>
                  <a:cubicBezTo>
                    <a:pt x="18334" y="19061"/>
                    <a:pt x="18722" y="17715"/>
                    <a:pt x="19036" y="16351"/>
                  </a:cubicBezTo>
                  <a:cubicBezTo>
                    <a:pt x="19435" y="14635"/>
                    <a:pt x="19698" y="12956"/>
                    <a:pt x="19818" y="11359"/>
                  </a:cubicBezTo>
                  <a:cubicBezTo>
                    <a:pt x="19888" y="10502"/>
                    <a:pt x="19913" y="9668"/>
                    <a:pt x="19899" y="8879"/>
                  </a:cubicBezTo>
                  <a:cubicBezTo>
                    <a:pt x="19851" y="6022"/>
                    <a:pt x="19290" y="3688"/>
                    <a:pt x="18276" y="2129"/>
                  </a:cubicBezTo>
                  <a:cubicBezTo>
                    <a:pt x="17657" y="1174"/>
                    <a:pt x="16881" y="529"/>
                    <a:pt x="15972" y="215"/>
                  </a:cubicBezTo>
                  <a:cubicBezTo>
                    <a:pt x="15558" y="74"/>
                    <a:pt x="15121" y="1"/>
                    <a:pt x="14683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4081850" y="3206025"/>
              <a:ext cx="498125" cy="882575"/>
            </a:xfrm>
            <a:custGeom>
              <a:rect b="b" l="l" r="r" t="t"/>
              <a:pathLst>
                <a:path extrusionOk="0" h="35303" w="19925">
                  <a:moveTo>
                    <a:pt x="14667" y="12"/>
                  </a:moveTo>
                  <a:cubicBezTo>
                    <a:pt x="15113" y="12"/>
                    <a:pt x="15554" y="84"/>
                    <a:pt x="15977" y="229"/>
                  </a:cubicBezTo>
                  <a:cubicBezTo>
                    <a:pt x="16884" y="541"/>
                    <a:pt x="17660" y="1185"/>
                    <a:pt x="18279" y="2141"/>
                  </a:cubicBezTo>
                  <a:cubicBezTo>
                    <a:pt x="19288" y="3700"/>
                    <a:pt x="19851" y="6032"/>
                    <a:pt x="19900" y="8886"/>
                  </a:cubicBezTo>
                  <a:cubicBezTo>
                    <a:pt x="19913" y="9675"/>
                    <a:pt x="19888" y="10509"/>
                    <a:pt x="19819" y="11366"/>
                  </a:cubicBezTo>
                  <a:cubicBezTo>
                    <a:pt x="19699" y="12963"/>
                    <a:pt x="19435" y="14642"/>
                    <a:pt x="19036" y="16355"/>
                  </a:cubicBezTo>
                  <a:cubicBezTo>
                    <a:pt x="18722" y="17720"/>
                    <a:pt x="18334" y="19066"/>
                    <a:pt x="17877" y="20389"/>
                  </a:cubicBezTo>
                  <a:cubicBezTo>
                    <a:pt x="17140" y="22516"/>
                    <a:pt x="16251" y="24534"/>
                    <a:pt x="15231" y="26388"/>
                  </a:cubicBezTo>
                  <a:cubicBezTo>
                    <a:pt x="14245" y="28177"/>
                    <a:pt x="13167" y="29764"/>
                    <a:pt x="12024" y="31103"/>
                  </a:cubicBezTo>
                  <a:cubicBezTo>
                    <a:pt x="10890" y="32433"/>
                    <a:pt x="9733" y="33469"/>
                    <a:pt x="8588" y="34188"/>
                  </a:cubicBezTo>
                  <a:cubicBezTo>
                    <a:pt x="7415" y="34922"/>
                    <a:pt x="6293" y="35294"/>
                    <a:pt x="5251" y="35294"/>
                  </a:cubicBezTo>
                  <a:cubicBezTo>
                    <a:pt x="4806" y="35294"/>
                    <a:pt x="4365" y="35222"/>
                    <a:pt x="3942" y="35077"/>
                  </a:cubicBezTo>
                  <a:cubicBezTo>
                    <a:pt x="3296" y="34853"/>
                    <a:pt x="2709" y="34458"/>
                    <a:pt x="2204" y="33901"/>
                  </a:cubicBezTo>
                  <a:cubicBezTo>
                    <a:pt x="1714" y="33361"/>
                    <a:pt x="1294" y="32666"/>
                    <a:pt x="959" y="31837"/>
                  </a:cubicBezTo>
                  <a:cubicBezTo>
                    <a:pt x="553" y="30821"/>
                    <a:pt x="271" y="29607"/>
                    <a:pt x="128" y="28230"/>
                  </a:cubicBezTo>
                  <a:cubicBezTo>
                    <a:pt x="49" y="27459"/>
                    <a:pt x="12" y="26686"/>
                    <a:pt x="17" y="25914"/>
                  </a:cubicBezTo>
                  <a:cubicBezTo>
                    <a:pt x="28" y="23003"/>
                    <a:pt x="555" y="19738"/>
                    <a:pt x="1541" y="16475"/>
                  </a:cubicBezTo>
                  <a:lnTo>
                    <a:pt x="1543" y="16473"/>
                  </a:lnTo>
                  <a:cubicBezTo>
                    <a:pt x="1689" y="15977"/>
                    <a:pt x="1853" y="15469"/>
                    <a:pt x="2042" y="14921"/>
                  </a:cubicBezTo>
                  <a:cubicBezTo>
                    <a:pt x="2776" y="12792"/>
                    <a:pt x="3667" y="10774"/>
                    <a:pt x="4688" y="8920"/>
                  </a:cubicBezTo>
                  <a:cubicBezTo>
                    <a:pt x="5674" y="7129"/>
                    <a:pt x="6752" y="5542"/>
                    <a:pt x="7895" y="4203"/>
                  </a:cubicBezTo>
                  <a:cubicBezTo>
                    <a:pt x="9029" y="2873"/>
                    <a:pt x="10186" y="1834"/>
                    <a:pt x="11333" y="1118"/>
                  </a:cubicBezTo>
                  <a:cubicBezTo>
                    <a:pt x="12504" y="384"/>
                    <a:pt x="13626" y="12"/>
                    <a:pt x="14667" y="12"/>
                  </a:cubicBezTo>
                  <a:close/>
                  <a:moveTo>
                    <a:pt x="14667" y="1"/>
                  </a:moveTo>
                  <a:cubicBezTo>
                    <a:pt x="10426" y="1"/>
                    <a:pt x="5037" y="6214"/>
                    <a:pt x="2033" y="14917"/>
                  </a:cubicBezTo>
                  <a:cubicBezTo>
                    <a:pt x="1853" y="15439"/>
                    <a:pt x="1686" y="15953"/>
                    <a:pt x="1532" y="16468"/>
                  </a:cubicBezTo>
                  <a:lnTo>
                    <a:pt x="1532" y="16473"/>
                  </a:lnTo>
                  <a:cubicBezTo>
                    <a:pt x="513" y="19840"/>
                    <a:pt x="17" y="23091"/>
                    <a:pt x="8" y="25912"/>
                  </a:cubicBezTo>
                  <a:cubicBezTo>
                    <a:pt x="1" y="26688"/>
                    <a:pt x="38" y="27461"/>
                    <a:pt x="116" y="28230"/>
                  </a:cubicBezTo>
                  <a:cubicBezTo>
                    <a:pt x="262" y="29595"/>
                    <a:pt x="539" y="30816"/>
                    <a:pt x="950" y="31839"/>
                  </a:cubicBezTo>
                  <a:cubicBezTo>
                    <a:pt x="1615" y="33486"/>
                    <a:pt x="2615" y="34631"/>
                    <a:pt x="3940" y="35088"/>
                  </a:cubicBezTo>
                  <a:cubicBezTo>
                    <a:pt x="4356" y="35229"/>
                    <a:pt x="4792" y="35303"/>
                    <a:pt x="5231" y="35303"/>
                  </a:cubicBezTo>
                  <a:cubicBezTo>
                    <a:pt x="5238" y="35303"/>
                    <a:pt x="5245" y="35303"/>
                    <a:pt x="5251" y="35303"/>
                  </a:cubicBezTo>
                  <a:cubicBezTo>
                    <a:pt x="9493" y="35303"/>
                    <a:pt x="14882" y="29092"/>
                    <a:pt x="17886" y="20391"/>
                  </a:cubicBezTo>
                  <a:cubicBezTo>
                    <a:pt x="18346" y="19068"/>
                    <a:pt x="18734" y="17724"/>
                    <a:pt x="19048" y="16360"/>
                  </a:cubicBezTo>
                  <a:cubicBezTo>
                    <a:pt x="19449" y="14628"/>
                    <a:pt x="19713" y="12947"/>
                    <a:pt x="19830" y="11368"/>
                  </a:cubicBezTo>
                  <a:cubicBezTo>
                    <a:pt x="19897" y="10509"/>
                    <a:pt x="19925" y="9680"/>
                    <a:pt x="19911" y="8888"/>
                  </a:cubicBezTo>
                  <a:cubicBezTo>
                    <a:pt x="19863" y="6073"/>
                    <a:pt x="19311" y="3714"/>
                    <a:pt x="18288" y="2136"/>
                  </a:cubicBezTo>
                  <a:cubicBezTo>
                    <a:pt x="17681" y="1201"/>
                    <a:pt x="16912" y="541"/>
                    <a:pt x="15979" y="220"/>
                  </a:cubicBezTo>
                  <a:cubicBezTo>
                    <a:pt x="15563" y="77"/>
                    <a:pt x="15126" y="3"/>
                    <a:pt x="14688" y="3"/>
                  </a:cubicBezTo>
                  <a:cubicBezTo>
                    <a:pt x="14681" y="3"/>
                    <a:pt x="14674" y="3"/>
                    <a:pt x="14667" y="3"/>
                  </a:cubicBezTo>
                  <a:lnTo>
                    <a:pt x="14667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4152175" y="3329225"/>
              <a:ext cx="347700" cy="635150"/>
            </a:xfrm>
            <a:custGeom>
              <a:rect b="b" l="l" r="r" t="t"/>
              <a:pathLst>
                <a:path extrusionOk="0" h="25406" w="13908">
                  <a:moveTo>
                    <a:pt x="10494" y="0"/>
                  </a:moveTo>
                  <a:cubicBezTo>
                    <a:pt x="9111" y="0"/>
                    <a:pt x="7463" y="1090"/>
                    <a:pt x="5853" y="3071"/>
                  </a:cubicBezTo>
                  <a:cubicBezTo>
                    <a:pt x="4228" y="5071"/>
                    <a:pt x="2755" y="7848"/>
                    <a:pt x="1704" y="10889"/>
                  </a:cubicBezTo>
                  <a:cubicBezTo>
                    <a:pt x="545" y="14249"/>
                    <a:pt x="0" y="17595"/>
                    <a:pt x="173" y="20312"/>
                  </a:cubicBezTo>
                  <a:cubicBezTo>
                    <a:pt x="256" y="21633"/>
                    <a:pt x="506" y="22732"/>
                    <a:pt x="912" y="23582"/>
                  </a:cubicBezTo>
                  <a:cubicBezTo>
                    <a:pt x="1332" y="24459"/>
                    <a:pt x="1905" y="25030"/>
                    <a:pt x="2612" y="25272"/>
                  </a:cubicBezTo>
                  <a:cubicBezTo>
                    <a:pt x="2870" y="25362"/>
                    <a:pt x="3140" y="25406"/>
                    <a:pt x="3413" y="25406"/>
                  </a:cubicBezTo>
                  <a:cubicBezTo>
                    <a:pt x="4796" y="25406"/>
                    <a:pt x="6444" y="24314"/>
                    <a:pt x="8052" y="22335"/>
                  </a:cubicBezTo>
                  <a:cubicBezTo>
                    <a:pt x="9677" y="20333"/>
                    <a:pt x="11152" y="17558"/>
                    <a:pt x="12203" y="14514"/>
                  </a:cubicBezTo>
                  <a:cubicBezTo>
                    <a:pt x="13362" y="11157"/>
                    <a:pt x="13907" y="7811"/>
                    <a:pt x="13734" y="5094"/>
                  </a:cubicBezTo>
                  <a:cubicBezTo>
                    <a:pt x="13651" y="3773"/>
                    <a:pt x="13401" y="2672"/>
                    <a:pt x="12995" y="1824"/>
                  </a:cubicBezTo>
                  <a:cubicBezTo>
                    <a:pt x="12575" y="944"/>
                    <a:pt x="12002" y="376"/>
                    <a:pt x="11293" y="132"/>
                  </a:cubicBezTo>
                  <a:cubicBezTo>
                    <a:pt x="11037" y="44"/>
                    <a:pt x="10767" y="0"/>
                    <a:pt x="1049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4134675" y="3329050"/>
              <a:ext cx="382675" cy="635450"/>
            </a:xfrm>
            <a:custGeom>
              <a:rect b="b" l="l" r="r" t="t"/>
              <a:pathLst>
                <a:path extrusionOk="0" h="25418" w="15307">
                  <a:moveTo>
                    <a:pt x="11217" y="14"/>
                  </a:moveTo>
                  <a:cubicBezTo>
                    <a:pt x="11480" y="14"/>
                    <a:pt x="11743" y="58"/>
                    <a:pt x="11993" y="143"/>
                  </a:cubicBezTo>
                  <a:cubicBezTo>
                    <a:pt x="12700" y="388"/>
                    <a:pt x="13270" y="956"/>
                    <a:pt x="13690" y="1833"/>
                  </a:cubicBezTo>
                  <a:cubicBezTo>
                    <a:pt x="14097" y="2681"/>
                    <a:pt x="14346" y="3780"/>
                    <a:pt x="14429" y="5101"/>
                  </a:cubicBezTo>
                  <a:cubicBezTo>
                    <a:pt x="14512" y="6421"/>
                    <a:pt x="14427" y="7897"/>
                    <a:pt x="14175" y="9483"/>
                  </a:cubicBezTo>
                  <a:cubicBezTo>
                    <a:pt x="13912" y="11129"/>
                    <a:pt x="13483" y="12822"/>
                    <a:pt x="12898" y="14519"/>
                  </a:cubicBezTo>
                  <a:cubicBezTo>
                    <a:pt x="11848" y="17562"/>
                    <a:pt x="10375" y="20338"/>
                    <a:pt x="8749" y="22337"/>
                  </a:cubicBezTo>
                  <a:cubicBezTo>
                    <a:pt x="7142" y="24316"/>
                    <a:pt x="5496" y="25406"/>
                    <a:pt x="4113" y="25406"/>
                  </a:cubicBezTo>
                  <a:cubicBezTo>
                    <a:pt x="3843" y="25406"/>
                    <a:pt x="3572" y="25362"/>
                    <a:pt x="3316" y="25274"/>
                  </a:cubicBezTo>
                  <a:cubicBezTo>
                    <a:pt x="2610" y="25032"/>
                    <a:pt x="2037" y="24464"/>
                    <a:pt x="1619" y="23586"/>
                  </a:cubicBezTo>
                  <a:cubicBezTo>
                    <a:pt x="1213" y="22737"/>
                    <a:pt x="963" y="21638"/>
                    <a:pt x="880" y="20319"/>
                  </a:cubicBezTo>
                  <a:cubicBezTo>
                    <a:pt x="797" y="18999"/>
                    <a:pt x="883" y="17523"/>
                    <a:pt x="1134" y="15934"/>
                  </a:cubicBezTo>
                  <a:cubicBezTo>
                    <a:pt x="1395" y="14290"/>
                    <a:pt x="1825" y="12596"/>
                    <a:pt x="2411" y="10899"/>
                  </a:cubicBezTo>
                  <a:cubicBezTo>
                    <a:pt x="3462" y="7858"/>
                    <a:pt x="4935" y="5082"/>
                    <a:pt x="6558" y="3083"/>
                  </a:cubicBezTo>
                  <a:cubicBezTo>
                    <a:pt x="8167" y="1104"/>
                    <a:pt x="9814" y="14"/>
                    <a:pt x="11197" y="14"/>
                  </a:cubicBezTo>
                  <a:cubicBezTo>
                    <a:pt x="11203" y="14"/>
                    <a:pt x="11210" y="14"/>
                    <a:pt x="11217" y="14"/>
                  </a:cubicBezTo>
                  <a:close/>
                  <a:moveTo>
                    <a:pt x="11197" y="0"/>
                  </a:moveTo>
                  <a:cubicBezTo>
                    <a:pt x="8350" y="0"/>
                    <a:pt x="4586" y="4565"/>
                    <a:pt x="2400" y="10894"/>
                  </a:cubicBezTo>
                  <a:cubicBezTo>
                    <a:pt x="1" y="17842"/>
                    <a:pt x="409" y="24284"/>
                    <a:pt x="3312" y="25286"/>
                  </a:cubicBezTo>
                  <a:cubicBezTo>
                    <a:pt x="3570" y="25374"/>
                    <a:pt x="3840" y="25417"/>
                    <a:pt x="4113" y="25417"/>
                  </a:cubicBezTo>
                  <a:cubicBezTo>
                    <a:pt x="6960" y="25417"/>
                    <a:pt x="10723" y="20855"/>
                    <a:pt x="12910" y="14524"/>
                  </a:cubicBezTo>
                  <a:cubicBezTo>
                    <a:pt x="15307" y="7578"/>
                    <a:pt x="14900" y="1136"/>
                    <a:pt x="11998" y="134"/>
                  </a:cubicBezTo>
                  <a:cubicBezTo>
                    <a:pt x="11739" y="44"/>
                    <a:pt x="11469" y="0"/>
                    <a:pt x="11197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4120125" y="3272825"/>
              <a:ext cx="418300" cy="747900"/>
            </a:xfrm>
            <a:custGeom>
              <a:rect b="b" l="l" r="r" t="t"/>
              <a:pathLst>
                <a:path extrusionOk="0" fill="none" h="29916" w="16732">
                  <a:moveTo>
                    <a:pt x="13326" y="591"/>
                  </a:moveTo>
                  <a:cubicBezTo>
                    <a:pt x="15041" y="1185"/>
                    <a:pt x="16166" y="3267"/>
                    <a:pt x="16447" y="6380"/>
                  </a:cubicBezTo>
                  <a:cubicBezTo>
                    <a:pt x="16731" y="9492"/>
                    <a:pt x="16152" y="13381"/>
                    <a:pt x="14836" y="17193"/>
                  </a:cubicBezTo>
                  <a:cubicBezTo>
                    <a:pt x="13520" y="21003"/>
                    <a:pt x="11578" y="24420"/>
                    <a:pt x="9433" y="26694"/>
                  </a:cubicBezTo>
                  <a:cubicBezTo>
                    <a:pt x="7290" y="28971"/>
                    <a:pt x="5122" y="29915"/>
                    <a:pt x="3404" y="29322"/>
                  </a:cubicBezTo>
                  <a:cubicBezTo>
                    <a:pt x="1689" y="28731"/>
                    <a:pt x="566" y="26648"/>
                    <a:pt x="282" y="23536"/>
                  </a:cubicBezTo>
                  <a:cubicBezTo>
                    <a:pt x="1" y="20423"/>
                    <a:pt x="580" y="16533"/>
                    <a:pt x="1896" y="12723"/>
                  </a:cubicBezTo>
                  <a:cubicBezTo>
                    <a:pt x="3210" y="8913"/>
                    <a:pt x="5154" y="5496"/>
                    <a:pt x="7297" y="3219"/>
                  </a:cubicBezTo>
                  <a:cubicBezTo>
                    <a:pt x="9442" y="945"/>
                    <a:pt x="11610" y="0"/>
                    <a:pt x="13326" y="591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4081975" y="3231825"/>
              <a:ext cx="608550" cy="622075"/>
            </a:xfrm>
            <a:custGeom>
              <a:rect b="b" l="l" r="r" t="t"/>
              <a:pathLst>
                <a:path extrusionOk="0" h="24883" w="24342">
                  <a:moveTo>
                    <a:pt x="20008" y="1"/>
                  </a:moveTo>
                  <a:lnTo>
                    <a:pt x="18283" y="1102"/>
                  </a:lnTo>
                  <a:lnTo>
                    <a:pt x="16073" y="2993"/>
                  </a:lnTo>
                  <a:lnTo>
                    <a:pt x="14593" y="4256"/>
                  </a:lnTo>
                  <a:lnTo>
                    <a:pt x="5669" y="11892"/>
                  </a:lnTo>
                  <a:lnTo>
                    <a:pt x="3709" y="13571"/>
                  </a:lnTo>
                  <a:lnTo>
                    <a:pt x="3709" y="13573"/>
                  </a:lnTo>
                  <a:lnTo>
                    <a:pt x="1527" y="15436"/>
                  </a:lnTo>
                  <a:lnTo>
                    <a:pt x="1527" y="15441"/>
                  </a:lnTo>
                  <a:cubicBezTo>
                    <a:pt x="508" y="18808"/>
                    <a:pt x="12" y="22059"/>
                    <a:pt x="0" y="24882"/>
                  </a:cubicBezTo>
                  <a:lnTo>
                    <a:pt x="1737" y="23395"/>
                  </a:lnTo>
                  <a:lnTo>
                    <a:pt x="2967" y="22345"/>
                  </a:lnTo>
                  <a:lnTo>
                    <a:pt x="8389" y="17706"/>
                  </a:lnTo>
                  <a:lnTo>
                    <a:pt x="8491" y="17618"/>
                  </a:lnTo>
                  <a:lnTo>
                    <a:pt x="9463" y="16789"/>
                  </a:lnTo>
                  <a:lnTo>
                    <a:pt x="9463" y="16787"/>
                  </a:lnTo>
                  <a:lnTo>
                    <a:pt x="11862" y="14734"/>
                  </a:lnTo>
                  <a:lnTo>
                    <a:pt x="16563" y="10717"/>
                  </a:lnTo>
                  <a:lnTo>
                    <a:pt x="18043" y="9449"/>
                  </a:lnTo>
                  <a:lnTo>
                    <a:pt x="19906" y="7856"/>
                  </a:lnTo>
                  <a:lnTo>
                    <a:pt x="24342" y="4420"/>
                  </a:lnTo>
                  <a:cubicBezTo>
                    <a:pt x="23266" y="2321"/>
                    <a:pt x="21829" y="832"/>
                    <a:pt x="20008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4084750" y="3382550"/>
              <a:ext cx="630250" cy="619525"/>
            </a:xfrm>
            <a:custGeom>
              <a:rect b="b" l="l" r="r" t="t"/>
              <a:pathLst>
                <a:path extrusionOk="0" h="24781" w="25210">
                  <a:moveTo>
                    <a:pt x="24769" y="1"/>
                  </a:moveTo>
                  <a:lnTo>
                    <a:pt x="19712" y="4305"/>
                  </a:lnTo>
                  <a:lnTo>
                    <a:pt x="17807" y="5937"/>
                  </a:lnTo>
                  <a:lnTo>
                    <a:pt x="16182" y="7327"/>
                  </a:lnTo>
                  <a:lnTo>
                    <a:pt x="10388" y="12282"/>
                  </a:lnTo>
                  <a:lnTo>
                    <a:pt x="9158" y="13335"/>
                  </a:lnTo>
                  <a:lnTo>
                    <a:pt x="8694" y="13734"/>
                  </a:lnTo>
                  <a:lnTo>
                    <a:pt x="8694" y="13739"/>
                  </a:lnTo>
                  <a:lnTo>
                    <a:pt x="8068" y="14270"/>
                  </a:lnTo>
                  <a:lnTo>
                    <a:pt x="2905" y="18687"/>
                  </a:lnTo>
                  <a:lnTo>
                    <a:pt x="1755" y="19671"/>
                  </a:lnTo>
                  <a:lnTo>
                    <a:pt x="0" y="21169"/>
                  </a:lnTo>
                  <a:cubicBezTo>
                    <a:pt x="143" y="22534"/>
                    <a:pt x="423" y="23755"/>
                    <a:pt x="834" y="24781"/>
                  </a:cubicBezTo>
                  <a:lnTo>
                    <a:pt x="2787" y="23111"/>
                  </a:lnTo>
                  <a:lnTo>
                    <a:pt x="3979" y="22093"/>
                  </a:lnTo>
                  <a:lnTo>
                    <a:pt x="14718" y="12903"/>
                  </a:lnTo>
                  <a:lnTo>
                    <a:pt x="14718" y="12901"/>
                  </a:lnTo>
                  <a:lnTo>
                    <a:pt x="16777" y="11144"/>
                  </a:lnTo>
                  <a:lnTo>
                    <a:pt x="18932" y="9299"/>
                  </a:lnTo>
                  <a:lnTo>
                    <a:pt x="25210" y="3365"/>
                  </a:lnTo>
                  <a:cubicBezTo>
                    <a:pt x="25157" y="2233"/>
                    <a:pt x="25009" y="1107"/>
                    <a:pt x="24769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9"/>
          <p:cNvGrpSpPr/>
          <p:nvPr/>
        </p:nvGrpSpPr>
        <p:grpSpPr>
          <a:xfrm rot="-5521010">
            <a:off x="6430167" y="794384"/>
            <a:ext cx="536764" cy="385807"/>
            <a:chOff x="3958725" y="4285850"/>
            <a:chExt cx="926000" cy="665575"/>
          </a:xfrm>
        </p:grpSpPr>
        <p:sp>
          <p:nvSpPr>
            <p:cNvPr id="582" name="Google Shape;582;p29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9"/>
          <p:cNvGrpSpPr/>
          <p:nvPr/>
        </p:nvGrpSpPr>
        <p:grpSpPr>
          <a:xfrm flipH="1">
            <a:off x="1296095" y="1965338"/>
            <a:ext cx="530166" cy="502936"/>
            <a:chOff x="1717700" y="2254700"/>
            <a:chExt cx="781725" cy="741575"/>
          </a:xfrm>
        </p:grpSpPr>
        <p:sp>
          <p:nvSpPr>
            <p:cNvPr id="589" name="Google Shape;589;p29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9"/>
          <p:cNvGrpSpPr/>
          <p:nvPr/>
        </p:nvGrpSpPr>
        <p:grpSpPr>
          <a:xfrm rot="-5400000">
            <a:off x="7118787" y="285297"/>
            <a:ext cx="676069" cy="397542"/>
            <a:chOff x="3588600" y="2424575"/>
            <a:chExt cx="1002475" cy="589475"/>
          </a:xfrm>
        </p:grpSpPr>
        <p:sp>
          <p:nvSpPr>
            <p:cNvPr id="599" name="Google Shape;599;p29"/>
            <p:cNvSpPr/>
            <p:nvPr/>
          </p:nvSpPr>
          <p:spPr>
            <a:xfrm>
              <a:off x="3588600" y="2424575"/>
              <a:ext cx="1002475" cy="560325"/>
            </a:xfrm>
            <a:custGeom>
              <a:rect b="b" l="l" r="r" t="t"/>
              <a:pathLst>
                <a:path extrusionOk="0" h="22413" w="40099">
                  <a:moveTo>
                    <a:pt x="27641" y="1"/>
                  </a:moveTo>
                  <a:cubicBezTo>
                    <a:pt x="27012" y="1"/>
                    <a:pt x="26337" y="29"/>
                    <a:pt x="25612" y="87"/>
                  </a:cubicBezTo>
                  <a:cubicBezTo>
                    <a:pt x="20336" y="514"/>
                    <a:pt x="3522" y="5460"/>
                    <a:pt x="3792" y="14946"/>
                  </a:cubicBezTo>
                  <a:cubicBezTo>
                    <a:pt x="3942" y="20169"/>
                    <a:pt x="8167" y="22413"/>
                    <a:pt x="8167" y="22413"/>
                  </a:cubicBezTo>
                  <a:cubicBezTo>
                    <a:pt x="8167" y="22413"/>
                    <a:pt x="1" y="9286"/>
                    <a:pt x="29867" y="5871"/>
                  </a:cubicBezTo>
                  <a:cubicBezTo>
                    <a:pt x="30556" y="5793"/>
                    <a:pt x="31186" y="5756"/>
                    <a:pt x="31760" y="5756"/>
                  </a:cubicBezTo>
                  <a:cubicBezTo>
                    <a:pt x="39561" y="5756"/>
                    <a:pt x="37224" y="12517"/>
                    <a:pt x="37224" y="12517"/>
                  </a:cubicBezTo>
                  <a:cubicBezTo>
                    <a:pt x="37224" y="12517"/>
                    <a:pt x="40098" y="9727"/>
                    <a:pt x="37048" y="4948"/>
                  </a:cubicBezTo>
                  <a:cubicBezTo>
                    <a:pt x="35725" y="2876"/>
                    <a:pt x="34060" y="1"/>
                    <a:pt x="27641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3728825" y="2541225"/>
              <a:ext cx="821900" cy="472725"/>
            </a:xfrm>
            <a:custGeom>
              <a:rect b="b" l="l" r="r" t="t"/>
              <a:pathLst>
                <a:path extrusionOk="0" h="18909" w="32876">
                  <a:moveTo>
                    <a:pt x="24519" y="0"/>
                  </a:moveTo>
                  <a:cubicBezTo>
                    <a:pt x="22919" y="0"/>
                    <a:pt x="21194" y="178"/>
                    <a:pt x="19393" y="527"/>
                  </a:cubicBezTo>
                  <a:cubicBezTo>
                    <a:pt x="17470" y="903"/>
                    <a:pt x="15581" y="1434"/>
                    <a:pt x="13743" y="2117"/>
                  </a:cubicBezTo>
                  <a:cubicBezTo>
                    <a:pt x="12517" y="2568"/>
                    <a:pt x="11316" y="3085"/>
                    <a:pt x="10146" y="3664"/>
                  </a:cubicBezTo>
                  <a:cubicBezTo>
                    <a:pt x="8673" y="4389"/>
                    <a:pt x="7303" y="5193"/>
                    <a:pt x="6080" y="6052"/>
                  </a:cubicBezTo>
                  <a:cubicBezTo>
                    <a:pt x="5422" y="6507"/>
                    <a:pt x="4803" y="6980"/>
                    <a:pt x="4242" y="7458"/>
                  </a:cubicBezTo>
                  <a:cubicBezTo>
                    <a:pt x="2210" y="9183"/>
                    <a:pt x="857" y="10968"/>
                    <a:pt x="330" y="12621"/>
                  </a:cubicBezTo>
                  <a:cubicBezTo>
                    <a:pt x="5" y="13632"/>
                    <a:pt x="0" y="14574"/>
                    <a:pt x="309" y="15415"/>
                  </a:cubicBezTo>
                  <a:cubicBezTo>
                    <a:pt x="1129" y="17636"/>
                    <a:pt x="4073" y="18908"/>
                    <a:pt x="8384" y="18908"/>
                  </a:cubicBezTo>
                  <a:cubicBezTo>
                    <a:pt x="9984" y="18908"/>
                    <a:pt x="11709" y="18731"/>
                    <a:pt x="13508" y="18382"/>
                  </a:cubicBezTo>
                  <a:cubicBezTo>
                    <a:pt x="15433" y="18006"/>
                    <a:pt x="17322" y="17472"/>
                    <a:pt x="19160" y="16789"/>
                  </a:cubicBezTo>
                  <a:cubicBezTo>
                    <a:pt x="19668" y="16602"/>
                    <a:pt x="20132" y="16419"/>
                    <a:pt x="20578" y="16232"/>
                  </a:cubicBezTo>
                  <a:lnTo>
                    <a:pt x="20580" y="16232"/>
                  </a:lnTo>
                  <a:cubicBezTo>
                    <a:pt x="23519" y="15015"/>
                    <a:pt x="26186" y="13466"/>
                    <a:pt x="28297" y="11753"/>
                  </a:cubicBezTo>
                  <a:cubicBezTo>
                    <a:pt x="28858" y="11298"/>
                    <a:pt x="29393" y="10813"/>
                    <a:pt x="29904" y="10303"/>
                  </a:cubicBezTo>
                  <a:cubicBezTo>
                    <a:pt x="30813" y="9384"/>
                    <a:pt x="31522" y="8462"/>
                    <a:pt x="32016" y="7567"/>
                  </a:cubicBezTo>
                  <a:cubicBezTo>
                    <a:pt x="32418" y="6835"/>
                    <a:pt x="32672" y="6121"/>
                    <a:pt x="32771" y="5447"/>
                  </a:cubicBezTo>
                  <a:cubicBezTo>
                    <a:pt x="32875" y="4752"/>
                    <a:pt x="32813" y="4094"/>
                    <a:pt x="32591" y="3494"/>
                  </a:cubicBezTo>
                  <a:cubicBezTo>
                    <a:pt x="31772" y="1275"/>
                    <a:pt x="28830" y="0"/>
                    <a:pt x="24519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3728475" y="2541100"/>
              <a:ext cx="826625" cy="472950"/>
            </a:xfrm>
            <a:custGeom>
              <a:rect b="b" l="l" r="r" t="t"/>
              <a:pathLst>
                <a:path extrusionOk="0" h="18918" w="33065">
                  <a:moveTo>
                    <a:pt x="24533" y="12"/>
                  </a:moveTo>
                  <a:cubicBezTo>
                    <a:pt x="25568" y="12"/>
                    <a:pt x="26537" y="88"/>
                    <a:pt x="27422" y="236"/>
                  </a:cubicBezTo>
                  <a:cubicBezTo>
                    <a:pt x="28311" y="384"/>
                    <a:pt x="29112" y="605"/>
                    <a:pt x="29802" y="896"/>
                  </a:cubicBezTo>
                  <a:cubicBezTo>
                    <a:pt x="30506" y="1192"/>
                    <a:pt x="31100" y="1559"/>
                    <a:pt x="31566" y="1988"/>
                  </a:cubicBezTo>
                  <a:cubicBezTo>
                    <a:pt x="32044" y="2429"/>
                    <a:pt x="32393" y="2937"/>
                    <a:pt x="32601" y="3501"/>
                  </a:cubicBezTo>
                  <a:cubicBezTo>
                    <a:pt x="32822" y="4101"/>
                    <a:pt x="32882" y="4757"/>
                    <a:pt x="32781" y="5450"/>
                  </a:cubicBezTo>
                  <a:cubicBezTo>
                    <a:pt x="32679" y="6124"/>
                    <a:pt x="32425" y="6837"/>
                    <a:pt x="32026" y="7569"/>
                  </a:cubicBezTo>
                  <a:cubicBezTo>
                    <a:pt x="31532" y="8465"/>
                    <a:pt x="30823" y="9384"/>
                    <a:pt x="29915" y="10303"/>
                  </a:cubicBezTo>
                  <a:cubicBezTo>
                    <a:pt x="29405" y="10816"/>
                    <a:pt x="28869" y="11298"/>
                    <a:pt x="28308" y="11753"/>
                  </a:cubicBezTo>
                  <a:cubicBezTo>
                    <a:pt x="26200" y="13464"/>
                    <a:pt x="23531" y="15013"/>
                    <a:pt x="20594" y="16233"/>
                  </a:cubicBezTo>
                  <a:lnTo>
                    <a:pt x="20589" y="16235"/>
                  </a:lnTo>
                  <a:cubicBezTo>
                    <a:pt x="20144" y="16420"/>
                    <a:pt x="19682" y="16602"/>
                    <a:pt x="19174" y="16789"/>
                  </a:cubicBezTo>
                  <a:cubicBezTo>
                    <a:pt x="17336" y="17473"/>
                    <a:pt x="15447" y="18006"/>
                    <a:pt x="13522" y="18382"/>
                  </a:cubicBezTo>
                  <a:cubicBezTo>
                    <a:pt x="11721" y="18731"/>
                    <a:pt x="9998" y="18906"/>
                    <a:pt x="8398" y="18906"/>
                  </a:cubicBezTo>
                  <a:cubicBezTo>
                    <a:pt x="7364" y="18906"/>
                    <a:pt x="6391" y="18833"/>
                    <a:pt x="5509" y="18685"/>
                  </a:cubicBezTo>
                  <a:cubicBezTo>
                    <a:pt x="4620" y="18537"/>
                    <a:pt x="3819" y="18313"/>
                    <a:pt x="3129" y="18024"/>
                  </a:cubicBezTo>
                  <a:cubicBezTo>
                    <a:pt x="2425" y="17729"/>
                    <a:pt x="1831" y="17359"/>
                    <a:pt x="1365" y="16932"/>
                  </a:cubicBezTo>
                  <a:cubicBezTo>
                    <a:pt x="885" y="16491"/>
                    <a:pt x="538" y="15983"/>
                    <a:pt x="328" y="15420"/>
                  </a:cubicBezTo>
                  <a:cubicBezTo>
                    <a:pt x="19" y="14579"/>
                    <a:pt x="26" y="13640"/>
                    <a:pt x="349" y="12628"/>
                  </a:cubicBezTo>
                  <a:cubicBezTo>
                    <a:pt x="875" y="10977"/>
                    <a:pt x="2228" y="9193"/>
                    <a:pt x="4260" y="7468"/>
                  </a:cubicBezTo>
                  <a:cubicBezTo>
                    <a:pt x="4821" y="6992"/>
                    <a:pt x="5438" y="6519"/>
                    <a:pt x="6096" y="6062"/>
                  </a:cubicBezTo>
                  <a:cubicBezTo>
                    <a:pt x="7322" y="5203"/>
                    <a:pt x="8689" y="4401"/>
                    <a:pt x="10162" y="3674"/>
                  </a:cubicBezTo>
                  <a:cubicBezTo>
                    <a:pt x="11333" y="3094"/>
                    <a:pt x="12533" y="2580"/>
                    <a:pt x="13759" y="2129"/>
                  </a:cubicBezTo>
                  <a:cubicBezTo>
                    <a:pt x="15595" y="1446"/>
                    <a:pt x="17486" y="912"/>
                    <a:pt x="19407" y="536"/>
                  </a:cubicBezTo>
                  <a:cubicBezTo>
                    <a:pt x="21208" y="190"/>
                    <a:pt x="22933" y="12"/>
                    <a:pt x="24533" y="12"/>
                  </a:cubicBezTo>
                  <a:close/>
                  <a:moveTo>
                    <a:pt x="24533" y="0"/>
                  </a:moveTo>
                  <a:cubicBezTo>
                    <a:pt x="21377" y="0"/>
                    <a:pt x="17611" y="693"/>
                    <a:pt x="13755" y="2118"/>
                  </a:cubicBezTo>
                  <a:cubicBezTo>
                    <a:pt x="12529" y="2570"/>
                    <a:pt x="11328" y="3085"/>
                    <a:pt x="10157" y="3665"/>
                  </a:cubicBezTo>
                  <a:cubicBezTo>
                    <a:pt x="8668" y="4399"/>
                    <a:pt x="7301" y="5205"/>
                    <a:pt x="6091" y="6052"/>
                  </a:cubicBezTo>
                  <a:cubicBezTo>
                    <a:pt x="5431" y="6509"/>
                    <a:pt x="4814" y="6983"/>
                    <a:pt x="4253" y="7461"/>
                  </a:cubicBezTo>
                  <a:cubicBezTo>
                    <a:pt x="2249" y="9160"/>
                    <a:pt x="871" y="10952"/>
                    <a:pt x="340" y="12624"/>
                  </a:cubicBezTo>
                  <a:cubicBezTo>
                    <a:pt x="21" y="13614"/>
                    <a:pt x="0" y="14561"/>
                    <a:pt x="319" y="15424"/>
                  </a:cubicBezTo>
                  <a:cubicBezTo>
                    <a:pt x="1169" y="17724"/>
                    <a:pt x="4256" y="18918"/>
                    <a:pt x="8398" y="18918"/>
                  </a:cubicBezTo>
                  <a:cubicBezTo>
                    <a:pt x="11554" y="18918"/>
                    <a:pt x="15323" y="18225"/>
                    <a:pt x="19179" y="16801"/>
                  </a:cubicBezTo>
                  <a:cubicBezTo>
                    <a:pt x="19661" y="16623"/>
                    <a:pt x="20130" y="16438"/>
                    <a:pt x="20594" y="16244"/>
                  </a:cubicBezTo>
                  <a:lnTo>
                    <a:pt x="20596" y="16244"/>
                  </a:lnTo>
                  <a:cubicBezTo>
                    <a:pt x="23630" y="14986"/>
                    <a:pt x="26269" y="13425"/>
                    <a:pt x="28315" y="11762"/>
                  </a:cubicBezTo>
                  <a:cubicBezTo>
                    <a:pt x="28876" y="11308"/>
                    <a:pt x="29412" y="10825"/>
                    <a:pt x="29922" y="10312"/>
                  </a:cubicBezTo>
                  <a:cubicBezTo>
                    <a:pt x="30823" y="9400"/>
                    <a:pt x="31539" y="8479"/>
                    <a:pt x="32035" y="7576"/>
                  </a:cubicBezTo>
                  <a:cubicBezTo>
                    <a:pt x="32829" y="6126"/>
                    <a:pt x="33065" y="4725"/>
                    <a:pt x="32612" y="3499"/>
                  </a:cubicBezTo>
                  <a:cubicBezTo>
                    <a:pt x="31763" y="1196"/>
                    <a:pt x="28675" y="3"/>
                    <a:pt x="24533" y="3"/>
                  </a:cubicBezTo>
                  <a:lnTo>
                    <a:pt x="24533" y="0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3839525" y="2619200"/>
              <a:ext cx="606025" cy="324450"/>
            </a:xfrm>
            <a:custGeom>
              <a:rect b="b" l="l" r="r" t="t"/>
              <a:pathLst>
                <a:path extrusionOk="0" h="12978" w="24241">
                  <a:moveTo>
                    <a:pt x="18484" y="0"/>
                  </a:moveTo>
                  <a:cubicBezTo>
                    <a:pt x="16067" y="0"/>
                    <a:pt x="13169" y="578"/>
                    <a:pt x="10324" y="1628"/>
                  </a:cubicBezTo>
                  <a:cubicBezTo>
                    <a:pt x="7216" y="2778"/>
                    <a:pt x="4478" y="4364"/>
                    <a:pt x="2619" y="6094"/>
                  </a:cubicBezTo>
                  <a:cubicBezTo>
                    <a:pt x="760" y="7823"/>
                    <a:pt x="1" y="9490"/>
                    <a:pt x="481" y="10788"/>
                  </a:cubicBezTo>
                  <a:cubicBezTo>
                    <a:pt x="742" y="11497"/>
                    <a:pt x="1351" y="12049"/>
                    <a:pt x="2291" y="12425"/>
                  </a:cubicBezTo>
                  <a:cubicBezTo>
                    <a:pt x="3199" y="12792"/>
                    <a:pt x="4367" y="12977"/>
                    <a:pt x="5757" y="12977"/>
                  </a:cubicBezTo>
                  <a:cubicBezTo>
                    <a:pt x="8177" y="12977"/>
                    <a:pt x="11072" y="12400"/>
                    <a:pt x="13917" y="11349"/>
                  </a:cubicBezTo>
                  <a:cubicBezTo>
                    <a:pt x="17025" y="10202"/>
                    <a:pt x="19763" y="8613"/>
                    <a:pt x="21622" y="6884"/>
                  </a:cubicBezTo>
                  <a:cubicBezTo>
                    <a:pt x="23481" y="5154"/>
                    <a:pt x="24240" y="3487"/>
                    <a:pt x="23762" y="2189"/>
                  </a:cubicBezTo>
                  <a:cubicBezTo>
                    <a:pt x="23499" y="1481"/>
                    <a:pt x="22892" y="931"/>
                    <a:pt x="21952" y="552"/>
                  </a:cubicBezTo>
                  <a:cubicBezTo>
                    <a:pt x="21042" y="185"/>
                    <a:pt x="19876" y="0"/>
                    <a:pt x="18484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3826550" y="2619025"/>
              <a:ext cx="632050" cy="324775"/>
            </a:xfrm>
            <a:custGeom>
              <a:rect b="b" l="l" r="r" t="t"/>
              <a:pathLst>
                <a:path extrusionOk="0" h="12991" w="25282">
                  <a:moveTo>
                    <a:pt x="19005" y="12"/>
                  </a:moveTo>
                  <a:cubicBezTo>
                    <a:pt x="20395" y="12"/>
                    <a:pt x="21561" y="199"/>
                    <a:pt x="22469" y="564"/>
                  </a:cubicBezTo>
                  <a:cubicBezTo>
                    <a:pt x="23406" y="943"/>
                    <a:pt x="24014" y="1492"/>
                    <a:pt x="24274" y="2199"/>
                  </a:cubicBezTo>
                  <a:cubicBezTo>
                    <a:pt x="24517" y="2852"/>
                    <a:pt x="24445" y="3600"/>
                    <a:pt x="24060" y="4420"/>
                  </a:cubicBezTo>
                  <a:cubicBezTo>
                    <a:pt x="23688" y="5214"/>
                    <a:pt x="23041" y="6046"/>
                    <a:pt x="22139" y="6886"/>
                  </a:cubicBezTo>
                  <a:cubicBezTo>
                    <a:pt x="21234" y="7726"/>
                    <a:pt x="20118" y="8537"/>
                    <a:pt x="18823" y="9294"/>
                  </a:cubicBezTo>
                  <a:cubicBezTo>
                    <a:pt x="17481" y="10077"/>
                    <a:pt x="16004" y="10770"/>
                    <a:pt x="14434" y="11349"/>
                  </a:cubicBezTo>
                  <a:cubicBezTo>
                    <a:pt x="11589" y="12400"/>
                    <a:pt x="8693" y="12977"/>
                    <a:pt x="6276" y="12977"/>
                  </a:cubicBezTo>
                  <a:cubicBezTo>
                    <a:pt x="4886" y="12977"/>
                    <a:pt x="3720" y="12792"/>
                    <a:pt x="2810" y="12428"/>
                  </a:cubicBezTo>
                  <a:cubicBezTo>
                    <a:pt x="1873" y="12049"/>
                    <a:pt x="1266" y="11499"/>
                    <a:pt x="1005" y="10793"/>
                  </a:cubicBezTo>
                  <a:cubicBezTo>
                    <a:pt x="762" y="10139"/>
                    <a:pt x="834" y="9391"/>
                    <a:pt x="1219" y="8569"/>
                  </a:cubicBezTo>
                  <a:cubicBezTo>
                    <a:pt x="1591" y="7775"/>
                    <a:pt x="2238" y="6946"/>
                    <a:pt x="3140" y="6106"/>
                  </a:cubicBezTo>
                  <a:cubicBezTo>
                    <a:pt x="4046" y="5265"/>
                    <a:pt x="5161" y="4452"/>
                    <a:pt x="6456" y="3697"/>
                  </a:cubicBezTo>
                  <a:cubicBezTo>
                    <a:pt x="7798" y="2912"/>
                    <a:pt x="9275" y="2222"/>
                    <a:pt x="10845" y="1640"/>
                  </a:cubicBezTo>
                  <a:cubicBezTo>
                    <a:pt x="13688" y="592"/>
                    <a:pt x="16586" y="12"/>
                    <a:pt x="19003" y="12"/>
                  </a:cubicBezTo>
                  <a:close/>
                  <a:moveTo>
                    <a:pt x="19003" y="1"/>
                  </a:moveTo>
                  <a:cubicBezTo>
                    <a:pt x="16669" y="1"/>
                    <a:pt x="13799" y="539"/>
                    <a:pt x="10843" y="1631"/>
                  </a:cubicBezTo>
                  <a:cubicBezTo>
                    <a:pt x="4410" y="4007"/>
                    <a:pt x="0" y="8110"/>
                    <a:pt x="993" y="10797"/>
                  </a:cubicBezTo>
                  <a:cubicBezTo>
                    <a:pt x="1529" y="12250"/>
                    <a:pt x="3533" y="12991"/>
                    <a:pt x="6276" y="12991"/>
                  </a:cubicBezTo>
                  <a:cubicBezTo>
                    <a:pt x="8610" y="12991"/>
                    <a:pt x="11480" y="12455"/>
                    <a:pt x="14438" y="11363"/>
                  </a:cubicBezTo>
                  <a:cubicBezTo>
                    <a:pt x="20871" y="8987"/>
                    <a:pt x="25281" y="4882"/>
                    <a:pt x="24288" y="2194"/>
                  </a:cubicBezTo>
                  <a:cubicBezTo>
                    <a:pt x="23750" y="742"/>
                    <a:pt x="21748" y="1"/>
                    <a:pt x="19003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3793350" y="2581275"/>
              <a:ext cx="694500" cy="395675"/>
            </a:xfrm>
            <a:custGeom>
              <a:rect b="b" l="l" r="r" t="t"/>
              <a:pathLst>
                <a:path extrusionOk="0" fill="none" h="15827" w="27780">
                  <a:moveTo>
                    <a:pt x="27193" y="3000"/>
                  </a:moveTo>
                  <a:cubicBezTo>
                    <a:pt x="27780" y="4588"/>
                    <a:pt x="26942" y="6630"/>
                    <a:pt x="24861" y="8675"/>
                  </a:cubicBezTo>
                  <a:cubicBezTo>
                    <a:pt x="22783" y="10721"/>
                    <a:pt x="19631" y="12601"/>
                    <a:pt x="16103" y="13905"/>
                  </a:cubicBezTo>
                  <a:cubicBezTo>
                    <a:pt x="12575" y="15207"/>
                    <a:pt x="8957" y="15826"/>
                    <a:pt x="6048" y="15623"/>
                  </a:cubicBezTo>
                  <a:cubicBezTo>
                    <a:pt x="3138" y="15422"/>
                    <a:pt x="1173" y="14416"/>
                    <a:pt x="587" y="12827"/>
                  </a:cubicBezTo>
                  <a:cubicBezTo>
                    <a:pt x="1" y="11236"/>
                    <a:pt x="839" y="9195"/>
                    <a:pt x="2919" y="7149"/>
                  </a:cubicBezTo>
                  <a:cubicBezTo>
                    <a:pt x="4999" y="5106"/>
                    <a:pt x="8149" y="3224"/>
                    <a:pt x="11677" y="1922"/>
                  </a:cubicBezTo>
                  <a:cubicBezTo>
                    <a:pt x="15205" y="617"/>
                    <a:pt x="18823" y="0"/>
                    <a:pt x="21733" y="201"/>
                  </a:cubicBezTo>
                  <a:cubicBezTo>
                    <a:pt x="24642" y="405"/>
                    <a:pt x="26607" y="1411"/>
                    <a:pt x="27193" y="300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3681200" y="2703950"/>
              <a:ext cx="755175" cy="243275"/>
            </a:xfrm>
            <a:custGeom>
              <a:rect b="b" l="l" r="r" t="t"/>
              <a:pathLst>
                <a:path extrusionOk="0" h="9731" w="30207">
                  <a:moveTo>
                    <a:pt x="926" y="0"/>
                  </a:moveTo>
                  <a:cubicBezTo>
                    <a:pt x="129" y="1312"/>
                    <a:pt x="0" y="3260"/>
                    <a:pt x="259" y="5583"/>
                  </a:cubicBezTo>
                  <a:lnTo>
                    <a:pt x="2378" y="5980"/>
                  </a:lnTo>
                  <a:lnTo>
                    <a:pt x="4900" y="6585"/>
                  </a:lnTo>
                  <a:lnTo>
                    <a:pt x="6687" y="6906"/>
                  </a:lnTo>
                  <a:lnTo>
                    <a:pt x="17477" y="8832"/>
                  </a:lnTo>
                  <a:lnTo>
                    <a:pt x="19846" y="9255"/>
                  </a:lnTo>
                  <a:lnTo>
                    <a:pt x="19848" y="9255"/>
                  </a:lnTo>
                  <a:lnTo>
                    <a:pt x="22485" y="9730"/>
                  </a:lnTo>
                  <a:lnTo>
                    <a:pt x="22487" y="9730"/>
                  </a:lnTo>
                  <a:cubicBezTo>
                    <a:pt x="25521" y="8472"/>
                    <a:pt x="28160" y="6909"/>
                    <a:pt x="30206" y="5246"/>
                  </a:cubicBezTo>
                  <a:lnTo>
                    <a:pt x="28107" y="4872"/>
                  </a:lnTo>
                  <a:lnTo>
                    <a:pt x="26623" y="4604"/>
                  </a:lnTo>
                  <a:lnTo>
                    <a:pt x="20065" y="3434"/>
                  </a:lnTo>
                  <a:lnTo>
                    <a:pt x="19941" y="3413"/>
                  </a:lnTo>
                  <a:lnTo>
                    <a:pt x="18770" y="3200"/>
                  </a:lnTo>
                  <a:lnTo>
                    <a:pt x="18765" y="3200"/>
                  </a:lnTo>
                  <a:lnTo>
                    <a:pt x="15867" y="2683"/>
                  </a:lnTo>
                  <a:lnTo>
                    <a:pt x="10185" y="1665"/>
                  </a:lnTo>
                  <a:lnTo>
                    <a:pt x="8396" y="1349"/>
                  </a:lnTo>
                  <a:lnTo>
                    <a:pt x="6144" y="947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3728300" y="2598600"/>
              <a:ext cx="801050" cy="200325"/>
            </a:xfrm>
            <a:custGeom>
              <a:rect b="b" l="l" r="r" t="t"/>
              <a:pathLst>
                <a:path extrusionOk="0" h="8013" w="32042">
                  <a:moveTo>
                    <a:pt x="2584" y="0"/>
                  </a:moveTo>
                  <a:lnTo>
                    <a:pt x="0" y="2649"/>
                  </a:lnTo>
                  <a:lnTo>
                    <a:pt x="6096" y="3752"/>
                  </a:lnTo>
                  <a:lnTo>
                    <a:pt x="8403" y="4163"/>
                  </a:lnTo>
                  <a:lnTo>
                    <a:pt x="10368" y="4512"/>
                  </a:lnTo>
                  <a:lnTo>
                    <a:pt x="17371" y="5763"/>
                  </a:lnTo>
                  <a:lnTo>
                    <a:pt x="18858" y="6031"/>
                  </a:lnTo>
                  <a:lnTo>
                    <a:pt x="19421" y="6131"/>
                  </a:lnTo>
                  <a:lnTo>
                    <a:pt x="19426" y="6131"/>
                  </a:lnTo>
                  <a:lnTo>
                    <a:pt x="20178" y="6267"/>
                  </a:lnTo>
                  <a:lnTo>
                    <a:pt x="26420" y="7382"/>
                  </a:lnTo>
                  <a:lnTo>
                    <a:pt x="27810" y="7631"/>
                  </a:lnTo>
                  <a:lnTo>
                    <a:pt x="29929" y="8012"/>
                  </a:lnTo>
                  <a:cubicBezTo>
                    <a:pt x="30830" y="7100"/>
                    <a:pt x="31546" y="6177"/>
                    <a:pt x="32042" y="5276"/>
                  </a:cubicBezTo>
                  <a:lnTo>
                    <a:pt x="29682" y="4854"/>
                  </a:lnTo>
                  <a:lnTo>
                    <a:pt x="28241" y="4595"/>
                  </a:lnTo>
                  <a:lnTo>
                    <a:pt x="15258" y="2277"/>
                  </a:lnTo>
                  <a:lnTo>
                    <a:pt x="15256" y="2277"/>
                  </a:lnTo>
                  <a:lnTo>
                    <a:pt x="12769" y="1829"/>
                  </a:lnTo>
                  <a:lnTo>
                    <a:pt x="10164" y="1365"/>
                  </a:lnTo>
                  <a:lnTo>
                    <a:pt x="2584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9"/>
          <p:cNvGrpSpPr/>
          <p:nvPr/>
        </p:nvGrpSpPr>
        <p:grpSpPr>
          <a:xfrm rot="5248599">
            <a:off x="913327" y="3588757"/>
            <a:ext cx="549186" cy="531470"/>
            <a:chOff x="1785750" y="3413025"/>
            <a:chExt cx="785025" cy="759700"/>
          </a:xfrm>
        </p:grpSpPr>
        <p:sp>
          <p:nvSpPr>
            <p:cNvPr id="608" name="Google Shape;608;p29"/>
            <p:cNvSpPr/>
            <p:nvPr/>
          </p:nvSpPr>
          <p:spPr>
            <a:xfrm>
              <a:off x="1785750" y="3414125"/>
              <a:ext cx="739475" cy="758125"/>
            </a:xfrm>
            <a:custGeom>
              <a:rect b="b" l="l" r="r" t="t"/>
              <a:pathLst>
                <a:path extrusionOk="0" h="30325" w="29579">
                  <a:moveTo>
                    <a:pt x="9020" y="1"/>
                  </a:moveTo>
                  <a:cubicBezTo>
                    <a:pt x="7692" y="1"/>
                    <a:pt x="5740" y="539"/>
                    <a:pt x="3861" y="3055"/>
                  </a:cubicBezTo>
                  <a:cubicBezTo>
                    <a:pt x="2298" y="5150"/>
                    <a:pt x="1" y="7953"/>
                    <a:pt x="3376" y="15081"/>
                  </a:cubicBezTo>
                  <a:cubicBezTo>
                    <a:pt x="5324" y="19195"/>
                    <a:pt x="13615" y="30324"/>
                    <a:pt x="21398" y="30324"/>
                  </a:cubicBezTo>
                  <a:cubicBezTo>
                    <a:pt x="22382" y="30324"/>
                    <a:pt x="23358" y="30147"/>
                    <a:pt x="24312" y="29754"/>
                  </a:cubicBezTo>
                  <a:cubicBezTo>
                    <a:pt x="28992" y="27831"/>
                    <a:pt x="29579" y="23234"/>
                    <a:pt x="29579" y="23234"/>
                  </a:cubicBezTo>
                  <a:lnTo>
                    <a:pt x="29579" y="23234"/>
                  </a:lnTo>
                  <a:cubicBezTo>
                    <a:pt x="29578" y="23234"/>
                    <a:pt x="27493" y="25961"/>
                    <a:pt x="23856" y="25961"/>
                  </a:cubicBezTo>
                  <a:cubicBezTo>
                    <a:pt x="19899" y="25961"/>
                    <a:pt x="14105" y="22732"/>
                    <a:pt x="7161" y="9243"/>
                  </a:cubicBezTo>
                  <a:cubicBezTo>
                    <a:pt x="2674" y="532"/>
                    <a:pt x="10659" y="303"/>
                    <a:pt x="10659" y="303"/>
                  </a:cubicBezTo>
                  <a:cubicBezTo>
                    <a:pt x="10659" y="303"/>
                    <a:pt x="10015" y="1"/>
                    <a:pt x="9020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9"/>
            <p:cNvSpPr/>
            <p:nvPr/>
          </p:nvSpPr>
          <p:spPr>
            <a:xfrm>
              <a:off x="1907725" y="3413150"/>
              <a:ext cx="621375" cy="676450"/>
            </a:xfrm>
            <a:custGeom>
              <a:rect b="b" l="l" r="r" t="t"/>
              <a:pathLst>
                <a:path extrusionOk="0" h="27058" w="24855">
                  <a:moveTo>
                    <a:pt x="4358" y="0"/>
                  </a:moveTo>
                  <a:cubicBezTo>
                    <a:pt x="3185" y="0"/>
                    <a:pt x="2222" y="319"/>
                    <a:pt x="1497" y="949"/>
                  </a:cubicBezTo>
                  <a:cubicBezTo>
                    <a:pt x="725" y="1619"/>
                    <a:pt x="266" y="2603"/>
                    <a:pt x="132" y="3870"/>
                  </a:cubicBezTo>
                  <a:cubicBezTo>
                    <a:pt x="0" y="5094"/>
                    <a:pt x="176" y="6532"/>
                    <a:pt x="656" y="8144"/>
                  </a:cubicBezTo>
                  <a:cubicBezTo>
                    <a:pt x="1640" y="11460"/>
                    <a:pt x="3789" y="15136"/>
                    <a:pt x="6710" y="18495"/>
                  </a:cubicBezTo>
                  <a:cubicBezTo>
                    <a:pt x="7537" y="19451"/>
                    <a:pt x="8417" y="20361"/>
                    <a:pt x="9343" y="21225"/>
                  </a:cubicBezTo>
                  <a:cubicBezTo>
                    <a:pt x="10504" y="22310"/>
                    <a:pt x="11700" y="23275"/>
                    <a:pt x="12898" y="24090"/>
                  </a:cubicBezTo>
                  <a:cubicBezTo>
                    <a:pt x="13538" y="24529"/>
                    <a:pt x="14178" y="24928"/>
                    <a:pt x="14803" y="25272"/>
                  </a:cubicBezTo>
                  <a:cubicBezTo>
                    <a:pt x="16911" y="26438"/>
                    <a:pt x="18881" y="27057"/>
                    <a:pt x="20497" y="27057"/>
                  </a:cubicBezTo>
                  <a:cubicBezTo>
                    <a:pt x="20606" y="27057"/>
                    <a:pt x="20714" y="27052"/>
                    <a:pt x="20818" y="27048"/>
                  </a:cubicBezTo>
                  <a:cubicBezTo>
                    <a:pt x="21848" y="26995"/>
                    <a:pt x="22702" y="26678"/>
                    <a:pt x="23358" y="26108"/>
                  </a:cubicBezTo>
                  <a:cubicBezTo>
                    <a:pt x="24129" y="25438"/>
                    <a:pt x="24589" y="24455"/>
                    <a:pt x="24723" y="23187"/>
                  </a:cubicBezTo>
                  <a:cubicBezTo>
                    <a:pt x="24854" y="21961"/>
                    <a:pt x="24677" y="20525"/>
                    <a:pt x="24199" y="18911"/>
                  </a:cubicBezTo>
                  <a:cubicBezTo>
                    <a:pt x="23215" y="15598"/>
                    <a:pt x="21063" y="11922"/>
                    <a:pt x="18144" y="8560"/>
                  </a:cubicBezTo>
                  <a:cubicBezTo>
                    <a:pt x="17800" y="8165"/>
                    <a:pt x="17477" y="7807"/>
                    <a:pt x="17154" y="7468"/>
                  </a:cubicBezTo>
                  <a:lnTo>
                    <a:pt x="17152" y="7465"/>
                  </a:lnTo>
                  <a:cubicBezTo>
                    <a:pt x="15041" y="5219"/>
                    <a:pt x="12723" y="3332"/>
                    <a:pt x="10449" y="2011"/>
                  </a:cubicBezTo>
                  <a:cubicBezTo>
                    <a:pt x="9846" y="1658"/>
                    <a:pt x="9223" y="1337"/>
                    <a:pt x="8585" y="1051"/>
                  </a:cubicBezTo>
                  <a:cubicBezTo>
                    <a:pt x="7442" y="543"/>
                    <a:pt x="6364" y="215"/>
                    <a:pt x="5385" y="74"/>
                  </a:cubicBezTo>
                  <a:cubicBezTo>
                    <a:pt x="5046" y="26"/>
                    <a:pt x="4702" y="0"/>
                    <a:pt x="4358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9"/>
            <p:cNvSpPr/>
            <p:nvPr/>
          </p:nvSpPr>
          <p:spPr>
            <a:xfrm>
              <a:off x="1866050" y="3413025"/>
              <a:ext cx="704725" cy="676675"/>
            </a:xfrm>
            <a:custGeom>
              <a:rect b="b" l="l" r="r" t="t"/>
              <a:pathLst>
                <a:path extrusionOk="0" h="27067" w="28189">
                  <a:moveTo>
                    <a:pt x="6022" y="1"/>
                  </a:moveTo>
                  <a:cubicBezTo>
                    <a:pt x="6022" y="1"/>
                    <a:pt x="6022" y="1"/>
                    <a:pt x="6022" y="1"/>
                  </a:cubicBezTo>
                  <a:lnTo>
                    <a:pt x="6022" y="1"/>
                  </a:lnTo>
                  <a:cubicBezTo>
                    <a:pt x="6023" y="1"/>
                    <a:pt x="6024" y="1"/>
                    <a:pt x="6025" y="1"/>
                  </a:cubicBezTo>
                  <a:close/>
                  <a:moveTo>
                    <a:pt x="6025" y="12"/>
                  </a:moveTo>
                  <a:cubicBezTo>
                    <a:pt x="6369" y="12"/>
                    <a:pt x="6710" y="38"/>
                    <a:pt x="7052" y="86"/>
                  </a:cubicBezTo>
                  <a:cubicBezTo>
                    <a:pt x="8031" y="227"/>
                    <a:pt x="9107" y="555"/>
                    <a:pt x="10250" y="1063"/>
                  </a:cubicBezTo>
                  <a:cubicBezTo>
                    <a:pt x="10887" y="1349"/>
                    <a:pt x="11511" y="1668"/>
                    <a:pt x="12113" y="2021"/>
                  </a:cubicBezTo>
                  <a:cubicBezTo>
                    <a:pt x="14388" y="3344"/>
                    <a:pt x="16706" y="5231"/>
                    <a:pt x="18814" y="7475"/>
                  </a:cubicBezTo>
                  <a:lnTo>
                    <a:pt x="18816" y="7477"/>
                  </a:lnTo>
                  <a:cubicBezTo>
                    <a:pt x="19139" y="7817"/>
                    <a:pt x="19463" y="8172"/>
                    <a:pt x="19807" y="8569"/>
                  </a:cubicBezTo>
                  <a:cubicBezTo>
                    <a:pt x="21282" y="10266"/>
                    <a:pt x="22561" y="12047"/>
                    <a:pt x="23612" y="13855"/>
                  </a:cubicBezTo>
                  <a:cubicBezTo>
                    <a:pt x="24626" y="15605"/>
                    <a:pt x="25381" y="17307"/>
                    <a:pt x="25861" y="18918"/>
                  </a:cubicBezTo>
                  <a:cubicBezTo>
                    <a:pt x="26339" y="20530"/>
                    <a:pt x="26514" y="21966"/>
                    <a:pt x="26385" y="23190"/>
                  </a:cubicBezTo>
                  <a:cubicBezTo>
                    <a:pt x="26251" y="24458"/>
                    <a:pt x="25792" y="25439"/>
                    <a:pt x="25020" y="26108"/>
                  </a:cubicBezTo>
                  <a:cubicBezTo>
                    <a:pt x="24365" y="26676"/>
                    <a:pt x="23513" y="26993"/>
                    <a:pt x="22485" y="27046"/>
                  </a:cubicBezTo>
                  <a:cubicBezTo>
                    <a:pt x="22381" y="27051"/>
                    <a:pt x="22273" y="27055"/>
                    <a:pt x="22164" y="27055"/>
                  </a:cubicBezTo>
                  <a:cubicBezTo>
                    <a:pt x="20548" y="27055"/>
                    <a:pt x="18578" y="26439"/>
                    <a:pt x="16473" y="25270"/>
                  </a:cubicBezTo>
                  <a:cubicBezTo>
                    <a:pt x="15847" y="24926"/>
                    <a:pt x="15207" y="24529"/>
                    <a:pt x="14568" y="24088"/>
                  </a:cubicBezTo>
                  <a:cubicBezTo>
                    <a:pt x="13369" y="23273"/>
                    <a:pt x="12173" y="22310"/>
                    <a:pt x="11012" y="21225"/>
                  </a:cubicBezTo>
                  <a:cubicBezTo>
                    <a:pt x="10086" y="20361"/>
                    <a:pt x="9209" y="19452"/>
                    <a:pt x="8380" y="18496"/>
                  </a:cubicBezTo>
                  <a:cubicBezTo>
                    <a:pt x="6904" y="16799"/>
                    <a:pt x="5625" y="15018"/>
                    <a:pt x="4574" y="13210"/>
                  </a:cubicBezTo>
                  <a:cubicBezTo>
                    <a:pt x="3561" y="11463"/>
                    <a:pt x="2806" y="9759"/>
                    <a:pt x="2326" y="8147"/>
                  </a:cubicBezTo>
                  <a:cubicBezTo>
                    <a:pt x="1848" y="6535"/>
                    <a:pt x="1672" y="5099"/>
                    <a:pt x="1801" y="3875"/>
                  </a:cubicBezTo>
                  <a:cubicBezTo>
                    <a:pt x="1938" y="2610"/>
                    <a:pt x="2397" y="1629"/>
                    <a:pt x="3166" y="959"/>
                  </a:cubicBezTo>
                  <a:cubicBezTo>
                    <a:pt x="3889" y="331"/>
                    <a:pt x="4852" y="12"/>
                    <a:pt x="6025" y="12"/>
                  </a:cubicBezTo>
                  <a:close/>
                  <a:moveTo>
                    <a:pt x="6022" y="1"/>
                  </a:moveTo>
                  <a:lnTo>
                    <a:pt x="6022" y="1"/>
                  </a:lnTo>
                  <a:cubicBezTo>
                    <a:pt x="4880" y="1"/>
                    <a:pt x="3902" y="306"/>
                    <a:pt x="3159" y="950"/>
                  </a:cubicBezTo>
                  <a:cubicBezTo>
                    <a:pt x="0" y="3695"/>
                    <a:pt x="2335" y="11555"/>
                    <a:pt x="8370" y="18503"/>
                  </a:cubicBezTo>
                  <a:cubicBezTo>
                    <a:pt x="9199" y="19461"/>
                    <a:pt x="10079" y="20371"/>
                    <a:pt x="11005" y="21234"/>
                  </a:cubicBezTo>
                  <a:cubicBezTo>
                    <a:pt x="12180" y="22331"/>
                    <a:pt x="13379" y="23291"/>
                    <a:pt x="14561" y="24100"/>
                  </a:cubicBezTo>
                  <a:cubicBezTo>
                    <a:pt x="15203" y="24541"/>
                    <a:pt x="15840" y="24935"/>
                    <a:pt x="16466" y="25282"/>
                  </a:cubicBezTo>
                  <a:cubicBezTo>
                    <a:pt x="18553" y="26436"/>
                    <a:pt x="20527" y="27067"/>
                    <a:pt x="22162" y="27067"/>
                  </a:cubicBezTo>
                  <a:cubicBezTo>
                    <a:pt x="22273" y="27067"/>
                    <a:pt x="22379" y="27064"/>
                    <a:pt x="22485" y="27060"/>
                  </a:cubicBezTo>
                  <a:cubicBezTo>
                    <a:pt x="23490" y="27007"/>
                    <a:pt x="24355" y="26702"/>
                    <a:pt x="25027" y="26118"/>
                  </a:cubicBezTo>
                  <a:cubicBezTo>
                    <a:pt x="28188" y="23372"/>
                    <a:pt x="25854" y="15513"/>
                    <a:pt x="19814" y="8562"/>
                  </a:cubicBezTo>
                  <a:cubicBezTo>
                    <a:pt x="19486" y="8186"/>
                    <a:pt x="19160" y="7824"/>
                    <a:pt x="18825" y="7470"/>
                  </a:cubicBezTo>
                  <a:lnTo>
                    <a:pt x="18823" y="7468"/>
                  </a:lnTo>
                  <a:cubicBezTo>
                    <a:pt x="16643" y="5150"/>
                    <a:pt x="14323" y="3296"/>
                    <a:pt x="12118" y="2012"/>
                  </a:cubicBezTo>
                  <a:cubicBezTo>
                    <a:pt x="11515" y="1659"/>
                    <a:pt x="10892" y="1340"/>
                    <a:pt x="10255" y="1054"/>
                  </a:cubicBezTo>
                  <a:cubicBezTo>
                    <a:pt x="9121" y="550"/>
                    <a:pt x="8038" y="215"/>
                    <a:pt x="7050" y="77"/>
                  </a:cubicBezTo>
                  <a:cubicBezTo>
                    <a:pt x="6710" y="28"/>
                    <a:pt x="6366" y="3"/>
                    <a:pt x="6022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1995350" y="3506475"/>
              <a:ext cx="474975" cy="482675"/>
            </a:xfrm>
            <a:custGeom>
              <a:rect b="b" l="l" r="r" t="t"/>
              <a:pathLst>
                <a:path extrusionOk="0" h="19307" w="18999">
                  <a:moveTo>
                    <a:pt x="2905" y="1"/>
                  </a:moveTo>
                  <a:cubicBezTo>
                    <a:pt x="2180" y="1"/>
                    <a:pt x="1587" y="197"/>
                    <a:pt x="1143" y="583"/>
                  </a:cubicBezTo>
                  <a:cubicBezTo>
                    <a:pt x="132" y="1460"/>
                    <a:pt x="0" y="3229"/>
                    <a:pt x="774" y="5566"/>
                  </a:cubicBezTo>
                  <a:cubicBezTo>
                    <a:pt x="1548" y="7900"/>
                    <a:pt x="3134" y="10521"/>
                    <a:pt x="5240" y="12945"/>
                  </a:cubicBezTo>
                  <a:cubicBezTo>
                    <a:pt x="6893" y="14848"/>
                    <a:pt x="8715" y="16455"/>
                    <a:pt x="10516" y="17598"/>
                  </a:cubicBezTo>
                  <a:cubicBezTo>
                    <a:pt x="12275" y="18715"/>
                    <a:pt x="13880" y="19306"/>
                    <a:pt x="15150" y="19306"/>
                  </a:cubicBezTo>
                  <a:cubicBezTo>
                    <a:pt x="15875" y="19306"/>
                    <a:pt x="16468" y="19112"/>
                    <a:pt x="16909" y="18727"/>
                  </a:cubicBezTo>
                  <a:cubicBezTo>
                    <a:pt x="18999" y="16912"/>
                    <a:pt x="17161" y="11366"/>
                    <a:pt x="12813" y="6362"/>
                  </a:cubicBezTo>
                  <a:cubicBezTo>
                    <a:pt x="11162" y="4462"/>
                    <a:pt x="9338" y="2853"/>
                    <a:pt x="7539" y="1710"/>
                  </a:cubicBezTo>
                  <a:cubicBezTo>
                    <a:pt x="5778" y="592"/>
                    <a:pt x="4175" y="1"/>
                    <a:pt x="2905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1971500" y="3506375"/>
              <a:ext cx="499050" cy="482950"/>
            </a:xfrm>
            <a:custGeom>
              <a:rect b="b" l="l" r="r" t="t"/>
              <a:pathLst>
                <a:path extrusionOk="0" h="19318" w="19962">
                  <a:moveTo>
                    <a:pt x="3859" y="12"/>
                  </a:moveTo>
                  <a:cubicBezTo>
                    <a:pt x="4492" y="12"/>
                    <a:pt x="5212" y="160"/>
                    <a:pt x="6004" y="453"/>
                  </a:cubicBezTo>
                  <a:cubicBezTo>
                    <a:pt x="6787" y="744"/>
                    <a:pt x="7625" y="1169"/>
                    <a:pt x="8491" y="1721"/>
                  </a:cubicBezTo>
                  <a:cubicBezTo>
                    <a:pt x="10290" y="2861"/>
                    <a:pt x="12114" y="4471"/>
                    <a:pt x="13765" y="6371"/>
                  </a:cubicBezTo>
                  <a:cubicBezTo>
                    <a:pt x="14829" y="7595"/>
                    <a:pt x="15762" y="8871"/>
                    <a:pt x="16535" y="10160"/>
                  </a:cubicBezTo>
                  <a:cubicBezTo>
                    <a:pt x="17284" y="11407"/>
                    <a:pt x="17854" y="12614"/>
                    <a:pt x="18228" y="13750"/>
                  </a:cubicBezTo>
                  <a:cubicBezTo>
                    <a:pt x="18604" y="14886"/>
                    <a:pt x="18768" y="15891"/>
                    <a:pt x="18713" y="16738"/>
                  </a:cubicBezTo>
                  <a:cubicBezTo>
                    <a:pt x="18657" y="17613"/>
                    <a:pt x="18371" y="18283"/>
                    <a:pt x="17861" y="18726"/>
                  </a:cubicBezTo>
                  <a:cubicBezTo>
                    <a:pt x="17418" y="19110"/>
                    <a:pt x="16826" y="19306"/>
                    <a:pt x="16104" y="19306"/>
                  </a:cubicBezTo>
                  <a:cubicBezTo>
                    <a:pt x="15471" y="19306"/>
                    <a:pt x="14751" y="19156"/>
                    <a:pt x="13959" y="18862"/>
                  </a:cubicBezTo>
                  <a:cubicBezTo>
                    <a:pt x="13176" y="18574"/>
                    <a:pt x="12338" y="18147"/>
                    <a:pt x="11472" y="17597"/>
                  </a:cubicBezTo>
                  <a:cubicBezTo>
                    <a:pt x="9673" y="16454"/>
                    <a:pt x="7849" y="14847"/>
                    <a:pt x="6198" y="12947"/>
                  </a:cubicBezTo>
                  <a:cubicBezTo>
                    <a:pt x="5134" y="11721"/>
                    <a:pt x="4201" y="10446"/>
                    <a:pt x="3427" y="9155"/>
                  </a:cubicBezTo>
                  <a:cubicBezTo>
                    <a:pt x="2679" y="7909"/>
                    <a:pt x="2109" y="6703"/>
                    <a:pt x="1735" y="5567"/>
                  </a:cubicBezTo>
                  <a:cubicBezTo>
                    <a:pt x="1359" y="4431"/>
                    <a:pt x="1195" y="3427"/>
                    <a:pt x="1250" y="2579"/>
                  </a:cubicBezTo>
                  <a:cubicBezTo>
                    <a:pt x="1305" y="1702"/>
                    <a:pt x="1592" y="1035"/>
                    <a:pt x="2102" y="591"/>
                  </a:cubicBezTo>
                  <a:cubicBezTo>
                    <a:pt x="2545" y="206"/>
                    <a:pt x="3136" y="12"/>
                    <a:pt x="3859" y="12"/>
                  </a:cubicBezTo>
                  <a:close/>
                  <a:moveTo>
                    <a:pt x="3859" y="0"/>
                  </a:moveTo>
                  <a:cubicBezTo>
                    <a:pt x="3150" y="0"/>
                    <a:pt x="2548" y="187"/>
                    <a:pt x="2095" y="582"/>
                  </a:cubicBezTo>
                  <a:cubicBezTo>
                    <a:pt x="1" y="2402"/>
                    <a:pt x="1834" y="7941"/>
                    <a:pt x="6189" y="12954"/>
                  </a:cubicBezTo>
                  <a:cubicBezTo>
                    <a:pt x="9599" y="16879"/>
                    <a:pt x="13545" y="19317"/>
                    <a:pt x="16104" y="19317"/>
                  </a:cubicBezTo>
                  <a:cubicBezTo>
                    <a:pt x="16813" y="19317"/>
                    <a:pt x="17415" y="19130"/>
                    <a:pt x="17868" y="18735"/>
                  </a:cubicBezTo>
                  <a:cubicBezTo>
                    <a:pt x="19962" y="16914"/>
                    <a:pt x="18129" y="11374"/>
                    <a:pt x="13774" y="6364"/>
                  </a:cubicBezTo>
                  <a:cubicBezTo>
                    <a:pt x="10364" y="2439"/>
                    <a:pt x="6418" y="0"/>
                    <a:pt x="385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1957425" y="3464225"/>
              <a:ext cx="524275" cy="572250"/>
            </a:xfrm>
            <a:custGeom>
              <a:rect b="b" l="l" r="r" t="t"/>
              <a:pathLst>
                <a:path extrusionOk="0" fill="none" h="22890" w="20971">
                  <a:moveTo>
                    <a:pt x="15154" y="7387"/>
                  </a:moveTo>
                  <a:cubicBezTo>
                    <a:pt x="17544" y="10137"/>
                    <a:pt x="19343" y="13201"/>
                    <a:pt x="20158" y="15907"/>
                  </a:cubicBezTo>
                  <a:cubicBezTo>
                    <a:pt x="20971" y="18614"/>
                    <a:pt x="20733" y="20738"/>
                    <a:pt x="19495" y="21814"/>
                  </a:cubicBezTo>
                  <a:cubicBezTo>
                    <a:pt x="18255" y="22890"/>
                    <a:pt x="16119" y="22830"/>
                    <a:pt x="13554" y="21645"/>
                  </a:cubicBezTo>
                  <a:cubicBezTo>
                    <a:pt x="10989" y="20463"/>
                    <a:pt x="8204" y="18253"/>
                    <a:pt x="5817" y="15503"/>
                  </a:cubicBezTo>
                  <a:cubicBezTo>
                    <a:pt x="3427" y="12753"/>
                    <a:pt x="1626" y="9689"/>
                    <a:pt x="813" y="6983"/>
                  </a:cubicBezTo>
                  <a:cubicBezTo>
                    <a:pt x="0" y="4279"/>
                    <a:pt x="238" y="2155"/>
                    <a:pt x="1476" y="1077"/>
                  </a:cubicBezTo>
                  <a:cubicBezTo>
                    <a:pt x="2714" y="1"/>
                    <a:pt x="4852" y="63"/>
                    <a:pt x="7417" y="1245"/>
                  </a:cubicBezTo>
                  <a:cubicBezTo>
                    <a:pt x="9982" y="2428"/>
                    <a:pt x="12765" y="4637"/>
                    <a:pt x="15154" y="7387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2169050" y="3463300"/>
              <a:ext cx="263475" cy="709425"/>
            </a:xfrm>
            <a:custGeom>
              <a:rect b="b" l="l" r="r" t="t"/>
              <a:pathLst>
                <a:path extrusionOk="0" h="28377" w="10539">
                  <a:moveTo>
                    <a:pt x="0" y="1"/>
                  </a:moveTo>
                  <a:lnTo>
                    <a:pt x="379" y="2030"/>
                  </a:lnTo>
                  <a:lnTo>
                    <a:pt x="644" y="3467"/>
                  </a:lnTo>
                  <a:lnTo>
                    <a:pt x="1831" y="9805"/>
                  </a:lnTo>
                  <a:lnTo>
                    <a:pt x="1854" y="9925"/>
                  </a:lnTo>
                  <a:lnTo>
                    <a:pt x="2064" y="11061"/>
                  </a:lnTo>
                  <a:lnTo>
                    <a:pt x="2067" y="11063"/>
                  </a:lnTo>
                  <a:lnTo>
                    <a:pt x="2591" y="13866"/>
                  </a:lnTo>
                  <a:lnTo>
                    <a:pt x="3616" y="19364"/>
                  </a:lnTo>
                  <a:lnTo>
                    <a:pt x="3939" y="21093"/>
                  </a:lnTo>
                  <a:lnTo>
                    <a:pt x="4348" y="23271"/>
                  </a:lnTo>
                  <a:lnTo>
                    <a:pt x="5285" y="28358"/>
                  </a:lnTo>
                  <a:cubicBezTo>
                    <a:pt x="5482" y="28370"/>
                    <a:pt x="5677" y="28376"/>
                    <a:pt x="5870" y="28376"/>
                  </a:cubicBezTo>
                  <a:cubicBezTo>
                    <a:pt x="7557" y="28376"/>
                    <a:pt x="9113" y="27897"/>
                    <a:pt x="10538" y="26940"/>
                  </a:cubicBezTo>
                  <a:lnTo>
                    <a:pt x="10365" y="25046"/>
                  </a:lnTo>
                  <a:lnTo>
                    <a:pt x="9885" y="22465"/>
                  </a:lnTo>
                  <a:lnTo>
                    <a:pt x="9562" y="20736"/>
                  </a:lnTo>
                  <a:lnTo>
                    <a:pt x="7611" y="10301"/>
                  </a:lnTo>
                  <a:lnTo>
                    <a:pt x="7181" y="8011"/>
                  </a:lnTo>
                  <a:lnTo>
                    <a:pt x="7179" y="8008"/>
                  </a:lnTo>
                  <a:lnTo>
                    <a:pt x="6705" y="5459"/>
                  </a:lnTo>
                  <a:lnTo>
                    <a:pt x="6703" y="5457"/>
                  </a:lnTo>
                  <a:cubicBezTo>
                    <a:pt x="4526" y="3139"/>
                    <a:pt x="2205" y="1285"/>
                    <a:pt x="0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2042325" y="3414925"/>
              <a:ext cx="215000" cy="748150"/>
            </a:xfrm>
            <a:custGeom>
              <a:rect b="b" l="l" r="r" t="t"/>
              <a:pathLst>
                <a:path extrusionOk="0" h="29926" w="8600">
                  <a:moveTo>
                    <a:pt x="1" y="1"/>
                  </a:moveTo>
                  <a:lnTo>
                    <a:pt x="428" y="2282"/>
                  </a:lnTo>
                  <a:lnTo>
                    <a:pt x="687" y="3675"/>
                  </a:lnTo>
                  <a:lnTo>
                    <a:pt x="3035" y="16231"/>
                  </a:lnTo>
                  <a:lnTo>
                    <a:pt x="3035" y="16233"/>
                  </a:lnTo>
                  <a:lnTo>
                    <a:pt x="3483" y="18637"/>
                  </a:lnTo>
                  <a:lnTo>
                    <a:pt x="3954" y="21158"/>
                  </a:lnTo>
                  <a:lnTo>
                    <a:pt x="5069" y="28346"/>
                  </a:lnTo>
                  <a:lnTo>
                    <a:pt x="8600" y="29925"/>
                  </a:lnTo>
                  <a:lnTo>
                    <a:pt x="7512" y="24024"/>
                  </a:lnTo>
                  <a:lnTo>
                    <a:pt x="7094" y="21795"/>
                  </a:lnTo>
                  <a:lnTo>
                    <a:pt x="6739" y="19895"/>
                  </a:lnTo>
                  <a:lnTo>
                    <a:pt x="5473" y="13123"/>
                  </a:lnTo>
                  <a:lnTo>
                    <a:pt x="5205" y="11684"/>
                  </a:lnTo>
                  <a:lnTo>
                    <a:pt x="5102" y="11139"/>
                  </a:lnTo>
                  <a:lnTo>
                    <a:pt x="5099" y="11137"/>
                  </a:lnTo>
                  <a:lnTo>
                    <a:pt x="4965" y="10408"/>
                  </a:lnTo>
                  <a:lnTo>
                    <a:pt x="3836" y="4372"/>
                  </a:lnTo>
                  <a:lnTo>
                    <a:pt x="3585" y="3028"/>
                  </a:lnTo>
                  <a:lnTo>
                    <a:pt x="3204" y="975"/>
                  </a:lnTo>
                  <a:cubicBezTo>
                    <a:pt x="2070" y="472"/>
                    <a:pt x="989" y="139"/>
                    <a:pt x="1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29"/>
          <p:cNvGrpSpPr/>
          <p:nvPr/>
        </p:nvGrpSpPr>
        <p:grpSpPr>
          <a:xfrm flipH="1">
            <a:off x="659293" y="404033"/>
            <a:ext cx="530159" cy="550985"/>
            <a:chOff x="2777975" y="4487350"/>
            <a:chExt cx="803150" cy="834825"/>
          </a:xfrm>
        </p:grpSpPr>
        <p:sp>
          <p:nvSpPr>
            <p:cNvPr id="617" name="Google Shape;617;p29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9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9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29"/>
          <p:cNvGrpSpPr/>
          <p:nvPr/>
        </p:nvGrpSpPr>
        <p:grpSpPr>
          <a:xfrm rot="-297704">
            <a:off x="7899097" y="2513690"/>
            <a:ext cx="529816" cy="397428"/>
            <a:chOff x="2787100" y="3506250"/>
            <a:chExt cx="854925" cy="641300"/>
          </a:xfrm>
        </p:grpSpPr>
        <p:sp>
          <p:nvSpPr>
            <p:cNvPr id="627" name="Google Shape;627;p29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0"/>
          <p:cNvSpPr txBox="1"/>
          <p:nvPr>
            <p:ph idx="1" type="subTitle"/>
          </p:nvPr>
        </p:nvSpPr>
        <p:spPr>
          <a:xfrm>
            <a:off x="872400" y="1990254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BI-GRU</a:t>
            </a:r>
            <a:endParaRPr/>
          </a:p>
        </p:txBody>
      </p:sp>
      <p:sp>
        <p:nvSpPr>
          <p:cNvPr id="639" name="Google Shape;639;p30"/>
          <p:cNvSpPr txBox="1"/>
          <p:nvPr>
            <p:ph idx="5" type="subTitle"/>
          </p:nvPr>
        </p:nvSpPr>
        <p:spPr>
          <a:xfrm>
            <a:off x="3414050" y="1990250"/>
            <a:ext cx="2509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640" name="Google Shape;640;p30"/>
          <p:cNvSpPr txBox="1"/>
          <p:nvPr>
            <p:ph idx="6" type="subTitle"/>
          </p:nvPr>
        </p:nvSpPr>
        <p:spPr>
          <a:xfrm>
            <a:off x="5964648" y="198577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TCN</a:t>
            </a:r>
            <a:endParaRPr/>
          </a:p>
        </p:txBody>
      </p:sp>
      <p:sp>
        <p:nvSpPr>
          <p:cNvPr id="641" name="Google Shape;641;p3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3"/>
                </a:solidFill>
              </a:rPr>
              <a:t>MULTIMODAL</a:t>
            </a:r>
            <a:r>
              <a:rPr lang="en"/>
              <a:t> </a:t>
            </a:r>
            <a:r>
              <a:rPr lang="en"/>
              <a:t>APPROACH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2" name="Google Shape;642;p30"/>
          <p:cNvSpPr txBox="1"/>
          <p:nvPr>
            <p:ph idx="2" type="subTitle"/>
          </p:nvPr>
        </p:nvSpPr>
        <p:spPr>
          <a:xfrm>
            <a:off x="872400" y="2600800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1-layer, 32 units; captures sequential patterns.</a:t>
            </a:r>
            <a:endParaRPr/>
          </a:p>
        </p:txBody>
      </p:sp>
      <p:sp>
        <p:nvSpPr>
          <p:cNvPr id="643" name="Google Shape;643;p30"/>
          <p:cNvSpPr txBox="1"/>
          <p:nvPr>
            <p:ph idx="3" type="subTitle"/>
          </p:nvPr>
        </p:nvSpPr>
        <p:spPr>
          <a:xfrm>
            <a:off x="3418526" y="2600800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HuggingFace Tiny; attention identifies critical days.</a:t>
            </a:r>
            <a:endParaRPr/>
          </a:p>
        </p:txBody>
      </p:sp>
      <p:sp>
        <p:nvSpPr>
          <p:cNvPr id="644" name="Google Shape;644;p30"/>
          <p:cNvSpPr txBox="1"/>
          <p:nvPr>
            <p:ph idx="4" type="subTitle"/>
          </p:nvPr>
        </p:nvSpPr>
        <p:spPr>
          <a:xfrm>
            <a:off x="5964656" y="2606568"/>
            <a:ext cx="2336400" cy="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Dilated causal convolutions (3 layers); efficient and fast.</a:t>
            </a:r>
            <a:endParaRPr/>
          </a:p>
        </p:txBody>
      </p:sp>
      <p:cxnSp>
        <p:nvCxnSpPr>
          <p:cNvPr id="645" name="Google Shape;645;p30"/>
          <p:cNvCxnSpPr/>
          <p:nvPr/>
        </p:nvCxnSpPr>
        <p:spPr>
          <a:xfrm>
            <a:off x="1715250" y="1820675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30"/>
          <p:cNvCxnSpPr/>
          <p:nvPr/>
        </p:nvCxnSpPr>
        <p:spPr>
          <a:xfrm>
            <a:off x="4261375" y="1820675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0"/>
          <p:cNvCxnSpPr/>
          <p:nvPr/>
        </p:nvCxnSpPr>
        <p:spPr>
          <a:xfrm>
            <a:off x="6807500" y="1820675"/>
            <a:ext cx="65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8" name="Google Shape;648;p30"/>
          <p:cNvGrpSpPr/>
          <p:nvPr/>
        </p:nvGrpSpPr>
        <p:grpSpPr>
          <a:xfrm>
            <a:off x="6943905" y="1320708"/>
            <a:ext cx="377878" cy="377878"/>
            <a:chOff x="6266750" y="3650200"/>
            <a:chExt cx="269125" cy="269125"/>
          </a:xfrm>
        </p:grpSpPr>
        <p:sp>
          <p:nvSpPr>
            <p:cNvPr id="649" name="Google Shape;649;p30"/>
            <p:cNvSpPr/>
            <p:nvPr/>
          </p:nvSpPr>
          <p:spPr>
            <a:xfrm>
              <a:off x="6266750" y="3805000"/>
              <a:ext cx="260200" cy="114325"/>
            </a:xfrm>
            <a:custGeom>
              <a:rect b="b" l="l" r="r" t="t"/>
              <a:pathLst>
                <a:path extrusionOk="0" h="4573" w="10408">
                  <a:moveTo>
                    <a:pt x="620" y="1"/>
                  </a:moveTo>
                  <a:lnTo>
                    <a:pt x="0" y="120"/>
                  </a:lnTo>
                  <a:cubicBezTo>
                    <a:pt x="501" y="2692"/>
                    <a:pt x="2739" y="4573"/>
                    <a:pt x="5359" y="4573"/>
                  </a:cubicBezTo>
                  <a:cubicBezTo>
                    <a:pt x="6669" y="4573"/>
                    <a:pt x="7955" y="4073"/>
                    <a:pt x="8931" y="3215"/>
                  </a:cubicBezTo>
                  <a:lnTo>
                    <a:pt x="9907" y="3906"/>
                  </a:lnTo>
                  <a:lnTo>
                    <a:pt x="10407" y="667"/>
                  </a:lnTo>
                  <a:lnTo>
                    <a:pt x="7526" y="2239"/>
                  </a:lnTo>
                  <a:lnTo>
                    <a:pt x="8407" y="2834"/>
                  </a:lnTo>
                  <a:cubicBezTo>
                    <a:pt x="7550" y="3549"/>
                    <a:pt x="6454" y="3930"/>
                    <a:pt x="5335" y="3954"/>
                  </a:cubicBezTo>
                  <a:cubicBezTo>
                    <a:pt x="3025" y="3930"/>
                    <a:pt x="1048" y="2263"/>
                    <a:pt x="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93150" y="3776625"/>
              <a:ext cx="18900" cy="15900"/>
            </a:xfrm>
            <a:custGeom>
              <a:rect b="b" l="l" r="r" t="t"/>
              <a:pathLst>
                <a:path extrusionOk="0" h="636" w="756">
                  <a:moveTo>
                    <a:pt x="329" y="1"/>
                  </a:moveTo>
                  <a:cubicBezTo>
                    <a:pt x="164" y="1"/>
                    <a:pt x="1" y="130"/>
                    <a:pt x="17" y="326"/>
                  </a:cubicBezTo>
                  <a:cubicBezTo>
                    <a:pt x="17" y="493"/>
                    <a:pt x="136" y="635"/>
                    <a:pt x="327" y="635"/>
                  </a:cubicBezTo>
                  <a:cubicBezTo>
                    <a:pt x="612" y="635"/>
                    <a:pt x="755" y="302"/>
                    <a:pt x="541" y="88"/>
                  </a:cubicBezTo>
                  <a:cubicBezTo>
                    <a:pt x="481" y="28"/>
                    <a:pt x="405" y="1"/>
                    <a:pt x="3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6457275" y="3729400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0" y="0"/>
                  </a:moveTo>
                  <a:lnTo>
                    <a:pt x="0" y="643"/>
                  </a:lnTo>
                  <a:cubicBezTo>
                    <a:pt x="0" y="977"/>
                    <a:pt x="262" y="1262"/>
                    <a:pt x="619" y="1262"/>
                  </a:cubicBezTo>
                  <a:lnTo>
                    <a:pt x="1262" y="126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6313775" y="3729400"/>
              <a:ext cx="175075" cy="110750"/>
            </a:xfrm>
            <a:custGeom>
              <a:rect b="b" l="l" r="r" t="t"/>
              <a:pathLst>
                <a:path extrusionOk="0" h="4430" w="7003">
                  <a:moveTo>
                    <a:pt x="3502" y="1262"/>
                  </a:moveTo>
                  <a:cubicBezTo>
                    <a:pt x="4335" y="1262"/>
                    <a:pt x="4764" y="2286"/>
                    <a:pt x="4168" y="2882"/>
                  </a:cubicBezTo>
                  <a:cubicBezTo>
                    <a:pt x="3977" y="3073"/>
                    <a:pt x="3740" y="3159"/>
                    <a:pt x="3508" y="3159"/>
                  </a:cubicBezTo>
                  <a:cubicBezTo>
                    <a:pt x="3020" y="3159"/>
                    <a:pt x="2549" y="2780"/>
                    <a:pt x="2549" y="2215"/>
                  </a:cubicBezTo>
                  <a:cubicBezTo>
                    <a:pt x="2549" y="1691"/>
                    <a:pt x="2978" y="1262"/>
                    <a:pt x="3502" y="1262"/>
                  </a:cubicBezTo>
                  <a:close/>
                  <a:moveTo>
                    <a:pt x="1906" y="0"/>
                  </a:moveTo>
                  <a:lnTo>
                    <a:pt x="1906" y="643"/>
                  </a:lnTo>
                  <a:cubicBezTo>
                    <a:pt x="1906" y="1334"/>
                    <a:pt x="1334" y="1905"/>
                    <a:pt x="644" y="1905"/>
                  </a:cubicBezTo>
                  <a:lnTo>
                    <a:pt x="1" y="1905"/>
                  </a:lnTo>
                  <a:lnTo>
                    <a:pt x="1" y="2524"/>
                  </a:lnTo>
                  <a:lnTo>
                    <a:pt x="644" y="2524"/>
                  </a:lnTo>
                  <a:cubicBezTo>
                    <a:pt x="1334" y="2524"/>
                    <a:pt x="1906" y="3096"/>
                    <a:pt x="1906" y="3787"/>
                  </a:cubicBezTo>
                  <a:lnTo>
                    <a:pt x="1906" y="4430"/>
                  </a:lnTo>
                  <a:lnTo>
                    <a:pt x="5097" y="4430"/>
                  </a:lnTo>
                  <a:lnTo>
                    <a:pt x="5097" y="3787"/>
                  </a:lnTo>
                  <a:cubicBezTo>
                    <a:pt x="5097" y="3096"/>
                    <a:pt x="5669" y="2524"/>
                    <a:pt x="6359" y="2524"/>
                  </a:cubicBezTo>
                  <a:lnTo>
                    <a:pt x="7002" y="2524"/>
                  </a:lnTo>
                  <a:lnTo>
                    <a:pt x="7002" y="1905"/>
                  </a:lnTo>
                  <a:lnTo>
                    <a:pt x="6359" y="1905"/>
                  </a:lnTo>
                  <a:cubicBezTo>
                    <a:pt x="5669" y="1905"/>
                    <a:pt x="5097" y="1334"/>
                    <a:pt x="5097" y="643"/>
                  </a:cubicBezTo>
                  <a:lnTo>
                    <a:pt x="50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6456675" y="3808575"/>
              <a:ext cx="32175" cy="31575"/>
            </a:xfrm>
            <a:custGeom>
              <a:rect b="b" l="l" r="r" t="t"/>
              <a:pathLst>
                <a:path extrusionOk="0" h="1263" w="1287">
                  <a:moveTo>
                    <a:pt x="643" y="0"/>
                  </a:moveTo>
                  <a:cubicBezTo>
                    <a:pt x="286" y="0"/>
                    <a:pt x="0" y="286"/>
                    <a:pt x="24" y="620"/>
                  </a:cubicBezTo>
                  <a:lnTo>
                    <a:pt x="24" y="1263"/>
                  </a:lnTo>
                  <a:lnTo>
                    <a:pt x="1286" y="1263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6313775" y="3729400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1" y="0"/>
                  </a:moveTo>
                  <a:lnTo>
                    <a:pt x="1" y="1262"/>
                  </a:lnTo>
                  <a:lnTo>
                    <a:pt x="644" y="1262"/>
                  </a:lnTo>
                  <a:cubicBezTo>
                    <a:pt x="977" y="1262"/>
                    <a:pt x="1263" y="977"/>
                    <a:pt x="1263" y="643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13775" y="3808575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1" y="0"/>
                  </a:moveTo>
                  <a:lnTo>
                    <a:pt x="1" y="1263"/>
                  </a:lnTo>
                  <a:lnTo>
                    <a:pt x="1263" y="1263"/>
                  </a:lnTo>
                  <a:lnTo>
                    <a:pt x="1263" y="620"/>
                  </a:lnTo>
                  <a:cubicBezTo>
                    <a:pt x="1263" y="286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6273900" y="3650200"/>
              <a:ext cx="261975" cy="113750"/>
            </a:xfrm>
            <a:custGeom>
              <a:rect b="b" l="l" r="r" t="t"/>
              <a:pathLst>
                <a:path extrusionOk="0" h="4550" w="10479">
                  <a:moveTo>
                    <a:pt x="5097" y="1"/>
                  </a:moveTo>
                  <a:cubicBezTo>
                    <a:pt x="3715" y="1"/>
                    <a:pt x="2406" y="501"/>
                    <a:pt x="1429" y="1454"/>
                  </a:cubicBezTo>
                  <a:lnTo>
                    <a:pt x="477" y="787"/>
                  </a:lnTo>
                  <a:lnTo>
                    <a:pt x="0" y="4002"/>
                  </a:lnTo>
                  <a:lnTo>
                    <a:pt x="2858" y="2454"/>
                  </a:lnTo>
                  <a:lnTo>
                    <a:pt x="1953" y="1811"/>
                  </a:lnTo>
                  <a:cubicBezTo>
                    <a:pt x="2810" y="1049"/>
                    <a:pt x="3930" y="620"/>
                    <a:pt x="5097" y="620"/>
                  </a:cubicBezTo>
                  <a:cubicBezTo>
                    <a:pt x="7407" y="620"/>
                    <a:pt x="9407" y="2263"/>
                    <a:pt x="9859" y="4549"/>
                  </a:cubicBezTo>
                  <a:lnTo>
                    <a:pt x="10479" y="4454"/>
                  </a:lnTo>
                  <a:cubicBezTo>
                    <a:pt x="9955" y="1858"/>
                    <a:pt x="7716" y="1"/>
                    <a:pt x="5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657" name="Google Shape;657;p30"/>
          <p:cNvGrpSpPr/>
          <p:nvPr/>
        </p:nvGrpSpPr>
        <p:grpSpPr>
          <a:xfrm>
            <a:off x="4364248" y="1320690"/>
            <a:ext cx="415508" cy="377878"/>
            <a:chOff x="5105200" y="3226900"/>
            <a:chExt cx="295925" cy="269125"/>
          </a:xfrm>
        </p:grpSpPr>
        <p:sp>
          <p:nvSpPr>
            <p:cNvPr id="658" name="Google Shape;658;p30"/>
            <p:cNvSpPr/>
            <p:nvPr/>
          </p:nvSpPr>
          <p:spPr>
            <a:xfrm>
              <a:off x="5105200" y="3226900"/>
              <a:ext cx="175050" cy="173875"/>
            </a:xfrm>
            <a:custGeom>
              <a:rect b="b" l="l" r="r" t="t"/>
              <a:pathLst>
                <a:path extrusionOk="0" h="6955" w="7002">
                  <a:moveTo>
                    <a:pt x="3835" y="1287"/>
                  </a:moveTo>
                  <a:lnTo>
                    <a:pt x="3835" y="1977"/>
                  </a:lnTo>
                  <a:cubicBezTo>
                    <a:pt x="4216" y="2096"/>
                    <a:pt x="4478" y="2454"/>
                    <a:pt x="4478" y="2859"/>
                  </a:cubicBezTo>
                  <a:lnTo>
                    <a:pt x="3835" y="2859"/>
                  </a:lnTo>
                  <a:cubicBezTo>
                    <a:pt x="3835" y="2668"/>
                    <a:pt x="3686" y="2541"/>
                    <a:pt x="3524" y="2541"/>
                  </a:cubicBezTo>
                  <a:cubicBezTo>
                    <a:pt x="3443" y="2541"/>
                    <a:pt x="3358" y="2573"/>
                    <a:pt x="3287" y="2644"/>
                  </a:cubicBezTo>
                  <a:cubicBezTo>
                    <a:pt x="3096" y="2835"/>
                    <a:pt x="3239" y="3168"/>
                    <a:pt x="3525" y="3168"/>
                  </a:cubicBezTo>
                  <a:cubicBezTo>
                    <a:pt x="4573" y="3192"/>
                    <a:pt x="4835" y="4645"/>
                    <a:pt x="3835" y="5026"/>
                  </a:cubicBezTo>
                  <a:lnTo>
                    <a:pt x="3835" y="5716"/>
                  </a:lnTo>
                  <a:lnTo>
                    <a:pt x="3215" y="5716"/>
                  </a:lnTo>
                  <a:lnTo>
                    <a:pt x="3215" y="5026"/>
                  </a:lnTo>
                  <a:cubicBezTo>
                    <a:pt x="2834" y="4883"/>
                    <a:pt x="2572" y="4526"/>
                    <a:pt x="2572" y="4121"/>
                  </a:cubicBezTo>
                  <a:lnTo>
                    <a:pt x="3215" y="4121"/>
                  </a:lnTo>
                  <a:cubicBezTo>
                    <a:pt x="3215" y="4311"/>
                    <a:pt x="3364" y="4438"/>
                    <a:pt x="3519" y="4438"/>
                  </a:cubicBezTo>
                  <a:cubicBezTo>
                    <a:pt x="3596" y="4438"/>
                    <a:pt x="3676" y="4406"/>
                    <a:pt x="3739" y="4335"/>
                  </a:cubicBezTo>
                  <a:cubicBezTo>
                    <a:pt x="3930" y="4145"/>
                    <a:pt x="3811" y="3811"/>
                    <a:pt x="3525" y="3811"/>
                  </a:cubicBezTo>
                  <a:cubicBezTo>
                    <a:pt x="2453" y="3787"/>
                    <a:pt x="2215" y="2335"/>
                    <a:pt x="3215" y="1977"/>
                  </a:cubicBezTo>
                  <a:lnTo>
                    <a:pt x="3215" y="1287"/>
                  </a:lnTo>
                  <a:close/>
                  <a:moveTo>
                    <a:pt x="3525" y="1"/>
                  </a:moveTo>
                  <a:cubicBezTo>
                    <a:pt x="1596" y="1"/>
                    <a:pt x="0" y="1549"/>
                    <a:pt x="0" y="3502"/>
                  </a:cubicBezTo>
                  <a:cubicBezTo>
                    <a:pt x="0" y="4359"/>
                    <a:pt x="334" y="5169"/>
                    <a:pt x="905" y="5812"/>
                  </a:cubicBezTo>
                  <a:lnTo>
                    <a:pt x="548" y="6955"/>
                  </a:lnTo>
                  <a:lnTo>
                    <a:pt x="3525" y="6955"/>
                  </a:lnTo>
                  <a:cubicBezTo>
                    <a:pt x="5454" y="6955"/>
                    <a:pt x="7002" y="5407"/>
                    <a:pt x="7002" y="3478"/>
                  </a:cubicBezTo>
                  <a:cubicBezTo>
                    <a:pt x="7002" y="1549"/>
                    <a:pt x="5454" y="1"/>
                    <a:pt x="3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5201050" y="3322175"/>
              <a:ext cx="200075" cy="173850"/>
            </a:xfrm>
            <a:custGeom>
              <a:rect b="b" l="l" r="r" t="t"/>
              <a:pathLst>
                <a:path extrusionOk="0" h="6954" w="8003">
                  <a:moveTo>
                    <a:pt x="3787" y="0"/>
                  </a:moveTo>
                  <a:lnTo>
                    <a:pt x="3787" y="24"/>
                  </a:lnTo>
                  <a:lnTo>
                    <a:pt x="3787" y="1905"/>
                  </a:lnTo>
                  <a:lnTo>
                    <a:pt x="4097" y="1905"/>
                  </a:lnTo>
                  <a:cubicBezTo>
                    <a:pt x="4621" y="1905"/>
                    <a:pt x="5025" y="2310"/>
                    <a:pt x="5025" y="2834"/>
                  </a:cubicBezTo>
                  <a:cubicBezTo>
                    <a:pt x="5049" y="3072"/>
                    <a:pt x="4954" y="3310"/>
                    <a:pt x="4787" y="3477"/>
                  </a:cubicBezTo>
                  <a:cubicBezTo>
                    <a:pt x="5335" y="4072"/>
                    <a:pt x="4906" y="5049"/>
                    <a:pt x="4097" y="5049"/>
                  </a:cubicBezTo>
                  <a:lnTo>
                    <a:pt x="3763" y="5049"/>
                  </a:lnTo>
                  <a:lnTo>
                    <a:pt x="3763" y="5692"/>
                  </a:lnTo>
                  <a:lnTo>
                    <a:pt x="3144" y="5692"/>
                  </a:lnTo>
                  <a:lnTo>
                    <a:pt x="3144" y="5049"/>
                  </a:lnTo>
                  <a:lnTo>
                    <a:pt x="2501" y="5049"/>
                  </a:lnTo>
                  <a:lnTo>
                    <a:pt x="2501" y="4430"/>
                  </a:lnTo>
                  <a:lnTo>
                    <a:pt x="3144" y="4430"/>
                  </a:lnTo>
                  <a:lnTo>
                    <a:pt x="3144" y="2524"/>
                  </a:lnTo>
                  <a:lnTo>
                    <a:pt x="2620" y="2524"/>
                  </a:lnTo>
                  <a:cubicBezTo>
                    <a:pt x="1930" y="3239"/>
                    <a:pt x="1001" y="3691"/>
                    <a:pt x="1" y="3763"/>
                  </a:cubicBezTo>
                  <a:cubicBezTo>
                    <a:pt x="167" y="5573"/>
                    <a:pt x="1668" y="6954"/>
                    <a:pt x="3454" y="6954"/>
                  </a:cubicBezTo>
                  <a:lnTo>
                    <a:pt x="6430" y="6954"/>
                  </a:lnTo>
                  <a:lnTo>
                    <a:pt x="6049" y="5787"/>
                  </a:lnTo>
                  <a:cubicBezTo>
                    <a:pt x="6049" y="5763"/>
                    <a:pt x="6073" y="5763"/>
                    <a:pt x="6073" y="5763"/>
                  </a:cubicBezTo>
                  <a:cubicBezTo>
                    <a:pt x="8002" y="3620"/>
                    <a:pt x="6645" y="214"/>
                    <a:pt x="37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5295125" y="3322750"/>
              <a:ext cx="25" cy="625"/>
            </a:xfrm>
            <a:custGeom>
              <a:rect b="b" l="l" r="r" t="t"/>
              <a:pathLst>
                <a:path extrusionOk="0" h="25" w="1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5295725" y="3416825"/>
              <a:ext cx="17875" cy="15500"/>
            </a:xfrm>
            <a:custGeom>
              <a:rect b="b" l="l" r="r" t="t"/>
              <a:pathLst>
                <a:path extrusionOk="0" h="620" w="715">
                  <a:moveTo>
                    <a:pt x="0" y="1"/>
                  </a:moveTo>
                  <a:lnTo>
                    <a:pt x="0" y="620"/>
                  </a:lnTo>
                  <a:lnTo>
                    <a:pt x="310" y="620"/>
                  </a:lnTo>
                  <a:cubicBezTo>
                    <a:pt x="714" y="620"/>
                    <a:pt x="714" y="1"/>
                    <a:pt x="3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295725" y="3385275"/>
              <a:ext cx="17875" cy="15500"/>
            </a:xfrm>
            <a:custGeom>
              <a:rect b="b" l="l" r="r" t="t"/>
              <a:pathLst>
                <a:path extrusionOk="0" h="620" w="715">
                  <a:moveTo>
                    <a:pt x="0" y="0"/>
                  </a:moveTo>
                  <a:lnTo>
                    <a:pt x="0" y="620"/>
                  </a:lnTo>
                  <a:lnTo>
                    <a:pt x="310" y="620"/>
                  </a:lnTo>
                  <a:cubicBezTo>
                    <a:pt x="714" y="620"/>
                    <a:pt x="714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-1113213">
            <a:off x="8059089" y="3985105"/>
            <a:ext cx="584840" cy="513462"/>
            <a:chOff x="2665925" y="2466150"/>
            <a:chExt cx="627625" cy="551025"/>
          </a:xfrm>
        </p:grpSpPr>
        <p:sp>
          <p:nvSpPr>
            <p:cNvPr id="664" name="Google Shape;664;p30"/>
            <p:cNvSpPr/>
            <p:nvPr/>
          </p:nvSpPr>
          <p:spPr>
            <a:xfrm>
              <a:off x="2700675" y="2466150"/>
              <a:ext cx="592875" cy="549500"/>
            </a:xfrm>
            <a:custGeom>
              <a:rect b="b" l="l" r="r" t="t"/>
              <a:pathLst>
                <a:path extrusionOk="0" h="21980" w="23715">
                  <a:moveTo>
                    <a:pt x="6323" y="0"/>
                  </a:moveTo>
                  <a:cubicBezTo>
                    <a:pt x="5320" y="0"/>
                    <a:pt x="4347" y="220"/>
                    <a:pt x="3434" y="722"/>
                  </a:cubicBezTo>
                  <a:cubicBezTo>
                    <a:pt x="52" y="2578"/>
                    <a:pt x="1" y="6111"/>
                    <a:pt x="1" y="6111"/>
                  </a:cubicBezTo>
                  <a:cubicBezTo>
                    <a:pt x="1" y="6111"/>
                    <a:pt x="1555" y="3520"/>
                    <a:pt x="4741" y="3520"/>
                  </a:cubicBezTo>
                  <a:cubicBezTo>
                    <a:pt x="7746" y="3520"/>
                    <a:pt x="12205" y="5827"/>
                    <a:pt x="18179" y="14795"/>
                  </a:cubicBezTo>
                  <a:cubicBezTo>
                    <a:pt x="22322" y="21011"/>
                    <a:pt x="16293" y="21867"/>
                    <a:pt x="16293" y="21867"/>
                  </a:cubicBezTo>
                  <a:cubicBezTo>
                    <a:pt x="16293" y="21867"/>
                    <a:pt x="16625" y="21980"/>
                    <a:pt x="17147" y="21980"/>
                  </a:cubicBezTo>
                  <a:cubicBezTo>
                    <a:pt x="18141" y="21980"/>
                    <a:pt x="19823" y="21572"/>
                    <a:pt x="21209" y="19201"/>
                  </a:cubicBezTo>
                  <a:cubicBezTo>
                    <a:pt x="22213" y="17480"/>
                    <a:pt x="23714" y="15162"/>
                    <a:pt x="20548" y="10050"/>
                  </a:cubicBezTo>
                  <a:cubicBezTo>
                    <a:pt x="18795" y="7221"/>
                    <a:pt x="12072" y="0"/>
                    <a:pt x="6323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2700275" y="2537525"/>
              <a:ext cx="507325" cy="479550"/>
            </a:xfrm>
            <a:custGeom>
              <a:rect b="b" l="l" r="r" t="t"/>
              <a:pathLst>
                <a:path extrusionOk="0" h="19182" w="20293">
                  <a:moveTo>
                    <a:pt x="3446" y="0"/>
                  </a:moveTo>
                  <a:cubicBezTo>
                    <a:pt x="3175" y="0"/>
                    <a:pt x="2902" y="23"/>
                    <a:pt x="2633" y="67"/>
                  </a:cubicBezTo>
                  <a:cubicBezTo>
                    <a:pt x="1859" y="197"/>
                    <a:pt x="1241" y="508"/>
                    <a:pt x="793" y="995"/>
                  </a:cubicBezTo>
                  <a:cubicBezTo>
                    <a:pt x="264" y="1570"/>
                    <a:pt x="1" y="2353"/>
                    <a:pt x="8" y="3325"/>
                  </a:cubicBezTo>
                  <a:cubicBezTo>
                    <a:pt x="12" y="4263"/>
                    <a:pt x="269" y="5339"/>
                    <a:pt x="770" y="6519"/>
                  </a:cubicBezTo>
                  <a:cubicBezTo>
                    <a:pt x="1799" y="8945"/>
                    <a:pt x="3741" y="11545"/>
                    <a:pt x="6242" y="13843"/>
                  </a:cubicBezTo>
                  <a:cubicBezTo>
                    <a:pt x="6535" y="14113"/>
                    <a:pt x="6812" y="14355"/>
                    <a:pt x="7085" y="14586"/>
                  </a:cubicBezTo>
                  <a:cubicBezTo>
                    <a:pt x="8876" y="16108"/>
                    <a:pt x="10793" y="17338"/>
                    <a:pt x="12629" y="18147"/>
                  </a:cubicBezTo>
                  <a:cubicBezTo>
                    <a:pt x="13116" y="18361"/>
                    <a:pt x="13614" y="18551"/>
                    <a:pt x="14122" y="18712"/>
                  </a:cubicBezTo>
                  <a:cubicBezTo>
                    <a:pt x="15032" y="19001"/>
                    <a:pt x="15877" y="19158"/>
                    <a:pt x="16630" y="19179"/>
                  </a:cubicBezTo>
                  <a:cubicBezTo>
                    <a:pt x="16688" y="19181"/>
                    <a:pt x="16745" y="19181"/>
                    <a:pt x="16803" y="19181"/>
                  </a:cubicBezTo>
                  <a:cubicBezTo>
                    <a:pt x="17985" y="19181"/>
                    <a:pt x="18893" y="18846"/>
                    <a:pt x="19500" y="18186"/>
                  </a:cubicBezTo>
                  <a:cubicBezTo>
                    <a:pt x="20026" y="17613"/>
                    <a:pt x="20292" y="16828"/>
                    <a:pt x="20285" y="15856"/>
                  </a:cubicBezTo>
                  <a:cubicBezTo>
                    <a:pt x="20280" y="14919"/>
                    <a:pt x="20024" y="13845"/>
                    <a:pt x="19523" y="12665"/>
                  </a:cubicBezTo>
                  <a:cubicBezTo>
                    <a:pt x="18493" y="10238"/>
                    <a:pt x="16551" y="7636"/>
                    <a:pt x="14053" y="5341"/>
                  </a:cubicBezTo>
                  <a:cubicBezTo>
                    <a:pt x="13342" y="4688"/>
                    <a:pt x="12599" y="4071"/>
                    <a:pt x="11825" y="3498"/>
                  </a:cubicBezTo>
                  <a:cubicBezTo>
                    <a:pt x="10894" y="2801"/>
                    <a:pt x="9911" y="2178"/>
                    <a:pt x="8886" y="1630"/>
                  </a:cubicBezTo>
                  <a:cubicBezTo>
                    <a:pt x="8364" y="1353"/>
                    <a:pt x="7847" y="1106"/>
                    <a:pt x="7343" y="898"/>
                  </a:cubicBezTo>
                  <a:cubicBezTo>
                    <a:pt x="5928" y="310"/>
                    <a:pt x="4593" y="0"/>
                    <a:pt x="3485" y="0"/>
                  </a:cubicBezTo>
                  <a:cubicBezTo>
                    <a:pt x="3472" y="0"/>
                    <a:pt x="3459" y="0"/>
                    <a:pt x="3446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2665925" y="2537350"/>
              <a:ext cx="575950" cy="479825"/>
            </a:xfrm>
            <a:custGeom>
              <a:rect b="b" l="l" r="r" t="t"/>
              <a:pathLst>
                <a:path extrusionOk="0" h="19193" w="23038">
                  <a:moveTo>
                    <a:pt x="4859" y="0"/>
                  </a:moveTo>
                  <a:cubicBezTo>
                    <a:pt x="4859" y="0"/>
                    <a:pt x="4860" y="0"/>
                    <a:pt x="4860" y="0"/>
                  </a:cubicBezTo>
                  <a:lnTo>
                    <a:pt x="4860" y="0"/>
                  </a:lnTo>
                  <a:cubicBezTo>
                    <a:pt x="4860" y="0"/>
                    <a:pt x="4861" y="0"/>
                    <a:pt x="4861" y="0"/>
                  </a:cubicBezTo>
                  <a:close/>
                  <a:moveTo>
                    <a:pt x="4861" y="12"/>
                  </a:moveTo>
                  <a:cubicBezTo>
                    <a:pt x="5967" y="12"/>
                    <a:pt x="7302" y="324"/>
                    <a:pt x="8717" y="910"/>
                  </a:cubicBezTo>
                  <a:cubicBezTo>
                    <a:pt x="9218" y="1118"/>
                    <a:pt x="9738" y="1365"/>
                    <a:pt x="10260" y="1642"/>
                  </a:cubicBezTo>
                  <a:cubicBezTo>
                    <a:pt x="11285" y="2189"/>
                    <a:pt x="12266" y="2813"/>
                    <a:pt x="13197" y="3508"/>
                  </a:cubicBezTo>
                  <a:cubicBezTo>
                    <a:pt x="13970" y="4083"/>
                    <a:pt x="14714" y="4697"/>
                    <a:pt x="15423" y="5350"/>
                  </a:cubicBezTo>
                  <a:cubicBezTo>
                    <a:pt x="16686" y="6509"/>
                    <a:pt x="17808" y="7749"/>
                    <a:pt x="18757" y="9028"/>
                  </a:cubicBezTo>
                  <a:cubicBezTo>
                    <a:pt x="19673" y="10266"/>
                    <a:pt x="20391" y="11492"/>
                    <a:pt x="20893" y="12672"/>
                  </a:cubicBezTo>
                  <a:cubicBezTo>
                    <a:pt x="21394" y="13852"/>
                    <a:pt x="21648" y="14926"/>
                    <a:pt x="21654" y="15863"/>
                  </a:cubicBezTo>
                  <a:cubicBezTo>
                    <a:pt x="21661" y="16833"/>
                    <a:pt x="21396" y="17616"/>
                    <a:pt x="20872" y="18188"/>
                  </a:cubicBezTo>
                  <a:cubicBezTo>
                    <a:pt x="20567" y="18518"/>
                    <a:pt x="20179" y="18770"/>
                    <a:pt x="19720" y="18939"/>
                  </a:cubicBezTo>
                  <a:cubicBezTo>
                    <a:pt x="19274" y="19100"/>
                    <a:pt x="18754" y="19183"/>
                    <a:pt x="18179" y="19183"/>
                  </a:cubicBezTo>
                  <a:cubicBezTo>
                    <a:pt x="18122" y="19183"/>
                    <a:pt x="18064" y="19183"/>
                    <a:pt x="18006" y="19181"/>
                  </a:cubicBezTo>
                  <a:cubicBezTo>
                    <a:pt x="17251" y="19158"/>
                    <a:pt x="16408" y="19001"/>
                    <a:pt x="15499" y="18715"/>
                  </a:cubicBezTo>
                  <a:cubicBezTo>
                    <a:pt x="14991" y="18553"/>
                    <a:pt x="14492" y="18364"/>
                    <a:pt x="14005" y="18147"/>
                  </a:cubicBezTo>
                  <a:cubicBezTo>
                    <a:pt x="12169" y="17339"/>
                    <a:pt x="10253" y="16110"/>
                    <a:pt x="8463" y="14589"/>
                  </a:cubicBezTo>
                  <a:lnTo>
                    <a:pt x="8461" y="14589"/>
                  </a:lnTo>
                  <a:cubicBezTo>
                    <a:pt x="8189" y="14358"/>
                    <a:pt x="7914" y="14115"/>
                    <a:pt x="7621" y="13845"/>
                  </a:cubicBezTo>
                  <a:cubicBezTo>
                    <a:pt x="6357" y="12684"/>
                    <a:pt x="5235" y="11446"/>
                    <a:pt x="4284" y="10165"/>
                  </a:cubicBezTo>
                  <a:cubicBezTo>
                    <a:pt x="3367" y="8927"/>
                    <a:pt x="2649" y="7701"/>
                    <a:pt x="2148" y="6521"/>
                  </a:cubicBezTo>
                  <a:cubicBezTo>
                    <a:pt x="1649" y="5341"/>
                    <a:pt x="1393" y="4270"/>
                    <a:pt x="1386" y="3330"/>
                  </a:cubicBezTo>
                  <a:cubicBezTo>
                    <a:pt x="1382" y="2360"/>
                    <a:pt x="1645" y="1577"/>
                    <a:pt x="2171" y="1007"/>
                  </a:cubicBezTo>
                  <a:cubicBezTo>
                    <a:pt x="2617" y="520"/>
                    <a:pt x="3238" y="208"/>
                    <a:pt x="4009" y="79"/>
                  </a:cubicBezTo>
                  <a:cubicBezTo>
                    <a:pt x="4291" y="33"/>
                    <a:pt x="4575" y="12"/>
                    <a:pt x="4861" y="12"/>
                  </a:cubicBezTo>
                  <a:close/>
                  <a:moveTo>
                    <a:pt x="4860" y="0"/>
                  </a:moveTo>
                  <a:cubicBezTo>
                    <a:pt x="4574" y="0"/>
                    <a:pt x="4288" y="21"/>
                    <a:pt x="4007" y="67"/>
                  </a:cubicBezTo>
                  <a:cubicBezTo>
                    <a:pt x="3252" y="194"/>
                    <a:pt x="2622" y="499"/>
                    <a:pt x="2160" y="998"/>
                  </a:cubicBezTo>
                  <a:cubicBezTo>
                    <a:pt x="1" y="3348"/>
                    <a:pt x="2441" y="9102"/>
                    <a:pt x="7611" y="13852"/>
                  </a:cubicBezTo>
                  <a:cubicBezTo>
                    <a:pt x="7891" y="14111"/>
                    <a:pt x="8170" y="14358"/>
                    <a:pt x="8454" y="14595"/>
                  </a:cubicBezTo>
                  <a:lnTo>
                    <a:pt x="8456" y="14595"/>
                  </a:lnTo>
                  <a:cubicBezTo>
                    <a:pt x="10304" y="16166"/>
                    <a:pt x="12220" y="17371"/>
                    <a:pt x="14000" y="18156"/>
                  </a:cubicBezTo>
                  <a:cubicBezTo>
                    <a:pt x="14487" y="18371"/>
                    <a:pt x="14986" y="18560"/>
                    <a:pt x="15494" y="18724"/>
                  </a:cubicBezTo>
                  <a:cubicBezTo>
                    <a:pt x="16397" y="19008"/>
                    <a:pt x="17244" y="19167"/>
                    <a:pt x="18004" y="19190"/>
                  </a:cubicBezTo>
                  <a:cubicBezTo>
                    <a:pt x="18062" y="19190"/>
                    <a:pt x="18119" y="19193"/>
                    <a:pt x="18177" y="19193"/>
                  </a:cubicBezTo>
                  <a:cubicBezTo>
                    <a:pt x="19320" y="19193"/>
                    <a:pt x="20255" y="18872"/>
                    <a:pt x="20879" y="18193"/>
                  </a:cubicBezTo>
                  <a:cubicBezTo>
                    <a:pt x="23038" y="15845"/>
                    <a:pt x="20597" y="10088"/>
                    <a:pt x="15429" y="5341"/>
                  </a:cubicBezTo>
                  <a:cubicBezTo>
                    <a:pt x="14721" y="4688"/>
                    <a:pt x="13977" y="4073"/>
                    <a:pt x="13201" y="3498"/>
                  </a:cubicBezTo>
                  <a:cubicBezTo>
                    <a:pt x="12271" y="2801"/>
                    <a:pt x="11287" y="2178"/>
                    <a:pt x="10262" y="1630"/>
                  </a:cubicBezTo>
                  <a:cubicBezTo>
                    <a:pt x="9738" y="1351"/>
                    <a:pt x="9223" y="1106"/>
                    <a:pt x="8717" y="899"/>
                  </a:cubicBezTo>
                  <a:cubicBezTo>
                    <a:pt x="7305" y="312"/>
                    <a:pt x="5982" y="1"/>
                    <a:pt x="4860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2747900" y="2609975"/>
              <a:ext cx="408725" cy="340475"/>
            </a:xfrm>
            <a:custGeom>
              <a:rect b="b" l="l" r="r" t="t"/>
              <a:pathLst>
                <a:path extrusionOk="0" h="13619" w="16349">
                  <a:moveTo>
                    <a:pt x="3097" y="0"/>
                  </a:moveTo>
                  <a:cubicBezTo>
                    <a:pt x="2363" y="0"/>
                    <a:pt x="1799" y="206"/>
                    <a:pt x="1428" y="610"/>
                  </a:cubicBezTo>
                  <a:cubicBezTo>
                    <a:pt x="1" y="2164"/>
                    <a:pt x="1866" y="6207"/>
                    <a:pt x="5586" y="9624"/>
                  </a:cubicBezTo>
                  <a:cubicBezTo>
                    <a:pt x="8228" y="12051"/>
                    <a:pt x="11236" y="13618"/>
                    <a:pt x="13252" y="13618"/>
                  </a:cubicBezTo>
                  <a:cubicBezTo>
                    <a:pt x="13986" y="13618"/>
                    <a:pt x="14547" y="13413"/>
                    <a:pt x="14921" y="13007"/>
                  </a:cubicBezTo>
                  <a:cubicBezTo>
                    <a:pt x="16348" y="11455"/>
                    <a:pt x="14483" y="7410"/>
                    <a:pt x="10760" y="3992"/>
                  </a:cubicBezTo>
                  <a:cubicBezTo>
                    <a:pt x="8121" y="1568"/>
                    <a:pt x="5113" y="0"/>
                    <a:pt x="3097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2747675" y="2609800"/>
              <a:ext cx="409125" cy="340775"/>
            </a:xfrm>
            <a:custGeom>
              <a:rect b="b" l="l" r="r" t="t"/>
              <a:pathLst>
                <a:path extrusionOk="0" h="13631" w="16365">
                  <a:moveTo>
                    <a:pt x="3106" y="12"/>
                  </a:moveTo>
                  <a:cubicBezTo>
                    <a:pt x="4080" y="12"/>
                    <a:pt x="5304" y="376"/>
                    <a:pt x="6646" y="1067"/>
                  </a:cubicBezTo>
                  <a:cubicBezTo>
                    <a:pt x="8019" y="1776"/>
                    <a:pt x="9444" y="2792"/>
                    <a:pt x="10767" y="4004"/>
                  </a:cubicBezTo>
                  <a:cubicBezTo>
                    <a:pt x="12568" y="5659"/>
                    <a:pt x="13993" y="7509"/>
                    <a:pt x="14778" y="9213"/>
                  </a:cubicBezTo>
                  <a:cubicBezTo>
                    <a:pt x="15159" y="10040"/>
                    <a:pt x="15369" y="10788"/>
                    <a:pt x="15401" y="11434"/>
                  </a:cubicBezTo>
                  <a:cubicBezTo>
                    <a:pt x="15434" y="12102"/>
                    <a:pt x="15272" y="12633"/>
                    <a:pt x="14926" y="13011"/>
                  </a:cubicBezTo>
                  <a:cubicBezTo>
                    <a:pt x="14554" y="13415"/>
                    <a:pt x="13993" y="13621"/>
                    <a:pt x="13261" y="13621"/>
                  </a:cubicBezTo>
                  <a:cubicBezTo>
                    <a:pt x="12286" y="13621"/>
                    <a:pt x="11063" y="13256"/>
                    <a:pt x="9721" y="12566"/>
                  </a:cubicBezTo>
                  <a:cubicBezTo>
                    <a:pt x="8345" y="11857"/>
                    <a:pt x="6923" y="10843"/>
                    <a:pt x="5600" y="9629"/>
                  </a:cubicBezTo>
                  <a:cubicBezTo>
                    <a:pt x="3799" y="7973"/>
                    <a:pt x="2374" y="6124"/>
                    <a:pt x="1589" y="4420"/>
                  </a:cubicBezTo>
                  <a:cubicBezTo>
                    <a:pt x="1206" y="3593"/>
                    <a:pt x="998" y="2845"/>
                    <a:pt x="966" y="2198"/>
                  </a:cubicBezTo>
                  <a:cubicBezTo>
                    <a:pt x="933" y="1531"/>
                    <a:pt x="1093" y="1000"/>
                    <a:pt x="1441" y="621"/>
                  </a:cubicBezTo>
                  <a:cubicBezTo>
                    <a:pt x="1813" y="217"/>
                    <a:pt x="2372" y="12"/>
                    <a:pt x="3106" y="12"/>
                  </a:cubicBezTo>
                  <a:close/>
                  <a:moveTo>
                    <a:pt x="3106" y="0"/>
                  </a:moveTo>
                  <a:cubicBezTo>
                    <a:pt x="2392" y="0"/>
                    <a:pt x="1815" y="196"/>
                    <a:pt x="1432" y="614"/>
                  </a:cubicBezTo>
                  <a:cubicBezTo>
                    <a:pt x="0" y="2173"/>
                    <a:pt x="1864" y="6211"/>
                    <a:pt x="5590" y="9636"/>
                  </a:cubicBezTo>
                  <a:cubicBezTo>
                    <a:pt x="8324" y="12148"/>
                    <a:pt x="11301" y="13630"/>
                    <a:pt x="13259" y="13630"/>
                  </a:cubicBezTo>
                  <a:cubicBezTo>
                    <a:pt x="13972" y="13630"/>
                    <a:pt x="14552" y="13434"/>
                    <a:pt x="14933" y="13018"/>
                  </a:cubicBezTo>
                  <a:cubicBezTo>
                    <a:pt x="16364" y="11460"/>
                    <a:pt x="14503" y="7421"/>
                    <a:pt x="10774" y="3995"/>
                  </a:cubicBezTo>
                  <a:cubicBezTo>
                    <a:pt x="8040" y="1485"/>
                    <a:pt x="5064" y="0"/>
                    <a:pt x="3106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2716275" y="2553225"/>
              <a:ext cx="450800" cy="428675"/>
            </a:xfrm>
            <a:custGeom>
              <a:rect b="b" l="l" r="r" t="t"/>
              <a:pathLst>
                <a:path extrusionOk="0" fill="none" h="17147" w="18032">
                  <a:moveTo>
                    <a:pt x="12665" y="5530"/>
                  </a:moveTo>
                  <a:cubicBezTo>
                    <a:pt x="14711" y="7410"/>
                    <a:pt x="16336" y="9578"/>
                    <a:pt x="17184" y="11557"/>
                  </a:cubicBezTo>
                  <a:cubicBezTo>
                    <a:pt x="18031" y="13538"/>
                    <a:pt x="18031" y="15168"/>
                    <a:pt x="17184" y="16087"/>
                  </a:cubicBezTo>
                  <a:cubicBezTo>
                    <a:pt x="16339" y="17008"/>
                    <a:pt x="14713" y="17147"/>
                    <a:pt x="12670" y="16468"/>
                  </a:cubicBezTo>
                  <a:cubicBezTo>
                    <a:pt x="10626" y="15791"/>
                    <a:pt x="8329" y="14355"/>
                    <a:pt x="6283" y="12476"/>
                  </a:cubicBezTo>
                  <a:cubicBezTo>
                    <a:pt x="2025" y="8562"/>
                    <a:pt x="0" y="3836"/>
                    <a:pt x="1764" y="1917"/>
                  </a:cubicBezTo>
                  <a:cubicBezTo>
                    <a:pt x="3526" y="0"/>
                    <a:pt x="8407" y="1617"/>
                    <a:pt x="12665" y="5530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2766075" y="2537900"/>
              <a:ext cx="249925" cy="453525"/>
            </a:xfrm>
            <a:custGeom>
              <a:rect b="b" l="l" r="r" t="t"/>
              <a:pathLst>
                <a:path extrusionOk="0" h="18141" w="9997">
                  <a:moveTo>
                    <a:pt x="859" y="0"/>
                  </a:moveTo>
                  <a:cubicBezTo>
                    <a:pt x="568" y="0"/>
                    <a:pt x="282" y="17"/>
                    <a:pt x="1" y="50"/>
                  </a:cubicBezTo>
                  <a:lnTo>
                    <a:pt x="587" y="1966"/>
                  </a:lnTo>
                  <a:lnTo>
                    <a:pt x="980" y="3248"/>
                  </a:lnTo>
                  <a:lnTo>
                    <a:pt x="3349" y="10985"/>
                  </a:lnTo>
                  <a:lnTo>
                    <a:pt x="3871" y="12685"/>
                  </a:lnTo>
                  <a:lnTo>
                    <a:pt x="4448" y="14576"/>
                  </a:lnTo>
                  <a:lnTo>
                    <a:pt x="4450" y="14576"/>
                  </a:lnTo>
                  <a:cubicBezTo>
                    <a:pt x="6298" y="16146"/>
                    <a:pt x="8216" y="17351"/>
                    <a:pt x="9997" y="18141"/>
                  </a:cubicBezTo>
                  <a:lnTo>
                    <a:pt x="9535" y="16635"/>
                  </a:lnTo>
                  <a:lnTo>
                    <a:pt x="9209" y="15566"/>
                  </a:lnTo>
                  <a:lnTo>
                    <a:pt x="7771" y="10868"/>
                  </a:lnTo>
                  <a:lnTo>
                    <a:pt x="7741" y="10777"/>
                  </a:lnTo>
                  <a:lnTo>
                    <a:pt x="7487" y="9937"/>
                  </a:lnTo>
                  <a:lnTo>
                    <a:pt x="7484" y="9935"/>
                  </a:lnTo>
                  <a:lnTo>
                    <a:pt x="6847" y="7857"/>
                  </a:lnTo>
                  <a:lnTo>
                    <a:pt x="5600" y="3781"/>
                  </a:lnTo>
                  <a:lnTo>
                    <a:pt x="5208" y="2497"/>
                  </a:lnTo>
                  <a:lnTo>
                    <a:pt x="4714" y="881"/>
                  </a:lnTo>
                  <a:cubicBezTo>
                    <a:pt x="3342" y="284"/>
                    <a:pt x="2059" y="0"/>
                    <a:pt x="859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2922450" y="2578150"/>
              <a:ext cx="193575" cy="439025"/>
            </a:xfrm>
            <a:custGeom>
              <a:rect b="b" l="l" r="r" t="t"/>
              <a:pathLst>
                <a:path extrusionOk="0" h="17561" w="7743">
                  <a:moveTo>
                    <a:pt x="1" y="1"/>
                  </a:moveTo>
                  <a:lnTo>
                    <a:pt x="509" y="1652"/>
                  </a:lnTo>
                  <a:lnTo>
                    <a:pt x="941" y="3063"/>
                  </a:lnTo>
                  <a:lnTo>
                    <a:pt x="2479" y="8085"/>
                  </a:lnTo>
                  <a:lnTo>
                    <a:pt x="2804" y="9151"/>
                  </a:lnTo>
                  <a:lnTo>
                    <a:pt x="2929" y="9555"/>
                  </a:lnTo>
                  <a:lnTo>
                    <a:pt x="2931" y="9558"/>
                  </a:lnTo>
                  <a:lnTo>
                    <a:pt x="3095" y="10098"/>
                  </a:lnTo>
                  <a:lnTo>
                    <a:pt x="4467" y="14575"/>
                  </a:lnTo>
                  <a:lnTo>
                    <a:pt x="4769" y="15573"/>
                  </a:lnTo>
                  <a:lnTo>
                    <a:pt x="5235" y="17094"/>
                  </a:lnTo>
                  <a:cubicBezTo>
                    <a:pt x="6136" y="17378"/>
                    <a:pt x="6983" y="17538"/>
                    <a:pt x="7743" y="17561"/>
                  </a:cubicBezTo>
                  <a:lnTo>
                    <a:pt x="7226" y="15868"/>
                  </a:lnTo>
                  <a:lnTo>
                    <a:pt x="6912" y="14836"/>
                  </a:lnTo>
                  <a:lnTo>
                    <a:pt x="4058" y="5519"/>
                  </a:lnTo>
                  <a:lnTo>
                    <a:pt x="3513" y="3737"/>
                  </a:lnTo>
                  <a:lnTo>
                    <a:pt x="2940" y="1866"/>
                  </a:lnTo>
                  <a:lnTo>
                    <a:pt x="1767" y="10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30"/>
          <p:cNvGrpSpPr/>
          <p:nvPr/>
        </p:nvGrpSpPr>
        <p:grpSpPr>
          <a:xfrm rot="-2326443">
            <a:off x="8403682" y="2607069"/>
            <a:ext cx="536747" cy="385794"/>
            <a:chOff x="3958725" y="4285850"/>
            <a:chExt cx="926000" cy="665575"/>
          </a:xfrm>
        </p:grpSpPr>
        <p:sp>
          <p:nvSpPr>
            <p:cNvPr id="673" name="Google Shape;673;p30"/>
            <p:cNvSpPr/>
            <p:nvPr/>
          </p:nvSpPr>
          <p:spPr>
            <a:xfrm>
              <a:off x="3958725" y="4286250"/>
              <a:ext cx="926000" cy="665175"/>
            </a:xfrm>
            <a:custGeom>
              <a:rect b="b" l="l" r="r" t="t"/>
              <a:pathLst>
                <a:path extrusionOk="0" h="26607" w="37040">
                  <a:moveTo>
                    <a:pt x="32631" y="0"/>
                  </a:moveTo>
                  <a:cubicBezTo>
                    <a:pt x="32452" y="0"/>
                    <a:pt x="32270" y="51"/>
                    <a:pt x="32109" y="159"/>
                  </a:cubicBezTo>
                  <a:lnTo>
                    <a:pt x="626" y="19435"/>
                  </a:lnTo>
                  <a:cubicBezTo>
                    <a:pt x="149" y="19705"/>
                    <a:pt x="1" y="20324"/>
                    <a:pt x="306" y="20781"/>
                  </a:cubicBezTo>
                  <a:lnTo>
                    <a:pt x="3557" y="26142"/>
                  </a:lnTo>
                  <a:cubicBezTo>
                    <a:pt x="3746" y="26441"/>
                    <a:pt x="4071" y="26607"/>
                    <a:pt x="4403" y="26607"/>
                  </a:cubicBezTo>
                  <a:cubicBezTo>
                    <a:pt x="4576" y="26607"/>
                    <a:pt x="4751" y="26562"/>
                    <a:pt x="4910" y="26468"/>
                  </a:cubicBezTo>
                  <a:lnTo>
                    <a:pt x="36349" y="7169"/>
                  </a:lnTo>
                  <a:cubicBezTo>
                    <a:pt x="36870" y="6913"/>
                    <a:pt x="37039" y="6253"/>
                    <a:pt x="36704" y="5777"/>
                  </a:cubicBezTo>
                  <a:lnTo>
                    <a:pt x="33456" y="480"/>
                  </a:lnTo>
                  <a:cubicBezTo>
                    <a:pt x="33281" y="171"/>
                    <a:pt x="32960" y="0"/>
                    <a:pt x="32631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4691775" y="4285850"/>
              <a:ext cx="192950" cy="223000"/>
            </a:xfrm>
            <a:custGeom>
              <a:rect b="b" l="l" r="r" t="t"/>
              <a:pathLst>
                <a:path extrusionOk="0" h="8920" w="7718">
                  <a:moveTo>
                    <a:pt x="3300" y="1"/>
                  </a:moveTo>
                  <a:cubicBezTo>
                    <a:pt x="3131" y="1"/>
                    <a:pt x="2959" y="47"/>
                    <a:pt x="2804" y="143"/>
                  </a:cubicBezTo>
                  <a:lnTo>
                    <a:pt x="0" y="1872"/>
                  </a:lnTo>
                  <a:lnTo>
                    <a:pt x="4230" y="8919"/>
                  </a:lnTo>
                  <a:lnTo>
                    <a:pt x="7027" y="7185"/>
                  </a:lnTo>
                  <a:cubicBezTo>
                    <a:pt x="7548" y="6929"/>
                    <a:pt x="7717" y="6269"/>
                    <a:pt x="7382" y="5793"/>
                  </a:cubicBezTo>
                  <a:lnTo>
                    <a:pt x="4134" y="496"/>
                  </a:lnTo>
                  <a:cubicBezTo>
                    <a:pt x="3962" y="179"/>
                    <a:pt x="3636" y="1"/>
                    <a:pt x="330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4538575" y="4330500"/>
              <a:ext cx="263475" cy="270350"/>
            </a:xfrm>
            <a:custGeom>
              <a:rect b="b" l="l" r="r" t="t"/>
              <a:pathLst>
                <a:path extrusionOk="0" h="10814" w="10539">
                  <a:moveTo>
                    <a:pt x="6269" y="1"/>
                  </a:moveTo>
                  <a:lnTo>
                    <a:pt x="0" y="3841"/>
                  </a:lnTo>
                  <a:lnTo>
                    <a:pt x="4272" y="10814"/>
                  </a:lnTo>
                  <a:lnTo>
                    <a:pt x="10539" y="6972"/>
                  </a:lnTo>
                  <a:lnTo>
                    <a:pt x="6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4319625" y="4512575"/>
              <a:ext cx="85175" cy="283575"/>
            </a:xfrm>
            <a:custGeom>
              <a:rect b="b" l="l" r="r" t="t"/>
              <a:pathLst>
                <a:path extrusionOk="0" h="11343" w="3407">
                  <a:moveTo>
                    <a:pt x="3138" y="0"/>
                  </a:moveTo>
                  <a:lnTo>
                    <a:pt x="0" y="1919"/>
                  </a:lnTo>
                  <a:lnTo>
                    <a:pt x="162" y="7389"/>
                  </a:lnTo>
                  <a:lnTo>
                    <a:pt x="278" y="11342"/>
                  </a:lnTo>
                  <a:lnTo>
                    <a:pt x="3406" y="9419"/>
                  </a:lnTo>
                  <a:lnTo>
                    <a:pt x="3325" y="6339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3978350" y="4721700"/>
              <a:ext cx="85125" cy="229075"/>
            </a:xfrm>
            <a:custGeom>
              <a:rect b="b" l="l" r="r" t="t"/>
              <a:pathLst>
                <a:path extrusionOk="0" h="9163" w="3405">
                  <a:moveTo>
                    <a:pt x="3139" y="1"/>
                  </a:moveTo>
                  <a:lnTo>
                    <a:pt x="1" y="1920"/>
                  </a:lnTo>
                  <a:lnTo>
                    <a:pt x="72" y="4326"/>
                  </a:lnTo>
                  <a:lnTo>
                    <a:pt x="2762" y="8720"/>
                  </a:lnTo>
                  <a:cubicBezTo>
                    <a:pt x="2903" y="8953"/>
                    <a:pt x="3136" y="9114"/>
                    <a:pt x="3404" y="9163"/>
                  </a:cubicBezTo>
                  <a:lnTo>
                    <a:pt x="3323" y="6325"/>
                  </a:lnTo>
                  <a:lnTo>
                    <a:pt x="3139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4427750" y="4408782"/>
              <a:ext cx="147850" cy="321900"/>
            </a:xfrm>
            <a:custGeom>
              <a:rect b="b" l="l" r="r" t="t"/>
              <a:pathLst>
                <a:path extrusionOk="0" h="12876" w="5914">
                  <a:moveTo>
                    <a:pt x="5639" y="0"/>
                  </a:moveTo>
                  <a:lnTo>
                    <a:pt x="0" y="3457"/>
                  </a:lnTo>
                  <a:lnTo>
                    <a:pt x="69" y="6052"/>
                  </a:lnTo>
                  <a:lnTo>
                    <a:pt x="259" y="12571"/>
                  </a:lnTo>
                  <a:lnTo>
                    <a:pt x="270" y="12875"/>
                  </a:lnTo>
                  <a:lnTo>
                    <a:pt x="5913" y="9412"/>
                  </a:lnTo>
                  <a:lnTo>
                    <a:pt x="5909" y="9377"/>
                  </a:lnTo>
                  <a:lnTo>
                    <a:pt x="5722" y="2838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0"/>
          <p:cNvGrpSpPr/>
          <p:nvPr/>
        </p:nvGrpSpPr>
        <p:grpSpPr>
          <a:xfrm flipH="1">
            <a:off x="8242895" y="1108767"/>
            <a:ext cx="530166" cy="502936"/>
            <a:chOff x="1717700" y="2254700"/>
            <a:chExt cx="781725" cy="741575"/>
          </a:xfrm>
        </p:grpSpPr>
        <p:sp>
          <p:nvSpPr>
            <p:cNvPr id="680" name="Google Shape;680;p30"/>
            <p:cNvSpPr/>
            <p:nvPr/>
          </p:nvSpPr>
          <p:spPr>
            <a:xfrm>
              <a:off x="1748125" y="2300200"/>
              <a:ext cx="717650" cy="650525"/>
            </a:xfrm>
            <a:custGeom>
              <a:rect b="b" l="l" r="r" t="t"/>
              <a:pathLst>
                <a:path extrusionOk="0" h="26021" w="28706">
                  <a:moveTo>
                    <a:pt x="15025" y="0"/>
                  </a:moveTo>
                  <a:cubicBezTo>
                    <a:pt x="11160" y="0"/>
                    <a:pt x="7313" y="1600"/>
                    <a:pt x="4560" y="4734"/>
                  </a:cubicBezTo>
                  <a:cubicBezTo>
                    <a:pt x="162" y="9743"/>
                    <a:pt x="0" y="17021"/>
                    <a:pt x="3801" y="22174"/>
                  </a:cubicBezTo>
                  <a:cubicBezTo>
                    <a:pt x="4341" y="22872"/>
                    <a:pt x="4946" y="23518"/>
                    <a:pt x="5609" y="24102"/>
                  </a:cubicBezTo>
                  <a:cubicBezTo>
                    <a:pt x="5932" y="24386"/>
                    <a:pt x="6264" y="24652"/>
                    <a:pt x="6604" y="24901"/>
                  </a:cubicBezTo>
                  <a:cubicBezTo>
                    <a:pt x="6953" y="25155"/>
                    <a:pt x="7201" y="25230"/>
                    <a:pt x="7416" y="25230"/>
                  </a:cubicBezTo>
                  <a:cubicBezTo>
                    <a:pt x="7729" y="25230"/>
                    <a:pt x="7975" y="25072"/>
                    <a:pt x="8368" y="25072"/>
                  </a:cubicBezTo>
                  <a:cubicBezTo>
                    <a:pt x="8543" y="25072"/>
                    <a:pt x="8748" y="25103"/>
                    <a:pt x="9001" y="25194"/>
                  </a:cubicBezTo>
                  <a:cubicBezTo>
                    <a:pt x="9444" y="25354"/>
                    <a:pt x="9896" y="25492"/>
                    <a:pt x="10354" y="25608"/>
                  </a:cubicBezTo>
                  <a:cubicBezTo>
                    <a:pt x="11030" y="25776"/>
                    <a:pt x="11721" y="25894"/>
                    <a:pt x="12416" y="25959"/>
                  </a:cubicBezTo>
                  <a:cubicBezTo>
                    <a:pt x="12854" y="26000"/>
                    <a:pt x="13293" y="26021"/>
                    <a:pt x="13732" y="26021"/>
                  </a:cubicBezTo>
                  <a:cubicBezTo>
                    <a:pt x="17598" y="26021"/>
                    <a:pt x="21444" y="24419"/>
                    <a:pt x="24196" y="21288"/>
                  </a:cubicBezTo>
                  <a:cubicBezTo>
                    <a:pt x="28262" y="16658"/>
                    <a:pt x="28705" y="10089"/>
                    <a:pt x="25745" y="5051"/>
                  </a:cubicBezTo>
                  <a:cubicBezTo>
                    <a:pt x="25277" y="4480"/>
                    <a:pt x="24762" y="3949"/>
                    <a:pt x="24205" y="3465"/>
                  </a:cubicBezTo>
                  <a:cubicBezTo>
                    <a:pt x="23674" y="2996"/>
                    <a:pt x="23106" y="2569"/>
                    <a:pt x="22508" y="2185"/>
                  </a:cubicBezTo>
                  <a:cubicBezTo>
                    <a:pt x="21922" y="1809"/>
                    <a:pt x="21305" y="1479"/>
                    <a:pt x="20668" y="1195"/>
                  </a:cubicBezTo>
                  <a:cubicBezTo>
                    <a:pt x="20236" y="1003"/>
                    <a:pt x="19795" y="835"/>
                    <a:pt x="19347" y="687"/>
                  </a:cubicBezTo>
                  <a:cubicBezTo>
                    <a:pt x="18100" y="280"/>
                    <a:pt x="16803" y="52"/>
                    <a:pt x="15491" y="8"/>
                  </a:cubicBezTo>
                  <a:cubicBezTo>
                    <a:pt x="15336" y="3"/>
                    <a:pt x="15180" y="0"/>
                    <a:pt x="15025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755500" y="2300325"/>
              <a:ext cx="740400" cy="695775"/>
            </a:xfrm>
            <a:custGeom>
              <a:rect b="b" l="l" r="r" t="t"/>
              <a:pathLst>
                <a:path extrusionOk="0" h="27831" w="29616">
                  <a:moveTo>
                    <a:pt x="14709" y="1"/>
                  </a:moveTo>
                  <a:cubicBezTo>
                    <a:pt x="10711" y="1"/>
                    <a:pt x="6906" y="1725"/>
                    <a:pt x="4270" y="4732"/>
                  </a:cubicBezTo>
                  <a:cubicBezTo>
                    <a:pt x="1084" y="8350"/>
                    <a:pt x="1" y="13360"/>
                    <a:pt x="1409" y="17972"/>
                  </a:cubicBezTo>
                  <a:cubicBezTo>
                    <a:pt x="2162" y="20449"/>
                    <a:pt x="3591" y="22666"/>
                    <a:pt x="5538" y="24372"/>
                  </a:cubicBezTo>
                  <a:cubicBezTo>
                    <a:pt x="5852" y="24649"/>
                    <a:pt x="6186" y="24919"/>
                    <a:pt x="6533" y="25169"/>
                  </a:cubicBezTo>
                  <a:cubicBezTo>
                    <a:pt x="7590" y="25942"/>
                    <a:pt x="8754" y="26561"/>
                    <a:pt x="9987" y="27009"/>
                  </a:cubicBezTo>
                  <a:cubicBezTo>
                    <a:pt x="10428" y="27166"/>
                    <a:pt x="10883" y="27304"/>
                    <a:pt x="11340" y="27418"/>
                  </a:cubicBezTo>
                  <a:cubicBezTo>
                    <a:pt x="12017" y="27586"/>
                    <a:pt x="12707" y="27704"/>
                    <a:pt x="13402" y="27769"/>
                  </a:cubicBezTo>
                  <a:cubicBezTo>
                    <a:pt x="13838" y="27810"/>
                    <a:pt x="14282" y="27831"/>
                    <a:pt x="14720" y="27831"/>
                  </a:cubicBezTo>
                  <a:cubicBezTo>
                    <a:pt x="14724" y="27831"/>
                    <a:pt x="14728" y="27831"/>
                    <a:pt x="14732" y="27831"/>
                  </a:cubicBezTo>
                  <a:cubicBezTo>
                    <a:pt x="20119" y="27831"/>
                    <a:pt x="25025" y="24719"/>
                    <a:pt x="27318" y="19844"/>
                  </a:cubicBezTo>
                  <a:cubicBezTo>
                    <a:pt x="29616" y="14965"/>
                    <a:pt x="28886" y="9200"/>
                    <a:pt x="25446" y="5048"/>
                  </a:cubicBezTo>
                  <a:cubicBezTo>
                    <a:pt x="24977" y="4478"/>
                    <a:pt x="24462" y="3947"/>
                    <a:pt x="23908" y="3462"/>
                  </a:cubicBezTo>
                  <a:cubicBezTo>
                    <a:pt x="23374" y="2993"/>
                    <a:pt x="22806" y="2566"/>
                    <a:pt x="22211" y="2185"/>
                  </a:cubicBezTo>
                  <a:cubicBezTo>
                    <a:pt x="21622" y="1809"/>
                    <a:pt x="21008" y="1476"/>
                    <a:pt x="20370" y="1194"/>
                  </a:cubicBezTo>
                  <a:cubicBezTo>
                    <a:pt x="19925" y="998"/>
                    <a:pt x="19484" y="827"/>
                    <a:pt x="19050" y="686"/>
                  </a:cubicBezTo>
                  <a:cubicBezTo>
                    <a:pt x="17803" y="280"/>
                    <a:pt x="16505" y="51"/>
                    <a:pt x="15196" y="10"/>
                  </a:cubicBezTo>
                  <a:cubicBezTo>
                    <a:pt x="15041" y="3"/>
                    <a:pt x="14882" y="1"/>
                    <a:pt x="14725" y="1"/>
                  </a:cubicBezTo>
                  <a:cubicBezTo>
                    <a:pt x="14720" y="1"/>
                    <a:pt x="14714" y="1"/>
                    <a:pt x="14709" y="1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748125" y="2300150"/>
              <a:ext cx="751300" cy="696125"/>
            </a:xfrm>
            <a:custGeom>
              <a:rect b="b" l="l" r="r" t="t"/>
              <a:pathLst>
                <a:path extrusionOk="0" h="27845" w="30052">
                  <a:moveTo>
                    <a:pt x="15005" y="15"/>
                  </a:moveTo>
                  <a:cubicBezTo>
                    <a:pt x="15010" y="15"/>
                    <a:pt x="15015" y="15"/>
                    <a:pt x="15020" y="15"/>
                  </a:cubicBezTo>
                  <a:cubicBezTo>
                    <a:pt x="15177" y="15"/>
                    <a:pt x="15334" y="17"/>
                    <a:pt x="15491" y="21"/>
                  </a:cubicBezTo>
                  <a:cubicBezTo>
                    <a:pt x="16800" y="65"/>
                    <a:pt x="18098" y="294"/>
                    <a:pt x="19342" y="700"/>
                  </a:cubicBezTo>
                  <a:cubicBezTo>
                    <a:pt x="19774" y="841"/>
                    <a:pt x="20218" y="1012"/>
                    <a:pt x="20663" y="1208"/>
                  </a:cubicBezTo>
                  <a:cubicBezTo>
                    <a:pt x="21300" y="1490"/>
                    <a:pt x="21915" y="1820"/>
                    <a:pt x="22503" y="2197"/>
                  </a:cubicBezTo>
                  <a:cubicBezTo>
                    <a:pt x="23099" y="2580"/>
                    <a:pt x="23667" y="3007"/>
                    <a:pt x="24198" y="3476"/>
                  </a:cubicBezTo>
                  <a:cubicBezTo>
                    <a:pt x="24752" y="3961"/>
                    <a:pt x="25267" y="4489"/>
                    <a:pt x="25736" y="5060"/>
                  </a:cubicBezTo>
                  <a:cubicBezTo>
                    <a:pt x="26789" y="6327"/>
                    <a:pt x="27606" y="7773"/>
                    <a:pt x="28147" y="9329"/>
                  </a:cubicBezTo>
                  <a:cubicBezTo>
                    <a:pt x="29638" y="13584"/>
                    <a:pt x="28973" y="18297"/>
                    <a:pt x="26364" y="21975"/>
                  </a:cubicBezTo>
                  <a:cubicBezTo>
                    <a:pt x="23756" y="25652"/>
                    <a:pt x="19529" y="27833"/>
                    <a:pt x="15023" y="27833"/>
                  </a:cubicBezTo>
                  <a:cubicBezTo>
                    <a:pt x="15020" y="27833"/>
                    <a:pt x="15018" y="27833"/>
                    <a:pt x="15015" y="27833"/>
                  </a:cubicBezTo>
                  <a:cubicBezTo>
                    <a:pt x="14577" y="27833"/>
                    <a:pt x="14133" y="27812"/>
                    <a:pt x="13697" y="27771"/>
                  </a:cubicBezTo>
                  <a:cubicBezTo>
                    <a:pt x="13002" y="27706"/>
                    <a:pt x="12312" y="27589"/>
                    <a:pt x="11635" y="27420"/>
                  </a:cubicBezTo>
                  <a:cubicBezTo>
                    <a:pt x="11180" y="27307"/>
                    <a:pt x="10725" y="27168"/>
                    <a:pt x="10282" y="27011"/>
                  </a:cubicBezTo>
                  <a:cubicBezTo>
                    <a:pt x="9051" y="26563"/>
                    <a:pt x="7888" y="25945"/>
                    <a:pt x="6830" y="25173"/>
                  </a:cubicBezTo>
                  <a:cubicBezTo>
                    <a:pt x="6486" y="24922"/>
                    <a:pt x="6151" y="24654"/>
                    <a:pt x="5835" y="24374"/>
                  </a:cubicBezTo>
                  <a:cubicBezTo>
                    <a:pt x="3888" y="22670"/>
                    <a:pt x="2459" y="20454"/>
                    <a:pt x="1706" y="17979"/>
                  </a:cubicBezTo>
                  <a:cubicBezTo>
                    <a:pt x="420" y="13760"/>
                    <a:pt x="1210" y="9184"/>
                    <a:pt x="3835" y="5642"/>
                  </a:cubicBezTo>
                  <a:cubicBezTo>
                    <a:pt x="6458" y="2103"/>
                    <a:pt x="10601" y="15"/>
                    <a:pt x="15005" y="15"/>
                  </a:cubicBezTo>
                  <a:close/>
                  <a:moveTo>
                    <a:pt x="15020" y="1"/>
                  </a:moveTo>
                  <a:lnTo>
                    <a:pt x="15020" y="3"/>
                  </a:lnTo>
                  <a:cubicBezTo>
                    <a:pt x="11155" y="3"/>
                    <a:pt x="7310" y="1603"/>
                    <a:pt x="4560" y="4736"/>
                  </a:cubicBezTo>
                  <a:cubicBezTo>
                    <a:pt x="159" y="9745"/>
                    <a:pt x="0" y="17023"/>
                    <a:pt x="3801" y="22176"/>
                  </a:cubicBezTo>
                  <a:cubicBezTo>
                    <a:pt x="4394" y="22984"/>
                    <a:pt x="5073" y="23723"/>
                    <a:pt x="5828" y="24384"/>
                  </a:cubicBezTo>
                  <a:cubicBezTo>
                    <a:pt x="6149" y="24668"/>
                    <a:pt x="6484" y="24933"/>
                    <a:pt x="6823" y="25180"/>
                  </a:cubicBezTo>
                  <a:cubicBezTo>
                    <a:pt x="7883" y="25954"/>
                    <a:pt x="9047" y="26575"/>
                    <a:pt x="10280" y="27021"/>
                  </a:cubicBezTo>
                  <a:cubicBezTo>
                    <a:pt x="10725" y="27180"/>
                    <a:pt x="11178" y="27318"/>
                    <a:pt x="11633" y="27432"/>
                  </a:cubicBezTo>
                  <a:cubicBezTo>
                    <a:pt x="12312" y="27600"/>
                    <a:pt x="13000" y="27718"/>
                    <a:pt x="13697" y="27782"/>
                  </a:cubicBezTo>
                  <a:cubicBezTo>
                    <a:pt x="14136" y="27824"/>
                    <a:pt x="14574" y="27845"/>
                    <a:pt x="15015" y="27845"/>
                  </a:cubicBezTo>
                  <a:cubicBezTo>
                    <a:pt x="18881" y="27845"/>
                    <a:pt x="22725" y="26245"/>
                    <a:pt x="25475" y="23111"/>
                  </a:cubicBezTo>
                  <a:cubicBezTo>
                    <a:pt x="30051" y="17900"/>
                    <a:pt x="30035" y="10227"/>
                    <a:pt x="25745" y="5050"/>
                  </a:cubicBezTo>
                  <a:cubicBezTo>
                    <a:pt x="25277" y="4482"/>
                    <a:pt x="24762" y="3951"/>
                    <a:pt x="24205" y="3464"/>
                  </a:cubicBezTo>
                  <a:cubicBezTo>
                    <a:pt x="23672" y="2995"/>
                    <a:pt x="23106" y="2568"/>
                    <a:pt x="22508" y="2185"/>
                  </a:cubicBezTo>
                  <a:cubicBezTo>
                    <a:pt x="21922" y="1809"/>
                    <a:pt x="21305" y="1478"/>
                    <a:pt x="20668" y="1197"/>
                  </a:cubicBezTo>
                  <a:cubicBezTo>
                    <a:pt x="20236" y="1005"/>
                    <a:pt x="19795" y="834"/>
                    <a:pt x="19347" y="689"/>
                  </a:cubicBezTo>
                  <a:cubicBezTo>
                    <a:pt x="18100" y="280"/>
                    <a:pt x="16803" y="52"/>
                    <a:pt x="15491" y="10"/>
                  </a:cubicBezTo>
                  <a:cubicBezTo>
                    <a:pt x="15334" y="5"/>
                    <a:pt x="15177" y="1"/>
                    <a:pt x="1502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828875" y="2353550"/>
              <a:ext cx="589400" cy="589400"/>
            </a:xfrm>
            <a:custGeom>
              <a:rect b="b" l="l" r="r" t="t"/>
              <a:pathLst>
                <a:path extrusionOk="0" fill="none" h="23576" w="23576">
                  <a:moveTo>
                    <a:pt x="20123" y="3452"/>
                  </a:moveTo>
                  <a:cubicBezTo>
                    <a:pt x="22333" y="5662"/>
                    <a:pt x="23575" y="8662"/>
                    <a:pt x="23575" y="11788"/>
                  </a:cubicBezTo>
                  <a:cubicBezTo>
                    <a:pt x="23575" y="14914"/>
                    <a:pt x="22333" y="17911"/>
                    <a:pt x="20123" y="20121"/>
                  </a:cubicBezTo>
                  <a:cubicBezTo>
                    <a:pt x="17911" y="22333"/>
                    <a:pt x="14914" y="23575"/>
                    <a:pt x="11788" y="23575"/>
                  </a:cubicBezTo>
                  <a:cubicBezTo>
                    <a:pt x="8661" y="23575"/>
                    <a:pt x="5664" y="22333"/>
                    <a:pt x="3452" y="20121"/>
                  </a:cubicBezTo>
                  <a:cubicBezTo>
                    <a:pt x="1243" y="17911"/>
                    <a:pt x="0" y="14914"/>
                    <a:pt x="0" y="11788"/>
                  </a:cubicBezTo>
                  <a:cubicBezTo>
                    <a:pt x="0" y="8662"/>
                    <a:pt x="1243" y="5662"/>
                    <a:pt x="3452" y="3452"/>
                  </a:cubicBezTo>
                  <a:cubicBezTo>
                    <a:pt x="5664" y="1243"/>
                    <a:pt x="8661" y="1"/>
                    <a:pt x="11788" y="1"/>
                  </a:cubicBezTo>
                  <a:cubicBezTo>
                    <a:pt x="14914" y="1"/>
                    <a:pt x="17911" y="1243"/>
                    <a:pt x="20123" y="3452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854800" y="2392075"/>
              <a:ext cx="553825" cy="513575"/>
            </a:xfrm>
            <a:custGeom>
              <a:rect b="b" l="l" r="r" t="t"/>
              <a:pathLst>
                <a:path extrusionOk="0" h="20543" w="22153">
                  <a:moveTo>
                    <a:pt x="10769" y="1"/>
                  </a:moveTo>
                  <a:cubicBezTo>
                    <a:pt x="10066" y="1"/>
                    <a:pt x="9353" y="73"/>
                    <a:pt x="8640" y="224"/>
                  </a:cubicBezTo>
                  <a:cubicBezTo>
                    <a:pt x="3496" y="1311"/>
                    <a:pt x="0" y="6102"/>
                    <a:pt x="543" y="11330"/>
                  </a:cubicBezTo>
                  <a:cubicBezTo>
                    <a:pt x="1083" y="16560"/>
                    <a:pt x="5489" y="20536"/>
                    <a:pt x="10746" y="20543"/>
                  </a:cubicBezTo>
                  <a:cubicBezTo>
                    <a:pt x="10752" y="20543"/>
                    <a:pt x="10757" y="20543"/>
                    <a:pt x="10763" y="20543"/>
                  </a:cubicBezTo>
                  <a:cubicBezTo>
                    <a:pt x="12195" y="20543"/>
                    <a:pt x="13614" y="20243"/>
                    <a:pt x="14925" y="19661"/>
                  </a:cubicBezTo>
                  <a:cubicBezTo>
                    <a:pt x="19733" y="17529"/>
                    <a:pt x="22152" y="12113"/>
                    <a:pt x="20536" y="7111"/>
                  </a:cubicBezTo>
                  <a:cubicBezTo>
                    <a:pt x="19144" y="2803"/>
                    <a:pt x="15140" y="1"/>
                    <a:pt x="10769" y="1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836200" y="2390675"/>
              <a:ext cx="574725" cy="515125"/>
            </a:xfrm>
            <a:custGeom>
              <a:rect b="b" l="l" r="r" t="t"/>
              <a:pathLst>
                <a:path extrusionOk="0" h="20605" w="22989">
                  <a:moveTo>
                    <a:pt x="9338" y="226"/>
                  </a:moveTo>
                  <a:cubicBezTo>
                    <a:pt x="4666" y="1196"/>
                    <a:pt x="1150" y="5334"/>
                    <a:pt x="1148" y="10298"/>
                  </a:cubicBezTo>
                  <a:cubicBezTo>
                    <a:pt x="1146" y="15415"/>
                    <a:pt x="4876" y="19657"/>
                    <a:pt x="9761" y="20458"/>
                  </a:cubicBezTo>
                  <a:lnTo>
                    <a:pt x="9761" y="20458"/>
                  </a:lnTo>
                  <a:cubicBezTo>
                    <a:pt x="7896" y="20140"/>
                    <a:pt x="6139" y="19311"/>
                    <a:pt x="4695" y="18043"/>
                  </a:cubicBezTo>
                  <a:cubicBezTo>
                    <a:pt x="421" y="14286"/>
                    <a:pt x="1" y="7777"/>
                    <a:pt x="3755" y="3503"/>
                  </a:cubicBezTo>
                  <a:cubicBezTo>
                    <a:pt x="5228" y="1823"/>
                    <a:pt x="7191" y="684"/>
                    <a:pt x="9338" y="226"/>
                  </a:cubicBezTo>
                  <a:close/>
                  <a:moveTo>
                    <a:pt x="11483" y="0"/>
                  </a:moveTo>
                  <a:cubicBezTo>
                    <a:pt x="10756" y="0"/>
                    <a:pt x="10038" y="77"/>
                    <a:pt x="9338" y="226"/>
                  </a:cubicBezTo>
                  <a:lnTo>
                    <a:pt x="9338" y="226"/>
                  </a:lnTo>
                  <a:cubicBezTo>
                    <a:pt x="10017" y="86"/>
                    <a:pt x="10720" y="12"/>
                    <a:pt x="11440" y="12"/>
                  </a:cubicBezTo>
                  <a:cubicBezTo>
                    <a:pt x="11460" y="12"/>
                    <a:pt x="11479" y="12"/>
                    <a:pt x="11499" y="12"/>
                  </a:cubicBezTo>
                  <a:cubicBezTo>
                    <a:pt x="11501" y="12"/>
                    <a:pt x="11502" y="12"/>
                    <a:pt x="11504" y="12"/>
                  </a:cubicBezTo>
                  <a:cubicBezTo>
                    <a:pt x="16773" y="12"/>
                    <a:pt x="21193" y="3994"/>
                    <a:pt x="21740" y="9236"/>
                  </a:cubicBezTo>
                  <a:cubicBezTo>
                    <a:pt x="22285" y="14480"/>
                    <a:pt x="18780" y="19290"/>
                    <a:pt x="13619" y="20372"/>
                  </a:cubicBezTo>
                  <a:cubicBezTo>
                    <a:pt x="12919" y="20520"/>
                    <a:pt x="12206" y="20594"/>
                    <a:pt x="11490" y="20594"/>
                  </a:cubicBezTo>
                  <a:cubicBezTo>
                    <a:pt x="11473" y="20594"/>
                    <a:pt x="11456" y="20594"/>
                    <a:pt x="11439" y="20594"/>
                  </a:cubicBezTo>
                  <a:cubicBezTo>
                    <a:pt x="10868" y="20594"/>
                    <a:pt x="10307" y="20548"/>
                    <a:pt x="9761" y="20458"/>
                  </a:cubicBezTo>
                  <a:lnTo>
                    <a:pt x="9761" y="20458"/>
                  </a:lnTo>
                  <a:cubicBezTo>
                    <a:pt x="10329" y="20555"/>
                    <a:pt x="10907" y="20604"/>
                    <a:pt x="11490" y="20604"/>
                  </a:cubicBezTo>
                  <a:cubicBezTo>
                    <a:pt x="11713" y="20604"/>
                    <a:pt x="11936" y="20597"/>
                    <a:pt x="12160" y="20583"/>
                  </a:cubicBezTo>
                  <a:cubicBezTo>
                    <a:pt x="14887" y="20407"/>
                    <a:pt x="17431" y="19156"/>
                    <a:pt x="19234" y="17103"/>
                  </a:cubicBezTo>
                  <a:cubicBezTo>
                    <a:pt x="22989" y="12829"/>
                    <a:pt x="22569" y="6320"/>
                    <a:pt x="18295" y="2563"/>
                  </a:cubicBezTo>
                  <a:cubicBezTo>
                    <a:pt x="16420" y="912"/>
                    <a:pt x="14006" y="0"/>
                    <a:pt x="11509" y="0"/>
                  </a:cubicBezTo>
                  <a:cubicBezTo>
                    <a:pt x="11506" y="0"/>
                    <a:pt x="11503" y="0"/>
                    <a:pt x="11499" y="0"/>
                  </a:cubicBezTo>
                  <a:cubicBezTo>
                    <a:pt x="11494" y="0"/>
                    <a:pt x="11489" y="0"/>
                    <a:pt x="1148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918750" y="2300450"/>
              <a:ext cx="313075" cy="675175"/>
            </a:xfrm>
            <a:custGeom>
              <a:rect b="b" l="l" r="r" t="t"/>
              <a:pathLst>
                <a:path extrusionOk="0" h="27007" w="12523">
                  <a:moveTo>
                    <a:pt x="8666" y="0"/>
                  </a:moveTo>
                  <a:lnTo>
                    <a:pt x="0" y="25168"/>
                  </a:lnTo>
                  <a:cubicBezTo>
                    <a:pt x="1058" y="25942"/>
                    <a:pt x="2222" y="26561"/>
                    <a:pt x="3455" y="27006"/>
                  </a:cubicBezTo>
                  <a:lnTo>
                    <a:pt x="12522" y="677"/>
                  </a:lnTo>
                  <a:cubicBezTo>
                    <a:pt x="11275" y="270"/>
                    <a:pt x="9978" y="42"/>
                    <a:pt x="8666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2039000" y="2330125"/>
              <a:ext cx="271850" cy="664550"/>
            </a:xfrm>
            <a:custGeom>
              <a:rect b="b" l="l" r="r" t="t"/>
              <a:pathLst>
                <a:path extrusionOk="0" h="26582" w="10874">
                  <a:moveTo>
                    <a:pt x="9033" y="0"/>
                  </a:moveTo>
                  <a:lnTo>
                    <a:pt x="0" y="26233"/>
                  </a:lnTo>
                  <a:cubicBezTo>
                    <a:pt x="677" y="26401"/>
                    <a:pt x="1365" y="26517"/>
                    <a:pt x="2060" y="26581"/>
                  </a:cubicBezTo>
                  <a:lnTo>
                    <a:pt x="10873" y="988"/>
                  </a:lnTo>
                  <a:cubicBezTo>
                    <a:pt x="10287" y="612"/>
                    <a:pt x="9670" y="282"/>
                    <a:pt x="9033" y="0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1717700" y="2254700"/>
              <a:ext cx="674075" cy="599875"/>
            </a:xfrm>
            <a:custGeom>
              <a:rect b="b" l="l" r="r" t="t"/>
              <a:pathLst>
                <a:path extrusionOk="0" h="23995" w="26963">
                  <a:moveTo>
                    <a:pt x="14948" y="0"/>
                  </a:moveTo>
                  <a:cubicBezTo>
                    <a:pt x="11086" y="0"/>
                    <a:pt x="7245" y="1602"/>
                    <a:pt x="4498" y="4730"/>
                  </a:cubicBezTo>
                  <a:cubicBezTo>
                    <a:pt x="0" y="9849"/>
                    <a:pt x="767" y="18552"/>
                    <a:pt x="5018" y="23994"/>
                  </a:cubicBezTo>
                  <a:cubicBezTo>
                    <a:pt x="1219" y="18841"/>
                    <a:pt x="1379" y="11563"/>
                    <a:pt x="5777" y="6554"/>
                  </a:cubicBezTo>
                  <a:cubicBezTo>
                    <a:pt x="8530" y="3420"/>
                    <a:pt x="12377" y="1820"/>
                    <a:pt x="16242" y="1820"/>
                  </a:cubicBezTo>
                  <a:cubicBezTo>
                    <a:pt x="16397" y="1820"/>
                    <a:pt x="16553" y="1823"/>
                    <a:pt x="16708" y="1828"/>
                  </a:cubicBezTo>
                  <a:cubicBezTo>
                    <a:pt x="18020" y="1872"/>
                    <a:pt x="19317" y="2100"/>
                    <a:pt x="20564" y="2507"/>
                  </a:cubicBezTo>
                  <a:cubicBezTo>
                    <a:pt x="21012" y="2655"/>
                    <a:pt x="21453" y="2823"/>
                    <a:pt x="21885" y="3015"/>
                  </a:cubicBezTo>
                  <a:cubicBezTo>
                    <a:pt x="22522" y="3299"/>
                    <a:pt x="23139" y="3629"/>
                    <a:pt x="23725" y="4005"/>
                  </a:cubicBezTo>
                  <a:cubicBezTo>
                    <a:pt x="24323" y="4389"/>
                    <a:pt x="24891" y="4816"/>
                    <a:pt x="25422" y="5285"/>
                  </a:cubicBezTo>
                  <a:cubicBezTo>
                    <a:pt x="25979" y="5769"/>
                    <a:pt x="26494" y="6300"/>
                    <a:pt x="26962" y="6871"/>
                  </a:cubicBezTo>
                  <a:cubicBezTo>
                    <a:pt x="26210" y="5592"/>
                    <a:pt x="25258" y="4439"/>
                    <a:pt x="24143" y="3463"/>
                  </a:cubicBezTo>
                  <a:cubicBezTo>
                    <a:pt x="23610" y="2994"/>
                    <a:pt x="23042" y="2567"/>
                    <a:pt x="22446" y="2184"/>
                  </a:cubicBezTo>
                  <a:cubicBezTo>
                    <a:pt x="21857" y="1807"/>
                    <a:pt x="21243" y="1477"/>
                    <a:pt x="20603" y="1193"/>
                  </a:cubicBezTo>
                  <a:cubicBezTo>
                    <a:pt x="20172" y="1001"/>
                    <a:pt x="19731" y="830"/>
                    <a:pt x="19283" y="685"/>
                  </a:cubicBezTo>
                  <a:cubicBezTo>
                    <a:pt x="18038" y="279"/>
                    <a:pt x="16740" y="50"/>
                    <a:pt x="15429" y="8"/>
                  </a:cubicBezTo>
                  <a:cubicBezTo>
                    <a:pt x="15269" y="3"/>
                    <a:pt x="15108" y="0"/>
                    <a:pt x="14948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30"/>
          <p:cNvGrpSpPr/>
          <p:nvPr/>
        </p:nvGrpSpPr>
        <p:grpSpPr>
          <a:xfrm flipH="1">
            <a:off x="261343" y="3792086"/>
            <a:ext cx="530159" cy="550985"/>
            <a:chOff x="2777975" y="4487350"/>
            <a:chExt cx="803150" cy="834825"/>
          </a:xfrm>
        </p:grpSpPr>
        <p:sp>
          <p:nvSpPr>
            <p:cNvPr id="690" name="Google Shape;690;p30"/>
            <p:cNvSpPr/>
            <p:nvPr/>
          </p:nvSpPr>
          <p:spPr>
            <a:xfrm>
              <a:off x="2801475" y="4545025"/>
              <a:ext cx="776425" cy="720275"/>
            </a:xfrm>
            <a:custGeom>
              <a:rect b="b" l="l" r="r" t="t"/>
              <a:pathLst>
                <a:path extrusionOk="0" h="28811" w="31057">
                  <a:moveTo>
                    <a:pt x="14617" y="0"/>
                  </a:moveTo>
                  <a:cubicBezTo>
                    <a:pt x="8672" y="0"/>
                    <a:pt x="3310" y="3412"/>
                    <a:pt x="718" y="8603"/>
                  </a:cubicBezTo>
                  <a:cubicBezTo>
                    <a:pt x="469" y="9391"/>
                    <a:pt x="287" y="10196"/>
                    <a:pt x="169" y="11012"/>
                  </a:cubicBezTo>
                  <a:cubicBezTo>
                    <a:pt x="53" y="11797"/>
                    <a:pt x="0" y="12589"/>
                    <a:pt x="5" y="13381"/>
                  </a:cubicBezTo>
                  <a:cubicBezTo>
                    <a:pt x="10" y="14161"/>
                    <a:pt x="77" y="14939"/>
                    <a:pt x="201" y="15710"/>
                  </a:cubicBezTo>
                  <a:cubicBezTo>
                    <a:pt x="284" y="16230"/>
                    <a:pt x="393" y="16747"/>
                    <a:pt x="527" y="17255"/>
                  </a:cubicBezTo>
                  <a:cubicBezTo>
                    <a:pt x="905" y="18673"/>
                    <a:pt x="1483" y="20028"/>
                    <a:pt x="2240" y="21282"/>
                  </a:cubicBezTo>
                  <a:cubicBezTo>
                    <a:pt x="4565" y="25133"/>
                    <a:pt x="8532" y="27950"/>
                    <a:pt x="13328" y="28648"/>
                  </a:cubicBezTo>
                  <a:cubicBezTo>
                    <a:pt x="14085" y="28757"/>
                    <a:pt x="14838" y="28811"/>
                    <a:pt x="15582" y="28811"/>
                  </a:cubicBezTo>
                  <a:cubicBezTo>
                    <a:pt x="22075" y="28811"/>
                    <a:pt x="27874" y="24745"/>
                    <a:pt x="30130" y="18733"/>
                  </a:cubicBezTo>
                  <a:cubicBezTo>
                    <a:pt x="30456" y="17802"/>
                    <a:pt x="30691" y="16842"/>
                    <a:pt x="30837" y="15865"/>
                  </a:cubicBezTo>
                  <a:cubicBezTo>
                    <a:pt x="30906" y="15389"/>
                    <a:pt x="30952" y="14916"/>
                    <a:pt x="30978" y="14445"/>
                  </a:cubicBezTo>
                  <a:cubicBezTo>
                    <a:pt x="31056" y="12953"/>
                    <a:pt x="30121" y="13422"/>
                    <a:pt x="29793" y="12021"/>
                  </a:cubicBezTo>
                  <a:cubicBezTo>
                    <a:pt x="29671" y="11506"/>
                    <a:pt x="29523" y="10998"/>
                    <a:pt x="29354" y="10504"/>
                  </a:cubicBezTo>
                  <a:cubicBezTo>
                    <a:pt x="29098" y="9765"/>
                    <a:pt x="28789" y="9047"/>
                    <a:pt x="28426" y="8356"/>
                  </a:cubicBezTo>
                  <a:cubicBezTo>
                    <a:pt x="26191" y="4085"/>
                    <a:pt x="22007" y="910"/>
                    <a:pt x="16874" y="164"/>
                  </a:cubicBezTo>
                  <a:cubicBezTo>
                    <a:pt x="16116" y="54"/>
                    <a:pt x="15362" y="0"/>
                    <a:pt x="14617" y="0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2801650" y="4487525"/>
              <a:ext cx="779300" cy="777675"/>
            </a:xfrm>
            <a:custGeom>
              <a:rect b="b" l="l" r="r" t="t"/>
              <a:pathLst>
                <a:path extrusionOk="0" h="31107" w="31172">
                  <a:moveTo>
                    <a:pt x="15542" y="0"/>
                  </a:moveTo>
                  <a:cubicBezTo>
                    <a:pt x="8747" y="5"/>
                    <a:pt x="2743" y="4422"/>
                    <a:pt x="716" y="10908"/>
                  </a:cubicBezTo>
                  <a:cubicBezTo>
                    <a:pt x="469" y="11693"/>
                    <a:pt x="284" y="12499"/>
                    <a:pt x="169" y="13316"/>
                  </a:cubicBezTo>
                  <a:cubicBezTo>
                    <a:pt x="53" y="14099"/>
                    <a:pt x="0" y="14891"/>
                    <a:pt x="5" y="15683"/>
                  </a:cubicBezTo>
                  <a:cubicBezTo>
                    <a:pt x="10" y="16461"/>
                    <a:pt x="74" y="17239"/>
                    <a:pt x="199" y="18010"/>
                  </a:cubicBezTo>
                  <a:cubicBezTo>
                    <a:pt x="287" y="18546"/>
                    <a:pt x="395" y="19066"/>
                    <a:pt x="527" y="19555"/>
                  </a:cubicBezTo>
                  <a:cubicBezTo>
                    <a:pt x="905" y="20970"/>
                    <a:pt x="1480" y="22326"/>
                    <a:pt x="2240" y="23580"/>
                  </a:cubicBezTo>
                  <a:cubicBezTo>
                    <a:pt x="4657" y="27588"/>
                    <a:pt x="8696" y="30269"/>
                    <a:pt x="13321" y="30941"/>
                  </a:cubicBezTo>
                  <a:cubicBezTo>
                    <a:pt x="14069" y="31049"/>
                    <a:pt x="14822" y="31105"/>
                    <a:pt x="15577" y="31105"/>
                  </a:cubicBezTo>
                  <a:lnTo>
                    <a:pt x="15579" y="31107"/>
                  </a:lnTo>
                  <a:cubicBezTo>
                    <a:pt x="20354" y="31098"/>
                    <a:pt x="24861" y="28900"/>
                    <a:pt x="27807" y="25143"/>
                  </a:cubicBezTo>
                  <a:cubicBezTo>
                    <a:pt x="29479" y="23009"/>
                    <a:pt x="30564" y="20474"/>
                    <a:pt x="30950" y="17791"/>
                  </a:cubicBezTo>
                  <a:cubicBezTo>
                    <a:pt x="31019" y="17325"/>
                    <a:pt x="31068" y="16849"/>
                    <a:pt x="31091" y="16373"/>
                  </a:cubicBezTo>
                  <a:cubicBezTo>
                    <a:pt x="31171" y="14909"/>
                    <a:pt x="31042" y="13443"/>
                    <a:pt x="30710" y="12014"/>
                  </a:cubicBezTo>
                  <a:cubicBezTo>
                    <a:pt x="30587" y="11504"/>
                    <a:pt x="30442" y="10993"/>
                    <a:pt x="30271" y="10497"/>
                  </a:cubicBezTo>
                  <a:cubicBezTo>
                    <a:pt x="30015" y="9760"/>
                    <a:pt x="29705" y="9042"/>
                    <a:pt x="29343" y="8352"/>
                  </a:cubicBezTo>
                  <a:cubicBezTo>
                    <a:pt x="28218" y="6209"/>
                    <a:pt x="26614" y="4355"/>
                    <a:pt x="24656" y="2935"/>
                  </a:cubicBezTo>
                  <a:cubicBezTo>
                    <a:pt x="23660" y="2217"/>
                    <a:pt x="22584" y="1619"/>
                    <a:pt x="21451" y="1155"/>
                  </a:cubicBezTo>
                  <a:cubicBezTo>
                    <a:pt x="19573" y="393"/>
                    <a:pt x="17567" y="0"/>
                    <a:pt x="15542" y="0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2801525" y="4487350"/>
              <a:ext cx="779600" cy="777975"/>
            </a:xfrm>
            <a:custGeom>
              <a:rect b="b" l="l" r="r" t="t"/>
              <a:pathLst>
                <a:path extrusionOk="0" h="31119" w="31184">
                  <a:moveTo>
                    <a:pt x="15547" y="10"/>
                  </a:moveTo>
                  <a:cubicBezTo>
                    <a:pt x="17572" y="12"/>
                    <a:pt x="19576" y="402"/>
                    <a:pt x="21453" y="1164"/>
                  </a:cubicBezTo>
                  <a:cubicBezTo>
                    <a:pt x="23714" y="2090"/>
                    <a:pt x="25723" y="3535"/>
                    <a:pt x="27318" y="5385"/>
                  </a:cubicBezTo>
                  <a:cubicBezTo>
                    <a:pt x="28106" y="6295"/>
                    <a:pt x="28784" y="7294"/>
                    <a:pt x="29343" y="8359"/>
                  </a:cubicBezTo>
                  <a:cubicBezTo>
                    <a:pt x="29706" y="9049"/>
                    <a:pt x="30015" y="9767"/>
                    <a:pt x="30271" y="10506"/>
                  </a:cubicBezTo>
                  <a:cubicBezTo>
                    <a:pt x="30442" y="11000"/>
                    <a:pt x="30588" y="11511"/>
                    <a:pt x="30710" y="12023"/>
                  </a:cubicBezTo>
                  <a:cubicBezTo>
                    <a:pt x="31043" y="13448"/>
                    <a:pt x="31170" y="14914"/>
                    <a:pt x="31091" y="16378"/>
                  </a:cubicBezTo>
                  <a:cubicBezTo>
                    <a:pt x="31066" y="16854"/>
                    <a:pt x="31019" y="17329"/>
                    <a:pt x="30950" y="17796"/>
                  </a:cubicBezTo>
                  <a:cubicBezTo>
                    <a:pt x="30562" y="20476"/>
                    <a:pt x="29479" y="23012"/>
                    <a:pt x="27810" y="25143"/>
                  </a:cubicBezTo>
                  <a:cubicBezTo>
                    <a:pt x="24866" y="28904"/>
                    <a:pt x="20357" y="31102"/>
                    <a:pt x="15584" y="31107"/>
                  </a:cubicBezTo>
                  <a:cubicBezTo>
                    <a:pt x="13640" y="31105"/>
                    <a:pt x="11712" y="30745"/>
                    <a:pt x="9902" y="30040"/>
                  </a:cubicBezTo>
                  <a:cubicBezTo>
                    <a:pt x="7773" y="29209"/>
                    <a:pt x="5856" y="27918"/>
                    <a:pt x="4286" y="26258"/>
                  </a:cubicBezTo>
                  <a:cubicBezTo>
                    <a:pt x="3513" y="25443"/>
                    <a:pt x="2831" y="24545"/>
                    <a:pt x="2250" y="23584"/>
                  </a:cubicBezTo>
                  <a:cubicBezTo>
                    <a:pt x="1492" y="22331"/>
                    <a:pt x="915" y="20977"/>
                    <a:pt x="539" y="19562"/>
                  </a:cubicBezTo>
                  <a:cubicBezTo>
                    <a:pt x="407" y="19070"/>
                    <a:pt x="299" y="18551"/>
                    <a:pt x="211" y="18017"/>
                  </a:cubicBezTo>
                  <a:cubicBezTo>
                    <a:pt x="86" y="17246"/>
                    <a:pt x="21" y="16468"/>
                    <a:pt x="17" y="15690"/>
                  </a:cubicBezTo>
                  <a:cubicBezTo>
                    <a:pt x="10" y="14898"/>
                    <a:pt x="65" y="14106"/>
                    <a:pt x="181" y="13323"/>
                  </a:cubicBezTo>
                  <a:cubicBezTo>
                    <a:pt x="296" y="12506"/>
                    <a:pt x="481" y="11702"/>
                    <a:pt x="728" y="10915"/>
                  </a:cubicBezTo>
                  <a:cubicBezTo>
                    <a:pt x="2755" y="4434"/>
                    <a:pt x="8756" y="16"/>
                    <a:pt x="15549" y="12"/>
                  </a:cubicBezTo>
                  <a:lnTo>
                    <a:pt x="15547" y="10"/>
                  </a:lnTo>
                  <a:close/>
                  <a:moveTo>
                    <a:pt x="15549" y="0"/>
                  </a:moveTo>
                  <a:cubicBezTo>
                    <a:pt x="8761" y="0"/>
                    <a:pt x="2732" y="4445"/>
                    <a:pt x="716" y="10913"/>
                  </a:cubicBezTo>
                  <a:cubicBezTo>
                    <a:pt x="469" y="11700"/>
                    <a:pt x="287" y="12503"/>
                    <a:pt x="169" y="13321"/>
                  </a:cubicBezTo>
                  <a:cubicBezTo>
                    <a:pt x="54" y="14106"/>
                    <a:pt x="1" y="14898"/>
                    <a:pt x="5" y="15690"/>
                  </a:cubicBezTo>
                  <a:cubicBezTo>
                    <a:pt x="10" y="16470"/>
                    <a:pt x="75" y="17248"/>
                    <a:pt x="199" y="18017"/>
                  </a:cubicBezTo>
                  <a:cubicBezTo>
                    <a:pt x="282" y="18539"/>
                    <a:pt x="393" y="19054"/>
                    <a:pt x="527" y="19564"/>
                  </a:cubicBezTo>
                  <a:cubicBezTo>
                    <a:pt x="906" y="20980"/>
                    <a:pt x="1483" y="22335"/>
                    <a:pt x="2240" y="23589"/>
                  </a:cubicBezTo>
                  <a:cubicBezTo>
                    <a:pt x="4563" y="27440"/>
                    <a:pt x="8530" y="30257"/>
                    <a:pt x="13326" y="30955"/>
                  </a:cubicBezTo>
                  <a:cubicBezTo>
                    <a:pt x="14074" y="31063"/>
                    <a:pt x="14829" y="31116"/>
                    <a:pt x="15584" y="31119"/>
                  </a:cubicBezTo>
                  <a:cubicBezTo>
                    <a:pt x="22077" y="31119"/>
                    <a:pt x="27875" y="27052"/>
                    <a:pt x="30131" y="21040"/>
                  </a:cubicBezTo>
                  <a:cubicBezTo>
                    <a:pt x="30525" y="19994"/>
                    <a:pt x="30805" y="18906"/>
                    <a:pt x="30964" y="17798"/>
                  </a:cubicBezTo>
                  <a:cubicBezTo>
                    <a:pt x="31033" y="17322"/>
                    <a:pt x="31080" y="16849"/>
                    <a:pt x="31105" y="16378"/>
                  </a:cubicBezTo>
                  <a:cubicBezTo>
                    <a:pt x="31183" y="14914"/>
                    <a:pt x="31054" y="13448"/>
                    <a:pt x="30722" y="12021"/>
                  </a:cubicBezTo>
                  <a:cubicBezTo>
                    <a:pt x="30602" y="11506"/>
                    <a:pt x="30454" y="10996"/>
                    <a:pt x="30283" y="10502"/>
                  </a:cubicBezTo>
                  <a:cubicBezTo>
                    <a:pt x="30029" y="9765"/>
                    <a:pt x="29717" y="9047"/>
                    <a:pt x="29355" y="8354"/>
                  </a:cubicBezTo>
                  <a:cubicBezTo>
                    <a:pt x="27120" y="4083"/>
                    <a:pt x="22936" y="908"/>
                    <a:pt x="17803" y="164"/>
                  </a:cubicBezTo>
                  <a:cubicBezTo>
                    <a:pt x="17057" y="56"/>
                    <a:pt x="16304" y="0"/>
                    <a:pt x="15549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2861275" y="4546975"/>
              <a:ext cx="658650" cy="658675"/>
            </a:xfrm>
            <a:custGeom>
              <a:rect b="b" l="l" r="r" t="t"/>
              <a:pathLst>
                <a:path extrusionOk="0" fill="none" h="26347" w="26346">
                  <a:moveTo>
                    <a:pt x="22488" y="3859"/>
                  </a:moveTo>
                  <a:cubicBezTo>
                    <a:pt x="24958" y="6329"/>
                    <a:pt x="26346" y="9680"/>
                    <a:pt x="26346" y="13173"/>
                  </a:cubicBezTo>
                  <a:cubicBezTo>
                    <a:pt x="26346" y="16667"/>
                    <a:pt x="24958" y="20017"/>
                    <a:pt x="22488" y="22488"/>
                  </a:cubicBezTo>
                  <a:cubicBezTo>
                    <a:pt x="20017" y="24958"/>
                    <a:pt x="16667" y="26346"/>
                    <a:pt x="13173" y="26346"/>
                  </a:cubicBezTo>
                  <a:cubicBezTo>
                    <a:pt x="9680" y="26346"/>
                    <a:pt x="6329" y="24958"/>
                    <a:pt x="3859" y="22488"/>
                  </a:cubicBezTo>
                  <a:cubicBezTo>
                    <a:pt x="1388" y="20017"/>
                    <a:pt x="0" y="16667"/>
                    <a:pt x="0" y="13173"/>
                  </a:cubicBezTo>
                  <a:cubicBezTo>
                    <a:pt x="0" y="9680"/>
                    <a:pt x="1388" y="6329"/>
                    <a:pt x="3859" y="3859"/>
                  </a:cubicBezTo>
                  <a:cubicBezTo>
                    <a:pt x="6329" y="1388"/>
                    <a:pt x="9680" y="1"/>
                    <a:pt x="13173" y="1"/>
                  </a:cubicBezTo>
                  <a:cubicBezTo>
                    <a:pt x="16667" y="1"/>
                    <a:pt x="20017" y="1388"/>
                    <a:pt x="22488" y="3859"/>
                  </a:cubicBezTo>
                  <a:close/>
                </a:path>
              </a:pathLst>
            </a:custGeom>
            <a:noFill/>
            <a:ln cap="flat" cmpd="sng" w="1100">
              <a:solidFill>
                <a:srgbClr val="FFFFFF"/>
              </a:solidFill>
              <a:prstDash val="solid"/>
              <a:miter lim="230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2892850" y="4588600"/>
              <a:ext cx="595500" cy="575475"/>
            </a:xfrm>
            <a:custGeom>
              <a:rect b="b" l="l" r="r" t="t"/>
              <a:pathLst>
                <a:path extrusionOk="0" h="23019" w="23820">
                  <a:moveTo>
                    <a:pt x="11896" y="0"/>
                  </a:moveTo>
                  <a:cubicBezTo>
                    <a:pt x="5865" y="7"/>
                    <a:pt x="864" y="4669"/>
                    <a:pt x="432" y="10684"/>
                  </a:cubicBezTo>
                  <a:cubicBezTo>
                    <a:pt x="0" y="16701"/>
                    <a:pt x="4286" y="22028"/>
                    <a:pt x="10255" y="22896"/>
                  </a:cubicBezTo>
                  <a:cubicBezTo>
                    <a:pt x="10809" y="22977"/>
                    <a:pt x="11365" y="23019"/>
                    <a:pt x="11924" y="23019"/>
                  </a:cubicBezTo>
                  <a:cubicBezTo>
                    <a:pt x="17955" y="23009"/>
                    <a:pt x="22959" y="18348"/>
                    <a:pt x="23388" y="12333"/>
                  </a:cubicBezTo>
                  <a:cubicBezTo>
                    <a:pt x="23820" y="6315"/>
                    <a:pt x="19534" y="989"/>
                    <a:pt x="13566" y="120"/>
                  </a:cubicBezTo>
                  <a:cubicBezTo>
                    <a:pt x="13014" y="40"/>
                    <a:pt x="12455" y="0"/>
                    <a:pt x="11896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2882925" y="4588425"/>
              <a:ext cx="615425" cy="575775"/>
            </a:xfrm>
            <a:custGeom>
              <a:rect b="b" l="l" r="r" t="t"/>
              <a:pathLst>
                <a:path extrusionOk="0" h="23031" w="24617">
                  <a:moveTo>
                    <a:pt x="12293" y="10"/>
                  </a:moveTo>
                  <a:lnTo>
                    <a:pt x="12293" y="12"/>
                  </a:lnTo>
                  <a:cubicBezTo>
                    <a:pt x="12852" y="12"/>
                    <a:pt x="13409" y="53"/>
                    <a:pt x="13963" y="132"/>
                  </a:cubicBezTo>
                  <a:cubicBezTo>
                    <a:pt x="19927" y="1000"/>
                    <a:pt x="24210" y="6327"/>
                    <a:pt x="23780" y="12340"/>
                  </a:cubicBezTo>
                  <a:cubicBezTo>
                    <a:pt x="23349" y="18350"/>
                    <a:pt x="18350" y="23012"/>
                    <a:pt x="12321" y="23019"/>
                  </a:cubicBezTo>
                  <a:cubicBezTo>
                    <a:pt x="11765" y="23019"/>
                    <a:pt x="11206" y="22979"/>
                    <a:pt x="10654" y="22899"/>
                  </a:cubicBezTo>
                  <a:cubicBezTo>
                    <a:pt x="4685" y="22033"/>
                    <a:pt x="397" y="16706"/>
                    <a:pt x="829" y="10691"/>
                  </a:cubicBezTo>
                  <a:cubicBezTo>
                    <a:pt x="1261" y="4676"/>
                    <a:pt x="6262" y="17"/>
                    <a:pt x="12293" y="10"/>
                  </a:cubicBezTo>
                  <a:close/>
                  <a:moveTo>
                    <a:pt x="12293" y="0"/>
                  </a:moveTo>
                  <a:cubicBezTo>
                    <a:pt x="6669" y="0"/>
                    <a:pt x="1746" y="4127"/>
                    <a:pt x="915" y="9857"/>
                  </a:cubicBezTo>
                  <a:cubicBezTo>
                    <a:pt x="0" y="16149"/>
                    <a:pt x="4360" y="21993"/>
                    <a:pt x="10652" y="22908"/>
                  </a:cubicBezTo>
                  <a:cubicBezTo>
                    <a:pt x="11203" y="22989"/>
                    <a:pt x="11762" y="23028"/>
                    <a:pt x="12321" y="23030"/>
                  </a:cubicBezTo>
                  <a:cubicBezTo>
                    <a:pt x="17948" y="23030"/>
                    <a:pt x="22868" y="18902"/>
                    <a:pt x="23702" y="13171"/>
                  </a:cubicBezTo>
                  <a:cubicBezTo>
                    <a:pt x="24616" y="6879"/>
                    <a:pt x="20257" y="1035"/>
                    <a:pt x="13965" y="120"/>
                  </a:cubicBezTo>
                  <a:cubicBezTo>
                    <a:pt x="13411" y="40"/>
                    <a:pt x="12852" y="0"/>
                    <a:pt x="12293" y="0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2814700" y="4787800"/>
              <a:ext cx="766375" cy="289275"/>
            </a:xfrm>
            <a:custGeom>
              <a:rect b="b" l="l" r="r" t="t"/>
              <a:pathLst>
                <a:path extrusionOk="0" h="11571" w="30655">
                  <a:moveTo>
                    <a:pt x="30192" y="1"/>
                  </a:moveTo>
                  <a:lnTo>
                    <a:pt x="0" y="7546"/>
                  </a:lnTo>
                  <a:cubicBezTo>
                    <a:pt x="379" y="8962"/>
                    <a:pt x="956" y="10317"/>
                    <a:pt x="1713" y="11571"/>
                  </a:cubicBezTo>
                  <a:lnTo>
                    <a:pt x="30573" y="4360"/>
                  </a:lnTo>
                  <a:cubicBezTo>
                    <a:pt x="30654" y="2896"/>
                    <a:pt x="30525" y="1428"/>
                    <a:pt x="30192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2801650" y="4696250"/>
              <a:ext cx="756850" cy="241550"/>
            </a:xfrm>
            <a:custGeom>
              <a:rect b="b" l="l" r="r" t="t"/>
              <a:pathLst>
                <a:path extrusionOk="0" h="9662" w="30274">
                  <a:moveTo>
                    <a:pt x="29347" y="1"/>
                  </a:moveTo>
                  <a:lnTo>
                    <a:pt x="0" y="7334"/>
                  </a:lnTo>
                  <a:cubicBezTo>
                    <a:pt x="5" y="8112"/>
                    <a:pt x="70" y="8890"/>
                    <a:pt x="194" y="9661"/>
                  </a:cubicBezTo>
                  <a:lnTo>
                    <a:pt x="30273" y="2143"/>
                  </a:lnTo>
                  <a:cubicBezTo>
                    <a:pt x="30019" y="1407"/>
                    <a:pt x="29710" y="691"/>
                    <a:pt x="293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2777975" y="4760150"/>
              <a:ext cx="776700" cy="562025"/>
            </a:xfrm>
            <a:custGeom>
              <a:rect b="b" l="l" r="r" t="t"/>
              <a:pathLst>
                <a:path extrusionOk="0" h="22481" w="31068">
                  <a:moveTo>
                    <a:pt x="1658" y="1"/>
                  </a:moveTo>
                  <a:lnTo>
                    <a:pt x="1658" y="1"/>
                  </a:lnTo>
                  <a:cubicBezTo>
                    <a:pt x="562" y="2201"/>
                    <a:pt x="1" y="4628"/>
                    <a:pt x="17" y="7087"/>
                  </a:cubicBezTo>
                  <a:cubicBezTo>
                    <a:pt x="21" y="7867"/>
                    <a:pt x="88" y="8645"/>
                    <a:pt x="213" y="9417"/>
                  </a:cubicBezTo>
                  <a:cubicBezTo>
                    <a:pt x="296" y="9936"/>
                    <a:pt x="405" y="10453"/>
                    <a:pt x="541" y="10961"/>
                  </a:cubicBezTo>
                  <a:cubicBezTo>
                    <a:pt x="917" y="12379"/>
                    <a:pt x="1495" y="13732"/>
                    <a:pt x="2252" y="14988"/>
                  </a:cubicBezTo>
                  <a:cubicBezTo>
                    <a:pt x="4577" y="18837"/>
                    <a:pt x="8542" y="21654"/>
                    <a:pt x="13340" y="22352"/>
                  </a:cubicBezTo>
                  <a:cubicBezTo>
                    <a:pt x="13938" y="22439"/>
                    <a:pt x="14538" y="22481"/>
                    <a:pt x="15137" y="22481"/>
                  </a:cubicBezTo>
                  <a:cubicBezTo>
                    <a:pt x="22061" y="22481"/>
                    <a:pt x="28760" y="16846"/>
                    <a:pt x="31068" y="10128"/>
                  </a:cubicBezTo>
                  <a:lnTo>
                    <a:pt x="31068" y="10128"/>
                  </a:lnTo>
                  <a:cubicBezTo>
                    <a:pt x="28814" y="16140"/>
                    <a:pt x="23015" y="20206"/>
                    <a:pt x="16520" y="20206"/>
                  </a:cubicBezTo>
                  <a:cubicBezTo>
                    <a:pt x="15776" y="20206"/>
                    <a:pt x="15023" y="20152"/>
                    <a:pt x="14265" y="20043"/>
                  </a:cubicBezTo>
                  <a:cubicBezTo>
                    <a:pt x="9470" y="19345"/>
                    <a:pt x="5503" y="16528"/>
                    <a:pt x="3180" y="12677"/>
                  </a:cubicBezTo>
                  <a:cubicBezTo>
                    <a:pt x="2423" y="11423"/>
                    <a:pt x="1845" y="10068"/>
                    <a:pt x="1467" y="8652"/>
                  </a:cubicBezTo>
                  <a:cubicBezTo>
                    <a:pt x="1333" y="8142"/>
                    <a:pt x="1224" y="7627"/>
                    <a:pt x="1141" y="7105"/>
                  </a:cubicBezTo>
                  <a:cubicBezTo>
                    <a:pt x="1017" y="6336"/>
                    <a:pt x="950" y="5558"/>
                    <a:pt x="945" y="4778"/>
                  </a:cubicBezTo>
                  <a:cubicBezTo>
                    <a:pt x="940" y="3984"/>
                    <a:pt x="993" y="3192"/>
                    <a:pt x="1109" y="2409"/>
                  </a:cubicBezTo>
                  <a:cubicBezTo>
                    <a:pt x="1227" y="1591"/>
                    <a:pt x="1409" y="786"/>
                    <a:pt x="1658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 rot="-3104584">
            <a:off x="927556" y="4212882"/>
            <a:ext cx="529781" cy="397402"/>
            <a:chOff x="2787100" y="3506250"/>
            <a:chExt cx="854925" cy="641300"/>
          </a:xfrm>
        </p:grpSpPr>
        <p:sp>
          <p:nvSpPr>
            <p:cNvPr id="700" name="Google Shape;700;p30"/>
            <p:cNvSpPr/>
            <p:nvPr/>
          </p:nvSpPr>
          <p:spPr>
            <a:xfrm>
              <a:off x="2787100" y="3512900"/>
              <a:ext cx="842975" cy="634650"/>
            </a:xfrm>
            <a:custGeom>
              <a:rect b="b" l="l" r="r" t="t"/>
              <a:pathLst>
                <a:path extrusionOk="0" h="25386" w="33719">
                  <a:moveTo>
                    <a:pt x="3124" y="1"/>
                  </a:moveTo>
                  <a:cubicBezTo>
                    <a:pt x="2995" y="1"/>
                    <a:pt x="2867" y="8"/>
                    <a:pt x="2741" y="23"/>
                  </a:cubicBezTo>
                  <a:lnTo>
                    <a:pt x="2478" y="397"/>
                  </a:lnTo>
                  <a:lnTo>
                    <a:pt x="818" y="2755"/>
                  </a:lnTo>
                  <a:cubicBezTo>
                    <a:pt x="169" y="3736"/>
                    <a:pt x="0" y="4937"/>
                    <a:pt x="432" y="5807"/>
                  </a:cubicBezTo>
                  <a:cubicBezTo>
                    <a:pt x="892" y="6726"/>
                    <a:pt x="1557" y="7680"/>
                    <a:pt x="2393" y="8657"/>
                  </a:cubicBezTo>
                  <a:cubicBezTo>
                    <a:pt x="3231" y="9645"/>
                    <a:pt x="4240" y="10656"/>
                    <a:pt x="5366" y="11668"/>
                  </a:cubicBezTo>
                  <a:lnTo>
                    <a:pt x="5371" y="11670"/>
                  </a:lnTo>
                  <a:cubicBezTo>
                    <a:pt x="6110" y="12333"/>
                    <a:pt x="6897" y="12993"/>
                    <a:pt x="7722" y="13656"/>
                  </a:cubicBezTo>
                  <a:cubicBezTo>
                    <a:pt x="9571" y="15124"/>
                    <a:pt x="11605" y="16574"/>
                    <a:pt x="13660" y="17932"/>
                  </a:cubicBezTo>
                  <a:cubicBezTo>
                    <a:pt x="14138" y="18246"/>
                    <a:pt x="14612" y="18560"/>
                    <a:pt x="15085" y="18865"/>
                  </a:cubicBezTo>
                  <a:lnTo>
                    <a:pt x="15087" y="18867"/>
                  </a:lnTo>
                  <a:cubicBezTo>
                    <a:pt x="19982" y="22040"/>
                    <a:pt x="24748" y="24785"/>
                    <a:pt x="28475" y="25360"/>
                  </a:cubicBezTo>
                  <a:cubicBezTo>
                    <a:pt x="28587" y="25377"/>
                    <a:pt x="28701" y="25385"/>
                    <a:pt x="28818" y="25385"/>
                  </a:cubicBezTo>
                  <a:cubicBezTo>
                    <a:pt x="29844" y="25385"/>
                    <a:pt x="31001" y="24740"/>
                    <a:pt x="31680" y="23714"/>
                  </a:cubicBezTo>
                  <a:lnTo>
                    <a:pt x="33718" y="20626"/>
                  </a:lnTo>
                  <a:cubicBezTo>
                    <a:pt x="32442" y="19537"/>
                    <a:pt x="30200" y="17895"/>
                    <a:pt x="27350" y="15914"/>
                  </a:cubicBezTo>
                  <a:cubicBezTo>
                    <a:pt x="25127" y="14371"/>
                    <a:pt x="22529" y="12624"/>
                    <a:pt x="19724" y="10765"/>
                  </a:cubicBezTo>
                  <a:lnTo>
                    <a:pt x="18971" y="10268"/>
                  </a:lnTo>
                  <a:cubicBezTo>
                    <a:pt x="18269" y="9804"/>
                    <a:pt x="17590" y="9342"/>
                    <a:pt x="16939" y="8885"/>
                  </a:cubicBezTo>
                  <a:lnTo>
                    <a:pt x="16934" y="8883"/>
                  </a:lnTo>
                  <a:cubicBezTo>
                    <a:pt x="15565" y="7913"/>
                    <a:pt x="14305" y="6966"/>
                    <a:pt x="13134" y="6073"/>
                  </a:cubicBezTo>
                  <a:cubicBezTo>
                    <a:pt x="8674" y="2661"/>
                    <a:pt x="5567" y="1"/>
                    <a:pt x="3124" y="1"/>
                  </a:cubicBez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2847300" y="3506425"/>
              <a:ext cx="788375" cy="532075"/>
            </a:xfrm>
            <a:custGeom>
              <a:rect b="b" l="l" r="r" t="t"/>
              <a:pathLst>
                <a:path extrusionOk="0" h="21283" w="31535">
                  <a:moveTo>
                    <a:pt x="1194" y="1"/>
                  </a:moveTo>
                  <a:cubicBezTo>
                    <a:pt x="680" y="1"/>
                    <a:pt x="338" y="125"/>
                    <a:pt x="174" y="372"/>
                  </a:cubicBezTo>
                  <a:cubicBezTo>
                    <a:pt x="118" y="458"/>
                    <a:pt x="84" y="555"/>
                    <a:pt x="75" y="656"/>
                  </a:cubicBezTo>
                  <a:cubicBezTo>
                    <a:pt x="1" y="1224"/>
                    <a:pt x="502" y="2157"/>
                    <a:pt x="1527" y="3360"/>
                  </a:cubicBezTo>
                  <a:cubicBezTo>
                    <a:pt x="2527" y="4536"/>
                    <a:pt x="4025" y="5967"/>
                    <a:pt x="5861" y="7500"/>
                  </a:cubicBezTo>
                  <a:cubicBezTo>
                    <a:pt x="6962" y="8424"/>
                    <a:pt x="8184" y="9382"/>
                    <a:pt x="9491" y="10350"/>
                  </a:cubicBezTo>
                  <a:cubicBezTo>
                    <a:pt x="10333" y="10973"/>
                    <a:pt x="11234" y="11615"/>
                    <a:pt x="12167" y="12259"/>
                  </a:cubicBezTo>
                  <a:cubicBezTo>
                    <a:pt x="12679" y="12615"/>
                    <a:pt x="13227" y="12984"/>
                    <a:pt x="13889" y="13423"/>
                  </a:cubicBezTo>
                  <a:cubicBezTo>
                    <a:pt x="16041" y="14843"/>
                    <a:pt x="18184" y="16145"/>
                    <a:pt x="20257" y="17293"/>
                  </a:cubicBezTo>
                  <a:cubicBezTo>
                    <a:pt x="22474" y="18521"/>
                    <a:pt x="24557" y="19535"/>
                    <a:pt x="26281" y="20225"/>
                  </a:cubicBezTo>
                  <a:cubicBezTo>
                    <a:pt x="28015" y="20917"/>
                    <a:pt x="29393" y="21282"/>
                    <a:pt x="30263" y="21283"/>
                  </a:cubicBezTo>
                  <a:lnTo>
                    <a:pt x="30263" y="21283"/>
                  </a:lnTo>
                  <a:cubicBezTo>
                    <a:pt x="30775" y="21282"/>
                    <a:pt x="31119" y="21158"/>
                    <a:pt x="31280" y="20913"/>
                  </a:cubicBezTo>
                  <a:lnTo>
                    <a:pt x="31301" y="20881"/>
                  </a:lnTo>
                  <a:cubicBezTo>
                    <a:pt x="31534" y="20477"/>
                    <a:pt x="31315" y="19793"/>
                    <a:pt x="30650" y="18847"/>
                  </a:cubicBezTo>
                  <a:cubicBezTo>
                    <a:pt x="30008" y="17932"/>
                    <a:pt x="28981" y="16817"/>
                    <a:pt x="27600" y="15536"/>
                  </a:cubicBezTo>
                  <a:cubicBezTo>
                    <a:pt x="25776" y="13857"/>
                    <a:pt x="23465" y="12000"/>
                    <a:pt x="20911" y="10167"/>
                  </a:cubicBezTo>
                  <a:lnTo>
                    <a:pt x="20908" y="10165"/>
                  </a:lnTo>
                  <a:cubicBezTo>
                    <a:pt x="19925" y="9463"/>
                    <a:pt x="19029" y="8844"/>
                    <a:pt x="18170" y="8271"/>
                  </a:cubicBezTo>
                  <a:cubicBezTo>
                    <a:pt x="17971" y="8133"/>
                    <a:pt x="17764" y="7994"/>
                    <a:pt x="17560" y="7860"/>
                  </a:cubicBezTo>
                  <a:cubicBezTo>
                    <a:pt x="16404" y="7096"/>
                    <a:pt x="15180" y="6325"/>
                    <a:pt x="13924" y="5568"/>
                  </a:cubicBezTo>
                  <a:cubicBezTo>
                    <a:pt x="11132" y="3887"/>
                    <a:pt x="8470" y="2481"/>
                    <a:pt x="6221" y="1499"/>
                  </a:cubicBezTo>
                  <a:cubicBezTo>
                    <a:pt x="3979" y="520"/>
                    <a:pt x="2240" y="1"/>
                    <a:pt x="1194" y="1"/>
                  </a:cubicBezTo>
                  <a:close/>
                  <a:moveTo>
                    <a:pt x="30263" y="21283"/>
                  </a:moveTo>
                  <a:lnTo>
                    <a:pt x="30263" y="21283"/>
                  </a:lnTo>
                  <a:cubicBezTo>
                    <a:pt x="30263" y="21283"/>
                    <a:pt x="30263" y="21283"/>
                    <a:pt x="30262" y="21283"/>
                  </a:cubicBezTo>
                  <a:lnTo>
                    <a:pt x="30264" y="21283"/>
                  </a:lnTo>
                  <a:cubicBezTo>
                    <a:pt x="30264" y="21283"/>
                    <a:pt x="30264" y="21283"/>
                    <a:pt x="30263" y="21283"/>
                  </a:cubicBezTo>
                  <a:close/>
                </a:path>
              </a:pathLst>
            </a:custGeom>
            <a:solidFill>
              <a:srgbClr val="FFC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2845175" y="3506250"/>
              <a:ext cx="796850" cy="532475"/>
            </a:xfrm>
            <a:custGeom>
              <a:rect b="b" l="l" r="r" t="t"/>
              <a:pathLst>
                <a:path extrusionOk="0" h="21299" w="31874">
                  <a:moveTo>
                    <a:pt x="1279" y="15"/>
                  </a:moveTo>
                  <a:cubicBezTo>
                    <a:pt x="2325" y="15"/>
                    <a:pt x="4064" y="534"/>
                    <a:pt x="6306" y="1513"/>
                  </a:cubicBezTo>
                  <a:cubicBezTo>
                    <a:pt x="8553" y="2494"/>
                    <a:pt x="11215" y="3901"/>
                    <a:pt x="14007" y="5579"/>
                  </a:cubicBezTo>
                  <a:cubicBezTo>
                    <a:pt x="15263" y="6339"/>
                    <a:pt x="16486" y="7110"/>
                    <a:pt x="17643" y="7874"/>
                  </a:cubicBezTo>
                  <a:cubicBezTo>
                    <a:pt x="17846" y="8008"/>
                    <a:pt x="18054" y="8145"/>
                    <a:pt x="18253" y="8283"/>
                  </a:cubicBezTo>
                  <a:cubicBezTo>
                    <a:pt x="19112" y="8856"/>
                    <a:pt x="20008" y="9477"/>
                    <a:pt x="20991" y="10176"/>
                  </a:cubicBezTo>
                  <a:lnTo>
                    <a:pt x="20993" y="10179"/>
                  </a:lnTo>
                  <a:cubicBezTo>
                    <a:pt x="23547" y="12014"/>
                    <a:pt x="25858" y="13871"/>
                    <a:pt x="27680" y="15547"/>
                  </a:cubicBezTo>
                  <a:cubicBezTo>
                    <a:pt x="29061" y="16829"/>
                    <a:pt x="30089" y="17944"/>
                    <a:pt x="30730" y="18858"/>
                  </a:cubicBezTo>
                  <a:cubicBezTo>
                    <a:pt x="31393" y="19800"/>
                    <a:pt x="31612" y="20481"/>
                    <a:pt x="31382" y="20883"/>
                  </a:cubicBezTo>
                  <a:lnTo>
                    <a:pt x="31361" y="20916"/>
                  </a:lnTo>
                  <a:cubicBezTo>
                    <a:pt x="31199" y="21158"/>
                    <a:pt x="30860" y="21283"/>
                    <a:pt x="30349" y="21283"/>
                  </a:cubicBezTo>
                  <a:cubicBezTo>
                    <a:pt x="29479" y="21283"/>
                    <a:pt x="28103" y="20916"/>
                    <a:pt x="26369" y="20223"/>
                  </a:cubicBezTo>
                  <a:cubicBezTo>
                    <a:pt x="24646" y="19535"/>
                    <a:pt x="22564" y="18521"/>
                    <a:pt x="20347" y="17293"/>
                  </a:cubicBezTo>
                  <a:cubicBezTo>
                    <a:pt x="18274" y="16145"/>
                    <a:pt x="16131" y="14843"/>
                    <a:pt x="13979" y="13423"/>
                  </a:cubicBezTo>
                  <a:cubicBezTo>
                    <a:pt x="13316" y="12984"/>
                    <a:pt x="12769" y="12615"/>
                    <a:pt x="12259" y="12259"/>
                  </a:cubicBezTo>
                  <a:cubicBezTo>
                    <a:pt x="11326" y="11615"/>
                    <a:pt x="10425" y="10973"/>
                    <a:pt x="9580" y="10350"/>
                  </a:cubicBezTo>
                  <a:cubicBezTo>
                    <a:pt x="8276" y="9382"/>
                    <a:pt x="7054" y="8424"/>
                    <a:pt x="5950" y="7500"/>
                  </a:cubicBezTo>
                  <a:cubicBezTo>
                    <a:pt x="4117" y="5967"/>
                    <a:pt x="2619" y="4536"/>
                    <a:pt x="1617" y="3360"/>
                  </a:cubicBezTo>
                  <a:cubicBezTo>
                    <a:pt x="596" y="2160"/>
                    <a:pt x="95" y="1229"/>
                    <a:pt x="169" y="663"/>
                  </a:cubicBezTo>
                  <a:cubicBezTo>
                    <a:pt x="178" y="564"/>
                    <a:pt x="210" y="467"/>
                    <a:pt x="266" y="384"/>
                  </a:cubicBezTo>
                  <a:cubicBezTo>
                    <a:pt x="427" y="139"/>
                    <a:pt x="769" y="15"/>
                    <a:pt x="1279" y="15"/>
                  </a:cubicBezTo>
                  <a:close/>
                  <a:moveTo>
                    <a:pt x="1279" y="1"/>
                  </a:moveTo>
                  <a:cubicBezTo>
                    <a:pt x="771" y="1"/>
                    <a:pt x="423" y="121"/>
                    <a:pt x="254" y="375"/>
                  </a:cubicBezTo>
                  <a:cubicBezTo>
                    <a:pt x="199" y="463"/>
                    <a:pt x="164" y="562"/>
                    <a:pt x="155" y="663"/>
                  </a:cubicBezTo>
                  <a:cubicBezTo>
                    <a:pt x="0" y="1836"/>
                    <a:pt x="2252" y="4429"/>
                    <a:pt x="5941" y="7514"/>
                  </a:cubicBezTo>
                  <a:cubicBezTo>
                    <a:pt x="7033" y="8429"/>
                    <a:pt x="8250" y="9387"/>
                    <a:pt x="9573" y="10363"/>
                  </a:cubicBezTo>
                  <a:cubicBezTo>
                    <a:pt x="10423" y="10992"/>
                    <a:pt x="11321" y="11633"/>
                    <a:pt x="12249" y="12273"/>
                  </a:cubicBezTo>
                  <a:cubicBezTo>
                    <a:pt x="12810" y="12663"/>
                    <a:pt x="13385" y="13051"/>
                    <a:pt x="13972" y="13437"/>
                  </a:cubicBezTo>
                  <a:cubicBezTo>
                    <a:pt x="16182" y="14894"/>
                    <a:pt x="18340" y="16201"/>
                    <a:pt x="20340" y="17307"/>
                  </a:cubicBezTo>
                  <a:cubicBezTo>
                    <a:pt x="24843" y="19803"/>
                    <a:pt x="28565" y="21299"/>
                    <a:pt x="30349" y="21299"/>
                  </a:cubicBezTo>
                  <a:cubicBezTo>
                    <a:pt x="30855" y="21299"/>
                    <a:pt x="31206" y="21179"/>
                    <a:pt x="31372" y="20925"/>
                  </a:cubicBezTo>
                  <a:lnTo>
                    <a:pt x="31393" y="20892"/>
                  </a:lnTo>
                  <a:cubicBezTo>
                    <a:pt x="31873" y="20061"/>
                    <a:pt x="30414" y="18064"/>
                    <a:pt x="27690" y="15540"/>
                  </a:cubicBezTo>
                  <a:cubicBezTo>
                    <a:pt x="25928" y="13915"/>
                    <a:pt x="23642" y="12065"/>
                    <a:pt x="21003" y="10170"/>
                  </a:cubicBezTo>
                  <a:lnTo>
                    <a:pt x="20998" y="10167"/>
                  </a:lnTo>
                  <a:cubicBezTo>
                    <a:pt x="20121" y="9541"/>
                    <a:pt x="19209" y="8907"/>
                    <a:pt x="18262" y="8274"/>
                  </a:cubicBezTo>
                  <a:cubicBezTo>
                    <a:pt x="18063" y="8135"/>
                    <a:pt x="17858" y="7999"/>
                    <a:pt x="17652" y="7863"/>
                  </a:cubicBezTo>
                  <a:cubicBezTo>
                    <a:pt x="16419" y="7050"/>
                    <a:pt x="15198" y="6283"/>
                    <a:pt x="14016" y="5568"/>
                  </a:cubicBezTo>
                  <a:cubicBezTo>
                    <a:pt x="8317" y="2141"/>
                    <a:pt x="3415" y="3"/>
                    <a:pt x="1282" y="3"/>
                  </a:cubicBezTo>
                  <a:lnTo>
                    <a:pt x="1279" y="1"/>
                  </a:ln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2981975" y="3601625"/>
              <a:ext cx="526600" cy="341800"/>
            </a:xfrm>
            <a:custGeom>
              <a:rect b="b" l="l" r="r" t="t"/>
              <a:pathLst>
                <a:path extrusionOk="0" h="13672" w="21064">
                  <a:moveTo>
                    <a:pt x="799" y="0"/>
                  </a:moveTo>
                  <a:cubicBezTo>
                    <a:pt x="559" y="0"/>
                    <a:pt x="393" y="69"/>
                    <a:pt x="303" y="206"/>
                  </a:cubicBezTo>
                  <a:cubicBezTo>
                    <a:pt x="1" y="663"/>
                    <a:pt x="790" y="1637"/>
                    <a:pt x="2718" y="3187"/>
                  </a:cubicBezTo>
                  <a:cubicBezTo>
                    <a:pt x="4270" y="4433"/>
                    <a:pt x="6516" y="6022"/>
                    <a:pt x="9786" y="8181"/>
                  </a:cubicBezTo>
                  <a:cubicBezTo>
                    <a:pt x="13896" y="10894"/>
                    <a:pt x="18313" y="13672"/>
                    <a:pt x="19872" y="13672"/>
                  </a:cubicBezTo>
                  <a:cubicBezTo>
                    <a:pt x="20119" y="13672"/>
                    <a:pt x="20290" y="13600"/>
                    <a:pt x="20382" y="13462"/>
                  </a:cubicBezTo>
                  <a:cubicBezTo>
                    <a:pt x="21063" y="12427"/>
                    <a:pt x="16023" y="8897"/>
                    <a:pt x="11001" y="5583"/>
                  </a:cubicBezTo>
                  <a:cubicBezTo>
                    <a:pt x="6821" y="2822"/>
                    <a:pt x="2342" y="0"/>
                    <a:pt x="799" y="0"/>
                  </a:cubicBezTo>
                  <a:close/>
                </a:path>
              </a:pathLst>
            </a:custGeom>
            <a:solidFill>
              <a:srgbClr val="F59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2973025" y="3601375"/>
              <a:ext cx="535025" cy="342175"/>
            </a:xfrm>
            <a:custGeom>
              <a:rect b="b" l="l" r="r" t="t"/>
              <a:pathLst>
                <a:path extrusionOk="0" h="13687" w="21401">
                  <a:moveTo>
                    <a:pt x="1157" y="15"/>
                  </a:moveTo>
                  <a:lnTo>
                    <a:pt x="1157" y="17"/>
                  </a:lnTo>
                  <a:cubicBezTo>
                    <a:pt x="1834" y="17"/>
                    <a:pt x="3095" y="544"/>
                    <a:pt x="5013" y="1629"/>
                  </a:cubicBezTo>
                  <a:cubicBezTo>
                    <a:pt x="6577" y="2511"/>
                    <a:pt x="8592" y="3774"/>
                    <a:pt x="11356" y="5598"/>
                  </a:cubicBezTo>
                  <a:cubicBezTo>
                    <a:pt x="14635" y="7764"/>
                    <a:pt x="16865" y="9334"/>
                    <a:pt x="18371" y="10541"/>
                  </a:cubicBezTo>
                  <a:cubicBezTo>
                    <a:pt x="19274" y="11267"/>
                    <a:pt x="19929" y="11874"/>
                    <a:pt x="20324" y="12347"/>
                  </a:cubicBezTo>
                  <a:cubicBezTo>
                    <a:pt x="20749" y="12857"/>
                    <a:pt x="20885" y="13234"/>
                    <a:pt x="20733" y="13467"/>
                  </a:cubicBezTo>
                  <a:cubicBezTo>
                    <a:pt x="20641" y="13603"/>
                    <a:pt x="20472" y="13672"/>
                    <a:pt x="20230" y="13672"/>
                  </a:cubicBezTo>
                  <a:cubicBezTo>
                    <a:pt x="19553" y="13672"/>
                    <a:pt x="18311" y="13160"/>
                    <a:pt x="16427" y="12102"/>
                  </a:cubicBezTo>
                  <a:cubicBezTo>
                    <a:pt x="14861" y="11225"/>
                    <a:pt x="12866" y="9980"/>
                    <a:pt x="10149" y="8184"/>
                  </a:cubicBezTo>
                  <a:cubicBezTo>
                    <a:pt x="6879" y="6025"/>
                    <a:pt x="4632" y="4439"/>
                    <a:pt x="3081" y="3190"/>
                  </a:cubicBezTo>
                  <a:cubicBezTo>
                    <a:pt x="2164" y="2453"/>
                    <a:pt x="1495" y="1837"/>
                    <a:pt x="1093" y="1352"/>
                  </a:cubicBezTo>
                  <a:cubicBezTo>
                    <a:pt x="656" y="832"/>
                    <a:pt x="516" y="451"/>
                    <a:pt x="668" y="218"/>
                  </a:cubicBezTo>
                  <a:cubicBezTo>
                    <a:pt x="756" y="84"/>
                    <a:pt x="922" y="15"/>
                    <a:pt x="1157" y="15"/>
                  </a:cubicBezTo>
                  <a:close/>
                  <a:moveTo>
                    <a:pt x="1157" y="1"/>
                  </a:moveTo>
                  <a:cubicBezTo>
                    <a:pt x="920" y="1"/>
                    <a:pt x="749" y="68"/>
                    <a:pt x="656" y="209"/>
                  </a:cubicBezTo>
                  <a:cubicBezTo>
                    <a:pt x="1" y="1202"/>
                    <a:pt x="4593" y="4531"/>
                    <a:pt x="10139" y="8196"/>
                  </a:cubicBezTo>
                  <a:cubicBezTo>
                    <a:pt x="14882" y="11324"/>
                    <a:pt x="18784" y="13686"/>
                    <a:pt x="20230" y="13686"/>
                  </a:cubicBezTo>
                  <a:cubicBezTo>
                    <a:pt x="20474" y="13686"/>
                    <a:pt x="20650" y="13617"/>
                    <a:pt x="20744" y="13474"/>
                  </a:cubicBezTo>
                  <a:cubicBezTo>
                    <a:pt x="21400" y="12481"/>
                    <a:pt x="16909" y="9246"/>
                    <a:pt x="11363" y="5584"/>
                  </a:cubicBezTo>
                  <a:cubicBezTo>
                    <a:pt x="6602" y="2442"/>
                    <a:pt x="2610" y="1"/>
                    <a:pt x="1160" y="1"/>
                  </a:cubicBezTo>
                  <a:close/>
                </a:path>
              </a:pathLst>
            </a:custGeom>
            <a:solidFill>
              <a:srgbClr val="F983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2980125" y="3760350"/>
              <a:ext cx="557300" cy="224250"/>
            </a:xfrm>
            <a:custGeom>
              <a:rect b="b" l="l" r="r" t="t"/>
              <a:pathLst>
                <a:path extrusionOk="0" h="8970" w="22292">
                  <a:moveTo>
                    <a:pt x="15600" y="1"/>
                  </a:moveTo>
                  <a:lnTo>
                    <a:pt x="12003" y="867"/>
                  </a:lnTo>
                  <a:lnTo>
                    <a:pt x="6851" y="2109"/>
                  </a:lnTo>
                  <a:lnTo>
                    <a:pt x="1" y="3758"/>
                  </a:lnTo>
                  <a:cubicBezTo>
                    <a:pt x="1850" y="5226"/>
                    <a:pt x="3884" y="6676"/>
                    <a:pt x="5939" y="8034"/>
                  </a:cubicBezTo>
                  <a:cubicBezTo>
                    <a:pt x="6417" y="8348"/>
                    <a:pt x="6891" y="8662"/>
                    <a:pt x="7364" y="8967"/>
                  </a:cubicBezTo>
                  <a:lnTo>
                    <a:pt x="7366" y="8969"/>
                  </a:lnTo>
                  <a:lnTo>
                    <a:pt x="14942" y="7143"/>
                  </a:lnTo>
                  <a:lnTo>
                    <a:pt x="19627" y="6016"/>
                  </a:lnTo>
                  <a:lnTo>
                    <a:pt x="22292" y="5374"/>
                  </a:lnTo>
                  <a:cubicBezTo>
                    <a:pt x="20530" y="3748"/>
                    <a:pt x="18244" y="1901"/>
                    <a:pt x="15605" y="3"/>
                  </a:cubicBezTo>
                  <a:lnTo>
                    <a:pt x="15600" y="1"/>
                  </a:ln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2846900" y="3645425"/>
              <a:ext cx="454825" cy="159225"/>
            </a:xfrm>
            <a:custGeom>
              <a:rect b="b" l="l" r="r" t="t"/>
              <a:pathLst>
                <a:path extrusionOk="0" h="6369" w="18193">
                  <a:moveTo>
                    <a:pt x="13947" y="1"/>
                  </a:moveTo>
                  <a:lnTo>
                    <a:pt x="10740" y="772"/>
                  </a:lnTo>
                  <a:lnTo>
                    <a:pt x="5872" y="1945"/>
                  </a:lnTo>
                  <a:lnTo>
                    <a:pt x="1" y="3356"/>
                  </a:lnTo>
                  <a:cubicBezTo>
                    <a:pt x="839" y="4342"/>
                    <a:pt x="1845" y="5355"/>
                    <a:pt x="2974" y="6367"/>
                  </a:cubicBezTo>
                  <a:lnTo>
                    <a:pt x="2977" y="6369"/>
                  </a:lnTo>
                  <a:lnTo>
                    <a:pt x="9504" y="4796"/>
                  </a:lnTo>
                  <a:lnTo>
                    <a:pt x="14542" y="3582"/>
                  </a:lnTo>
                  <a:lnTo>
                    <a:pt x="14545" y="3584"/>
                  </a:lnTo>
                  <a:lnTo>
                    <a:pt x="18193" y="2705"/>
                  </a:lnTo>
                  <a:cubicBezTo>
                    <a:pt x="17994" y="2566"/>
                    <a:pt x="17789" y="2430"/>
                    <a:pt x="17583" y="2296"/>
                  </a:cubicBezTo>
                  <a:cubicBezTo>
                    <a:pt x="16348" y="1481"/>
                    <a:pt x="15129" y="716"/>
                    <a:pt x="13947" y="1"/>
                  </a:cubicBezTo>
                  <a:close/>
                </a:path>
              </a:pathLst>
            </a:custGeom>
            <a:solidFill>
              <a:srgbClr val="FEC928">
                <a:alpha val="173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0"/>
          <p:cNvGrpSpPr/>
          <p:nvPr/>
        </p:nvGrpSpPr>
        <p:grpSpPr>
          <a:xfrm>
            <a:off x="1782668" y="1326487"/>
            <a:ext cx="344426" cy="344426"/>
            <a:chOff x="3366750" y="3650200"/>
            <a:chExt cx="269125" cy="269125"/>
          </a:xfrm>
        </p:grpSpPr>
        <p:sp>
          <p:nvSpPr>
            <p:cNvPr id="708" name="Google Shape;708;p30"/>
            <p:cNvSpPr/>
            <p:nvPr/>
          </p:nvSpPr>
          <p:spPr>
            <a:xfrm>
              <a:off x="3538200" y="3855600"/>
              <a:ext cx="18475" cy="15900"/>
            </a:xfrm>
            <a:custGeom>
              <a:rect b="b" l="l" r="r" t="t"/>
              <a:pathLst>
                <a:path extrusionOk="0" h="636" w="739">
                  <a:moveTo>
                    <a:pt x="429" y="1"/>
                  </a:moveTo>
                  <a:cubicBezTo>
                    <a:pt x="144" y="1"/>
                    <a:pt x="1" y="358"/>
                    <a:pt x="191" y="549"/>
                  </a:cubicBezTo>
                  <a:cubicBezTo>
                    <a:pt x="259" y="609"/>
                    <a:pt x="340" y="636"/>
                    <a:pt x="417" y="636"/>
                  </a:cubicBezTo>
                  <a:cubicBezTo>
                    <a:pt x="584" y="636"/>
                    <a:pt x="739" y="513"/>
                    <a:pt x="739" y="334"/>
                  </a:cubicBezTo>
                  <a:cubicBezTo>
                    <a:pt x="739" y="144"/>
                    <a:pt x="596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3604300" y="3808575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0" y="0"/>
                  </a:moveTo>
                  <a:lnTo>
                    <a:pt x="0" y="620"/>
                  </a:lnTo>
                  <a:cubicBezTo>
                    <a:pt x="0" y="977"/>
                    <a:pt x="262" y="1263"/>
                    <a:pt x="619" y="1263"/>
                  </a:cubicBezTo>
                  <a:lnTo>
                    <a:pt x="1262" y="126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3462000" y="3808575"/>
              <a:ext cx="173875" cy="110750"/>
            </a:xfrm>
            <a:custGeom>
              <a:rect b="b" l="l" r="r" t="t"/>
              <a:pathLst>
                <a:path extrusionOk="0" h="4430" w="6955">
                  <a:moveTo>
                    <a:pt x="3458" y="1255"/>
                  </a:moveTo>
                  <a:cubicBezTo>
                    <a:pt x="3942" y="1255"/>
                    <a:pt x="4406" y="1638"/>
                    <a:pt x="4406" y="2215"/>
                  </a:cubicBezTo>
                  <a:cubicBezTo>
                    <a:pt x="4406" y="2715"/>
                    <a:pt x="4001" y="3144"/>
                    <a:pt x="3477" y="3144"/>
                  </a:cubicBezTo>
                  <a:cubicBezTo>
                    <a:pt x="3468" y="3144"/>
                    <a:pt x="3458" y="3144"/>
                    <a:pt x="3448" y="3144"/>
                  </a:cubicBezTo>
                  <a:cubicBezTo>
                    <a:pt x="2610" y="3144"/>
                    <a:pt x="2198" y="2137"/>
                    <a:pt x="2787" y="1548"/>
                  </a:cubicBezTo>
                  <a:cubicBezTo>
                    <a:pt x="2981" y="1346"/>
                    <a:pt x="3222" y="1255"/>
                    <a:pt x="3458" y="1255"/>
                  </a:cubicBezTo>
                  <a:close/>
                  <a:moveTo>
                    <a:pt x="1882" y="0"/>
                  </a:moveTo>
                  <a:lnTo>
                    <a:pt x="1882" y="643"/>
                  </a:lnTo>
                  <a:cubicBezTo>
                    <a:pt x="1882" y="1334"/>
                    <a:pt x="1334" y="1906"/>
                    <a:pt x="620" y="1906"/>
                  </a:cubicBezTo>
                  <a:lnTo>
                    <a:pt x="0" y="1906"/>
                  </a:lnTo>
                  <a:lnTo>
                    <a:pt x="0" y="2525"/>
                  </a:lnTo>
                  <a:lnTo>
                    <a:pt x="620" y="2525"/>
                  </a:lnTo>
                  <a:cubicBezTo>
                    <a:pt x="1334" y="2525"/>
                    <a:pt x="1882" y="3096"/>
                    <a:pt x="1882" y="3787"/>
                  </a:cubicBezTo>
                  <a:lnTo>
                    <a:pt x="1882" y="4430"/>
                  </a:lnTo>
                  <a:lnTo>
                    <a:pt x="5049" y="4430"/>
                  </a:lnTo>
                  <a:lnTo>
                    <a:pt x="5049" y="3787"/>
                  </a:lnTo>
                  <a:cubicBezTo>
                    <a:pt x="5049" y="3072"/>
                    <a:pt x="5621" y="2525"/>
                    <a:pt x="6311" y="2525"/>
                  </a:cubicBezTo>
                  <a:lnTo>
                    <a:pt x="6954" y="2525"/>
                  </a:lnTo>
                  <a:lnTo>
                    <a:pt x="6954" y="1882"/>
                  </a:lnTo>
                  <a:lnTo>
                    <a:pt x="6311" y="1882"/>
                  </a:lnTo>
                  <a:cubicBezTo>
                    <a:pt x="5621" y="1882"/>
                    <a:pt x="5049" y="1334"/>
                    <a:pt x="5049" y="620"/>
                  </a:cubicBezTo>
                  <a:lnTo>
                    <a:pt x="5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3604300" y="3887150"/>
              <a:ext cx="31575" cy="32175"/>
            </a:xfrm>
            <a:custGeom>
              <a:rect b="b" l="l" r="r" t="t"/>
              <a:pathLst>
                <a:path extrusionOk="0" h="1287" w="1263">
                  <a:moveTo>
                    <a:pt x="619" y="1"/>
                  </a:moveTo>
                  <a:cubicBezTo>
                    <a:pt x="262" y="1"/>
                    <a:pt x="0" y="287"/>
                    <a:pt x="0" y="644"/>
                  </a:cubicBezTo>
                  <a:lnTo>
                    <a:pt x="0" y="1287"/>
                  </a:lnTo>
                  <a:lnTo>
                    <a:pt x="1262" y="1287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3462000" y="3808575"/>
              <a:ext cx="31575" cy="31575"/>
            </a:xfrm>
            <a:custGeom>
              <a:rect b="b" l="l" r="r" t="t"/>
              <a:pathLst>
                <a:path extrusionOk="0" h="1263" w="1263">
                  <a:moveTo>
                    <a:pt x="0" y="0"/>
                  </a:moveTo>
                  <a:lnTo>
                    <a:pt x="0" y="1263"/>
                  </a:lnTo>
                  <a:lnTo>
                    <a:pt x="620" y="1263"/>
                  </a:lnTo>
                  <a:cubicBezTo>
                    <a:pt x="977" y="1263"/>
                    <a:pt x="1263" y="977"/>
                    <a:pt x="1263" y="620"/>
                  </a:cubicBezTo>
                  <a:lnTo>
                    <a:pt x="1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3462000" y="3887150"/>
              <a:ext cx="31575" cy="32175"/>
            </a:xfrm>
            <a:custGeom>
              <a:rect b="b" l="l" r="r" t="t"/>
              <a:pathLst>
                <a:path extrusionOk="0" h="1287" w="1263">
                  <a:moveTo>
                    <a:pt x="0" y="1"/>
                  </a:moveTo>
                  <a:lnTo>
                    <a:pt x="0" y="1287"/>
                  </a:lnTo>
                  <a:lnTo>
                    <a:pt x="1263" y="1287"/>
                  </a:lnTo>
                  <a:lnTo>
                    <a:pt x="1263" y="644"/>
                  </a:lnTo>
                  <a:cubicBezTo>
                    <a:pt x="1263" y="287"/>
                    <a:pt x="977" y="1"/>
                    <a:pt x="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3366750" y="3650200"/>
              <a:ext cx="205425" cy="202450"/>
            </a:xfrm>
            <a:custGeom>
              <a:rect b="b" l="l" r="r" t="t"/>
              <a:pathLst>
                <a:path extrusionOk="0" h="8098" w="8217">
                  <a:moveTo>
                    <a:pt x="4453" y="1906"/>
                  </a:moveTo>
                  <a:lnTo>
                    <a:pt x="4453" y="3811"/>
                  </a:lnTo>
                  <a:lnTo>
                    <a:pt x="6335" y="3811"/>
                  </a:lnTo>
                  <a:lnTo>
                    <a:pt x="6335" y="4430"/>
                  </a:lnTo>
                  <a:lnTo>
                    <a:pt x="3810" y="4430"/>
                  </a:lnTo>
                  <a:lnTo>
                    <a:pt x="3810" y="1906"/>
                  </a:lnTo>
                  <a:close/>
                  <a:moveTo>
                    <a:pt x="3810" y="1"/>
                  </a:moveTo>
                  <a:cubicBezTo>
                    <a:pt x="2953" y="72"/>
                    <a:pt x="2120" y="429"/>
                    <a:pt x="1453" y="1001"/>
                  </a:cubicBezTo>
                  <a:lnTo>
                    <a:pt x="2358" y="1906"/>
                  </a:lnTo>
                  <a:lnTo>
                    <a:pt x="1905" y="2358"/>
                  </a:lnTo>
                  <a:lnTo>
                    <a:pt x="1024" y="1454"/>
                  </a:lnTo>
                  <a:cubicBezTo>
                    <a:pt x="453" y="2120"/>
                    <a:pt x="95" y="2930"/>
                    <a:pt x="24" y="3811"/>
                  </a:cubicBezTo>
                  <a:lnTo>
                    <a:pt x="1310" y="3811"/>
                  </a:lnTo>
                  <a:lnTo>
                    <a:pt x="1310" y="4430"/>
                  </a:lnTo>
                  <a:lnTo>
                    <a:pt x="0" y="4430"/>
                  </a:lnTo>
                  <a:cubicBezTo>
                    <a:pt x="72" y="5311"/>
                    <a:pt x="429" y="6121"/>
                    <a:pt x="1000" y="6788"/>
                  </a:cubicBezTo>
                  <a:lnTo>
                    <a:pt x="1881" y="5883"/>
                  </a:lnTo>
                  <a:lnTo>
                    <a:pt x="2334" y="6335"/>
                  </a:lnTo>
                  <a:lnTo>
                    <a:pt x="1453" y="7240"/>
                  </a:lnTo>
                  <a:cubicBezTo>
                    <a:pt x="1929" y="7645"/>
                    <a:pt x="2524" y="7955"/>
                    <a:pt x="3167" y="8098"/>
                  </a:cubicBezTo>
                  <a:lnTo>
                    <a:pt x="3167" y="5692"/>
                  </a:lnTo>
                  <a:lnTo>
                    <a:pt x="7883" y="5692"/>
                  </a:lnTo>
                  <a:cubicBezTo>
                    <a:pt x="8049" y="5288"/>
                    <a:pt x="8168" y="4859"/>
                    <a:pt x="8192" y="4430"/>
                  </a:cubicBezTo>
                  <a:lnTo>
                    <a:pt x="6978" y="4430"/>
                  </a:lnTo>
                  <a:lnTo>
                    <a:pt x="6978" y="3811"/>
                  </a:lnTo>
                  <a:lnTo>
                    <a:pt x="8216" y="3811"/>
                  </a:lnTo>
                  <a:cubicBezTo>
                    <a:pt x="8145" y="2930"/>
                    <a:pt x="7811" y="2120"/>
                    <a:pt x="7240" y="1454"/>
                  </a:cubicBezTo>
                  <a:lnTo>
                    <a:pt x="6359" y="2358"/>
                  </a:lnTo>
                  <a:lnTo>
                    <a:pt x="5906" y="1906"/>
                  </a:lnTo>
                  <a:lnTo>
                    <a:pt x="6787" y="1001"/>
                  </a:lnTo>
                  <a:cubicBezTo>
                    <a:pt x="6144" y="429"/>
                    <a:pt x="5311" y="72"/>
                    <a:pt x="4453" y="1"/>
                  </a:cubicBezTo>
                  <a:lnTo>
                    <a:pt x="4453" y="1287"/>
                  </a:lnTo>
                  <a:lnTo>
                    <a:pt x="3810" y="1287"/>
                  </a:lnTo>
                  <a:lnTo>
                    <a:pt x="38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715" name="Google Shape;715;p30"/>
          <p:cNvSpPr txBox="1"/>
          <p:nvPr/>
        </p:nvSpPr>
        <p:spPr>
          <a:xfrm>
            <a:off x="1593400" y="3581400"/>
            <a:ext cx="597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bin"/>
              <a:buChar char="❏"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Each model trained individually on identical dataset.</a:t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bin"/>
              <a:buChar char="❏"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Model diversity ensures complementary strengths/weaknesses.</a:t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bin"/>
              <a:buChar char="❏"/>
            </a:pPr>
            <a:r>
              <a:rPr lang="en" sz="15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Allows ensemble to capitalize on differing prediction patterns.</a:t>
            </a:r>
            <a:endParaRPr sz="15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1"/>
          <p:cNvSpPr txBox="1"/>
          <p:nvPr>
            <p:ph idx="1" type="body"/>
          </p:nvPr>
        </p:nvSpPr>
        <p:spPr>
          <a:xfrm>
            <a:off x="152400" y="1028700"/>
            <a:ext cx="48387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Char char="●"/>
            </a:pPr>
            <a:r>
              <a:rPr b="1" lang="en" sz="1700">
                <a:solidFill>
                  <a:schemeClr val="accent3"/>
                </a:solidFill>
              </a:rPr>
              <a:t>Bidirectional </a:t>
            </a:r>
            <a:r>
              <a:rPr b="1" lang="en" sz="1700">
                <a:solidFill>
                  <a:schemeClr val="accent3"/>
                </a:solidFill>
              </a:rPr>
              <a:t>Gated Recurrent Unit:</a:t>
            </a:r>
            <a:endParaRPr b="1" sz="17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Specialized RNN that captures sequential relationships.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Uses gates to control information flow (update/reset gates).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2 GRUs stacked: </a:t>
            </a:r>
            <a:r>
              <a:rPr b="1" lang="en" sz="1700">
                <a:solidFill>
                  <a:schemeClr val="accent3"/>
                </a:solidFill>
              </a:rPr>
              <a:t>one processes data forward (past→future), another backward (future→past).</a:t>
            </a:r>
            <a:endParaRPr b="1" sz="1700">
              <a:solidFill>
                <a:schemeClr val="accent3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Captures context from both past and future data points.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en" sz="1700"/>
              <a:t>Ideal for time-series data where both previous and subsequent context matter.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721" name="Google Shape;721;p31"/>
          <p:cNvSpPr txBox="1"/>
          <p:nvPr>
            <p:ph type="title"/>
          </p:nvPr>
        </p:nvSpPr>
        <p:spPr>
          <a:xfrm>
            <a:off x="383075" y="87175"/>
            <a:ext cx="8086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Bi-GRU Overview</a:t>
            </a:r>
            <a:endParaRPr/>
          </a:p>
        </p:txBody>
      </p:sp>
      <p:cxnSp>
        <p:nvCxnSpPr>
          <p:cNvPr id="722" name="Google Shape;722;p31"/>
          <p:cNvCxnSpPr/>
          <p:nvPr/>
        </p:nvCxnSpPr>
        <p:spPr>
          <a:xfrm flipH="1" rot="10800000">
            <a:off x="438675" y="666775"/>
            <a:ext cx="4447800" cy="25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31"/>
          <p:cNvSpPr txBox="1"/>
          <p:nvPr/>
        </p:nvSpPr>
        <p:spPr>
          <a:xfrm>
            <a:off x="5057775" y="1028700"/>
            <a:ext cx="36768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bin"/>
              <a:buChar char="●"/>
            </a:pP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Why did we use Bi-GRU?</a:t>
            </a:r>
            <a:endParaRPr b="1" sz="1700">
              <a:solidFill>
                <a:schemeClr val="accent3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Excellent for short-term memory: 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■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remembers key market events.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Lightweight: 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■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few parameters, quick to train.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Naturally handles time-series: 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Cabin"/>
              <a:buChar char="■"/>
            </a:pP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Gold prices strongly dependent on historical context!!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2"/>
          <p:cNvSpPr txBox="1"/>
          <p:nvPr>
            <p:ph type="title"/>
          </p:nvPr>
        </p:nvSpPr>
        <p:spPr>
          <a:xfrm>
            <a:off x="383075" y="87175"/>
            <a:ext cx="8086200" cy="61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Bi-GRU Overview</a:t>
            </a:r>
            <a:endParaRPr/>
          </a:p>
        </p:txBody>
      </p:sp>
      <p:cxnSp>
        <p:nvCxnSpPr>
          <p:cNvPr id="729" name="Google Shape;729;p32"/>
          <p:cNvCxnSpPr/>
          <p:nvPr/>
        </p:nvCxnSpPr>
        <p:spPr>
          <a:xfrm flipH="1" rot="10800000">
            <a:off x="438675" y="666775"/>
            <a:ext cx="4447800" cy="25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0" name="Google Shape;7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5" y="1138350"/>
            <a:ext cx="4562596" cy="24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32"/>
          <p:cNvSpPr txBox="1"/>
          <p:nvPr/>
        </p:nvSpPr>
        <p:spPr>
          <a:xfrm>
            <a:off x="533400" y="909750"/>
            <a:ext cx="3819600" cy="24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●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Our Bi-GRU Setup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Single-layer Bidirectional GRU</a:t>
            </a: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.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32 hidden units per direction (forward/backward).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Input</a:t>
            </a: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■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30-day window of market and indicator features.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○"/>
            </a:pPr>
            <a:r>
              <a:rPr b="1" lang="en" sz="1700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rPr>
              <a:t>Output</a:t>
            </a: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endParaRPr b="1"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bin"/>
              <a:buChar char="■"/>
            </a:pPr>
            <a:r>
              <a:rPr b="1" lang="en" sz="17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rPr>
              <a:t>Prediction of gold price (next-day value, scaled).</a:t>
            </a:r>
            <a:endParaRPr sz="17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lling Money Background Animation by Slidesgo">
  <a:themeElements>
    <a:clrScheme name="Simple Light">
      <a:dk1>
        <a:srgbClr val="363D23"/>
      </a:dk1>
      <a:lt1>
        <a:srgbClr val="424B2B"/>
      </a:lt1>
      <a:dk2>
        <a:srgbClr val="6C7B46"/>
      </a:dk2>
      <a:lt2>
        <a:srgbClr val="B1C176"/>
      </a:lt2>
      <a:accent1>
        <a:srgbClr val="C2CC9A"/>
      </a:accent1>
      <a:accent2>
        <a:srgbClr val="F39921"/>
      </a:accent2>
      <a:accent3>
        <a:srgbClr val="FEC928"/>
      </a:accent3>
      <a:accent4>
        <a:srgbClr val="FFFFFF"/>
      </a:accent4>
      <a:accent5>
        <a:srgbClr val="FFFFFF"/>
      </a:accent5>
      <a:accent6>
        <a:srgbClr val="FFFFFF"/>
      </a:accent6>
      <a:hlink>
        <a:srgbClr val="C2CC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