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71" r:id="rId11"/>
    <p:sldId id="278" r:id="rId12"/>
    <p:sldId id="275" r:id="rId13"/>
    <p:sldId id="276" r:id="rId14"/>
    <p:sldId id="272" r:id="rId15"/>
    <p:sldId id="273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EA3E3E"/>
    <a:srgbClr val="FFFFCC"/>
    <a:srgbClr val="FFDDDD"/>
    <a:srgbClr val="7A090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4/7/2014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Obtendo dados do </a:t>
            </a:r>
            <a:r>
              <a:rPr lang="en-US" dirty="0" smtClean="0"/>
              <a:t>modelo sem o KOjs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Persistindo dados para o Model/Servidor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Apresentando o primeiro exemplo</vt:lpstr>
      <vt:lpstr>Obtendo dados do modelo sem o KOjs</vt:lpstr>
      <vt:lpstr>Obtendo dados do modelo</vt:lpstr>
      <vt:lpstr>Realizando alterações no modelo</vt:lpstr>
      <vt:lpstr>Comparação do ASP com o KOjs</vt:lpstr>
      <vt:lpstr>Exibindo os dados - DOM (Document Object Model)</vt:lpstr>
      <vt:lpstr>Persistindo dados para o Model/Servidor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2014-04-07T18:19:26Z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