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4/2/2014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Nome da organização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Knockout.JS</a:t>
            </a:r>
            <a:endParaRPr lang="en-US" dirty="0"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335" y="584581"/>
            <a:ext cx="3978802" cy="192151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eta circular 2"/>
          <p:cNvSpPr/>
          <p:nvPr/>
        </p:nvSpPr>
        <p:spPr>
          <a:xfrm>
            <a:off x="4342577" y="404664"/>
            <a:ext cx="2803597" cy="280402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7040448" y="1240512"/>
            <a:ext cx="1894665" cy="1121842"/>
            <a:chOff x="4219947" y="835848"/>
            <a:chExt cx="1894665" cy="1121842"/>
          </a:xfrm>
        </p:grpSpPr>
        <p:sp>
          <p:nvSpPr>
            <p:cNvPr id="22" name="Retângulo 21"/>
            <p:cNvSpPr/>
            <p:nvPr/>
          </p:nvSpPr>
          <p:spPr>
            <a:xfrm>
              <a:off x="4219947" y="835848"/>
              <a:ext cx="1894665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tângulo 22"/>
            <p:cNvSpPr/>
            <p:nvPr/>
          </p:nvSpPr>
          <p:spPr>
            <a:xfrm>
              <a:off x="4219947" y="835848"/>
              <a:ext cx="1894665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err="1" smtClean="0">
                  <a:latin typeface="Corbel"/>
                  <a:ea typeface="+mn-ea"/>
                  <a:cs typeface="+mn-cs"/>
                </a:rPr>
                <a:t>Declarative</a:t>
              </a: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 </a:t>
              </a:r>
              <a:r>
                <a:rPr lang="pt-BR" sz="1500" b="0" i="0" kern="1200" noProof="0" dirty="0" err="1" smtClean="0">
                  <a:latin typeface="Corbel"/>
                  <a:ea typeface="+mn-ea"/>
                  <a:cs typeface="+mn-cs"/>
                </a:rPr>
                <a:t>Bindings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962264" y="1417001"/>
            <a:ext cx="1557905" cy="778766"/>
            <a:chOff x="2141763" y="1012337"/>
            <a:chExt cx="1557905" cy="778766"/>
          </a:xfrm>
        </p:grpSpPr>
        <p:sp>
          <p:nvSpPr>
            <p:cNvPr id="20" name="Retângulo 19"/>
            <p:cNvSpPr/>
            <p:nvPr/>
          </p:nvSpPr>
          <p:spPr>
            <a:xfrm>
              <a:off x="2141763" y="1012337"/>
              <a:ext cx="1557905" cy="7787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2141763" y="1012337"/>
              <a:ext cx="1557905" cy="778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b="0" i="0" kern="1200" noProof="0" dirty="0" err="1" smtClean="0">
                  <a:latin typeface="Corbel"/>
                  <a:ea typeface="+mn-ea"/>
                  <a:cs typeface="+mn-cs"/>
                </a:rPr>
                <a:t>View</a:t>
              </a:r>
              <a:endParaRPr lang="pt-BR" sz="25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6" name="Forma 5"/>
          <p:cNvSpPr/>
          <p:nvPr/>
        </p:nvSpPr>
        <p:spPr>
          <a:xfrm>
            <a:off x="3563888" y="2015783"/>
            <a:ext cx="2803597" cy="280402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o 6"/>
          <p:cNvGrpSpPr/>
          <p:nvPr/>
        </p:nvGrpSpPr>
        <p:grpSpPr>
          <a:xfrm>
            <a:off x="6367485" y="2860951"/>
            <a:ext cx="1682158" cy="1121842"/>
            <a:chOff x="3546984" y="2456287"/>
            <a:chExt cx="1682158" cy="1121842"/>
          </a:xfrm>
        </p:grpSpPr>
        <p:sp>
          <p:nvSpPr>
            <p:cNvPr id="18" name="Retângulo 17"/>
            <p:cNvSpPr/>
            <p:nvPr/>
          </p:nvSpPr>
          <p:spPr>
            <a:xfrm>
              <a:off x="3546984" y="2456287"/>
              <a:ext cx="1682158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3546984" y="2456287"/>
              <a:ext cx="1682158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86734" y="3037441"/>
            <a:ext cx="1557905" cy="778766"/>
            <a:chOff x="1366233" y="2632777"/>
            <a:chExt cx="1557905" cy="778766"/>
          </a:xfrm>
        </p:grpSpPr>
        <p:sp>
          <p:nvSpPr>
            <p:cNvPr id="16" name="Retângulo 15"/>
            <p:cNvSpPr/>
            <p:nvPr/>
          </p:nvSpPr>
          <p:spPr>
            <a:xfrm>
              <a:off x="1366233" y="2632777"/>
              <a:ext cx="1557905" cy="7787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1366233" y="2632777"/>
              <a:ext cx="1557905" cy="778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b="0" i="0" kern="1200" noProof="0" dirty="0" err="1" smtClean="0">
                  <a:latin typeface="Corbel"/>
                  <a:ea typeface="+mn-ea"/>
                  <a:cs typeface="+mn-cs"/>
                </a:rPr>
                <a:t>ViewModel</a:t>
              </a:r>
              <a:endParaRPr lang="pt-BR" sz="25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9" name="Semicírculos 8"/>
          <p:cNvSpPr/>
          <p:nvPr/>
        </p:nvSpPr>
        <p:spPr>
          <a:xfrm>
            <a:off x="4542120" y="3819702"/>
            <a:ext cx="2408724" cy="240968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7146701" y="4480808"/>
            <a:ext cx="1682158" cy="1121842"/>
            <a:chOff x="4326200" y="4076144"/>
            <a:chExt cx="1682158" cy="1121842"/>
          </a:xfrm>
        </p:grpSpPr>
        <p:sp>
          <p:nvSpPr>
            <p:cNvPr id="14" name="Retângulo 13"/>
            <p:cNvSpPr/>
            <p:nvPr/>
          </p:nvSpPr>
          <p:spPr>
            <a:xfrm>
              <a:off x="4326200" y="4076144"/>
              <a:ext cx="1682158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4326200" y="4076144"/>
              <a:ext cx="1682158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  <a:p>
              <a:pPr marL="114300" lvl="1" indent="-1143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b="0" i="0" kern="1200" noProof="0" dirty="0" smtClean="0">
                  <a:latin typeface="Corbel"/>
                  <a:ea typeface="+mn-ea"/>
                  <a:cs typeface="+mn-cs"/>
                </a:rPr>
                <a:t>Descrição da tarefa</a:t>
              </a:r>
              <a:endParaRPr lang="pt-BR" sz="15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65950" y="4660210"/>
            <a:ext cx="1557905" cy="778766"/>
            <a:chOff x="2145449" y="4255546"/>
            <a:chExt cx="1557905" cy="778766"/>
          </a:xfrm>
        </p:grpSpPr>
        <p:sp>
          <p:nvSpPr>
            <p:cNvPr id="12" name="Retângulo 11"/>
            <p:cNvSpPr/>
            <p:nvPr/>
          </p:nvSpPr>
          <p:spPr>
            <a:xfrm>
              <a:off x="2145449" y="4255546"/>
              <a:ext cx="1557905" cy="7787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2145449" y="4255546"/>
              <a:ext cx="1557905" cy="778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b="0" i="0" kern="1200" noProof="0" dirty="0" err="1" smtClean="0">
                  <a:latin typeface="Corbel"/>
                  <a:ea typeface="+mn-ea"/>
                  <a:cs typeface="+mn-cs"/>
                </a:rPr>
                <a:t>Model</a:t>
              </a:r>
              <a:endParaRPr lang="pt-BR" sz="25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Declare o objetivo da discussão</a:t>
            </a:r>
            <a:endParaRPr lang="en-US" dirty="0" smtClean="0"/>
          </a:p>
          <a:p>
            <a:r>
              <a:rPr lang="pt-BR" dirty="0" smtClean="0"/>
              <a:t>Identifique-se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Declare o objetivo do Dia da Terra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Dia da Terra?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e por que o Dia da Terra começou?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Dia da Terra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Liste as atividades aqui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do Dia da Terra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Liste as idéias aqui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Divulgando o Dia da Terra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Liste os recursos aqui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do Dia da Terra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Apresentação na tela (4:3)</PresentationFormat>
  <Paragraphs>34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Constantia</vt:lpstr>
      <vt:lpstr>Cooper Black</vt:lpstr>
      <vt:lpstr>Corbel</vt:lpstr>
      <vt:lpstr>Wingdings 2</vt:lpstr>
      <vt:lpstr>EarthDayPresentation_TP10251335</vt:lpstr>
      <vt:lpstr>Knockout.JS</vt:lpstr>
      <vt:lpstr>Apresentação do PowerPoint</vt:lpstr>
      <vt:lpstr>Apresentação do PowerPoint</vt:lpstr>
      <vt:lpstr>Introdução</vt:lpstr>
      <vt:lpstr>O que é o Dia da Terra?</vt:lpstr>
      <vt:lpstr>História do Dia da Terra</vt:lpstr>
      <vt:lpstr>Atividades do Dia da Terra</vt:lpstr>
      <vt:lpstr>Divulgando o Dia da Terra</vt:lpstr>
      <vt:lpstr>Recursos do Dia da Terra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2014-04-02T20:10:51Z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