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C735-7225-4A27-8B80-48873DDCD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5083F-70C5-43A4-B6B3-9FFDB2802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B9180-A02A-4FCA-86AB-A45D022B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4E9E-3A09-4AC5-850F-F27D4BDB2CF6}" type="datetimeFigureOut">
              <a:rPr lang="es-MX" smtClean="0"/>
              <a:t>28/04/2019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15DBA-576B-40B8-B23A-BE989ADD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220D9-A05D-4DF2-A682-C5840FB9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F15F-F81F-426B-8BF8-C413791E1E6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532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0EE52-3015-4C72-8FAC-5FB41590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96397-1EE2-4669-8627-A5F42978D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00C7-70E9-4B5F-9346-520B0A72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4E9E-3A09-4AC5-850F-F27D4BDB2CF6}" type="datetimeFigureOut">
              <a:rPr lang="es-MX" smtClean="0"/>
              <a:t>28/04/2019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45CF1-104E-4CCA-9F3A-0567099D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3A957-C80B-4C26-B3FF-806EBB3E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F15F-F81F-426B-8BF8-C413791E1E6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289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0CC5C5-AE28-4AE2-AE15-27B8FBA11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DFDE1-8A97-40EB-9C1D-151107CB0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F0924-1597-4445-ADCE-B47679B4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4E9E-3A09-4AC5-850F-F27D4BDB2CF6}" type="datetimeFigureOut">
              <a:rPr lang="es-MX" smtClean="0"/>
              <a:t>28/04/2019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4743E-62E0-4930-957F-DA18EDBC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12379-EFE2-40C8-9954-8CBA6118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F15F-F81F-426B-8BF8-C413791E1E6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37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076A-BB55-4463-8012-AC695E181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37439-71A1-4330-BC81-7983D2C36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47CC9-919A-4CB3-AD06-84904C5B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4E9E-3A09-4AC5-850F-F27D4BDB2CF6}" type="datetimeFigureOut">
              <a:rPr lang="es-MX" smtClean="0"/>
              <a:t>28/04/2019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C08F2-F69F-4B2E-B069-5C26B54CE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B7792-0AC0-46D9-84CE-D34C4B5B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F15F-F81F-426B-8BF8-C413791E1E6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355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8118-D449-427B-8E45-4A5F7184A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C8D1E-411B-46D3-A232-390B09847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14102-1D66-45ED-AEF8-EBACB5DE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4E9E-3A09-4AC5-850F-F27D4BDB2CF6}" type="datetimeFigureOut">
              <a:rPr lang="es-MX" smtClean="0"/>
              <a:t>28/04/2019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38024-89B8-4E17-AF62-0AFD2A015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A658D-254F-43C5-B791-E9439C77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F15F-F81F-426B-8BF8-C413791E1E6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702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FFC6A-A735-408C-B9C5-6673C525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777A1-E8B4-406E-9073-2792244D9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0AC1C-6D13-40D4-B80F-287562040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DEB65-D643-4C24-9FCF-606D6515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4E9E-3A09-4AC5-850F-F27D4BDB2CF6}" type="datetimeFigureOut">
              <a:rPr lang="es-MX" smtClean="0"/>
              <a:t>28/04/2019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862E0-C55E-4F96-978F-204D30E2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E1C4E-0601-484C-B195-844FBB6C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F15F-F81F-426B-8BF8-C413791E1E6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12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932F-BCF3-438A-8634-6646CE2F9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FA32B-4C27-40B4-B068-A24DF0B59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C2CDE-8A56-4763-9C75-D3A76846A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7A806-358C-45FF-9644-580109A15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21C7A-3507-4C71-88D5-8C447BB88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8CAEF2-44F0-474C-AD65-C17A29388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4E9E-3A09-4AC5-850F-F27D4BDB2CF6}" type="datetimeFigureOut">
              <a:rPr lang="es-MX" smtClean="0"/>
              <a:t>28/04/2019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7BC36-0648-44D5-BF6C-1755A3D8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E92D2-2B30-4AD8-9F37-B8F9F457A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F15F-F81F-426B-8BF8-C413791E1E6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57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3E86-6485-4F5C-93E2-EF908EE4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1EBDEF-52EC-45DE-AF2D-689CE4A6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4E9E-3A09-4AC5-850F-F27D4BDB2CF6}" type="datetimeFigureOut">
              <a:rPr lang="es-MX" smtClean="0"/>
              <a:t>28/04/2019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2892B-5C2B-4367-B813-9DD96BCF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CAB3-0630-418B-BBBF-257C8833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F15F-F81F-426B-8BF8-C413791E1E6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073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C9C32-8C7D-475B-B139-83D72E14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4E9E-3A09-4AC5-850F-F27D4BDB2CF6}" type="datetimeFigureOut">
              <a:rPr lang="es-MX" smtClean="0"/>
              <a:t>28/04/2019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EDF3FB-B69E-4FA2-BACB-B0107F97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4B078-5978-414F-88A2-7AA0BB97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F15F-F81F-426B-8BF8-C413791E1E6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858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7391-D289-40C5-9E79-DA306565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4B3F6-2026-43A3-B6A4-B25E55CDC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67CE6-3034-46AF-8768-AE6F18AE9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E0D2A-7EC1-431B-AA57-E5C8942A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4E9E-3A09-4AC5-850F-F27D4BDB2CF6}" type="datetimeFigureOut">
              <a:rPr lang="es-MX" smtClean="0"/>
              <a:t>28/04/2019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2DC74-DEB5-497D-8CEF-8921D607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FC84B-3710-47B1-80D6-5E289BA8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F15F-F81F-426B-8BF8-C413791E1E6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239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AD05-A15B-4CBC-B185-030D95CCB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2D1E36-6E5A-49BF-9CDD-BA9F51EF2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1F41F-267A-42AC-A2E5-E953B04D8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B8648-F906-4ADD-BDDC-FD9FA4218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4E9E-3A09-4AC5-850F-F27D4BDB2CF6}" type="datetimeFigureOut">
              <a:rPr lang="es-MX" smtClean="0"/>
              <a:t>28/04/2019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DF6BE-54E8-4C51-BEDF-FD60CC0C0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377C1-693E-451C-BD62-277F80D7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F15F-F81F-426B-8BF8-C413791E1E6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629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1EE23-C9B7-4889-A72E-3241C7D50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87BEF-262E-42E7-94E5-ED52EC0A6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9B0C0-7209-470E-AF80-D7B64B37C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24E9E-3A09-4AC5-850F-F27D4BDB2CF6}" type="datetimeFigureOut">
              <a:rPr lang="es-MX" smtClean="0"/>
              <a:t>28/04/2019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0C83F-6DF3-4DEA-910E-9869181A6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7FC64-9E48-425F-B313-B8F1BFF88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6F15F-F81F-426B-8BF8-C413791E1E6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842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be 49">
            <a:extLst>
              <a:ext uri="{FF2B5EF4-FFF2-40B4-BE49-F238E27FC236}">
                <a16:creationId xmlns:a16="http://schemas.microsoft.com/office/drawing/2014/main" id="{60CAAB0B-E82C-459F-8EA9-75E93BA49674}"/>
              </a:ext>
            </a:extLst>
          </p:cNvPr>
          <p:cNvSpPr/>
          <p:nvPr/>
        </p:nvSpPr>
        <p:spPr>
          <a:xfrm>
            <a:off x="949310" y="2174659"/>
            <a:ext cx="4233988" cy="2770043"/>
          </a:xfrm>
          <a:prstGeom prst="cube">
            <a:avLst>
              <a:gd name="adj" fmla="val 479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DBDEFD9D-9DCE-4461-8950-8EE458507FD3}"/>
              </a:ext>
            </a:extLst>
          </p:cNvPr>
          <p:cNvSpPr/>
          <p:nvPr/>
        </p:nvSpPr>
        <p:spPr>
          <a:xfrm>
            <a:off x="8567930" y="258064"/>
            <a:ext cx="3473105" cy="2583320"/>
          </a:xfrm>
          <a:prstGeom prst="cube">
            <a:avLst>
              <a:gd name="adj" fmla="val 479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0" name="Cloud 39">
            <a:extLst>
              <a:ext uri="{FF2B5EF4-FFF2-40B4-BE49-F238E27FC236}">
                <a16:creationId xmlns:a16="http://schemas.microsoft.com/office/drawing/2014/main" id="{D48A1863-B33B-43C7-A65B-4C6F5C485E9B}"/>
              </a:ext>
            </a:extLst>
          </p:cNvPr>
          <p:cNvSpPr/>
          <p:nvPr/>
        </p:nvSpPr>
        <p:spPr>
          <a:xfrm>
            <a:off x="9027134" y="886843"/>
            <a:ext cx="2645807" cy="1870521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A7BC1D97-8E36-4EB2-91CE-896935249789}"/>
              </a:ext>
            </a:extLst>
          </p:cNvPr>
          <p:cNvSpPr/>
          <p:nvPr/>
        </p:nvSpPr>
        <p:spPr>
          <a:xfrm>
            <a:off x="5829732" y="4016617"/>
            <a:ext cx="4031067" cy="2702965"/>
          </a:xfrm>
          <a:prstGeom prst="cube">
            <a:avLst>
              <a:gd name="adj" fmla="val 479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loud 65">
            <a:extLst>
              <a:ext uri="{FF2B5EF4-FFF2-40B4-BE49-F238E27FC236}">
                <a16:creationId xmlns:a16="http://schemas.microsoft.com/office/drawing/2014/main" id="{52F6808B-DB97-4D25-9D6D-C4E788F30998}"/>
              </a:ext>
            </a:extLst>
          </p:cNvPr>
          <p:cNvSpPr/>
          <p:nvPr/>
        </p:nvSpPr>
        <p:spPr>
          <a:xfrm>
            <a:off x="6511086" y="4676763"/>
            <a:ext cx="2788371" cy="191830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733594B7-9C12-4AA3-A2F5-AE40EE40F1DB}"/>
              </a:ext>
            </a:extLst>
          </p:cNvPr>
          <p:cNvSpPr/>
          <p:nvPr/>
        </p:nvSpPr>
        <p:spPr>
          <a:xfrm>
            <a:off x="329041" y="60631"/>
            <a:ext cx="7283045" cy="1921577"/>
          </a:xfrm>
          <a:prstGeom prst="cube">
            <a:avLst>
              <a:gd name="adj" fmla="val 67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866203B-E49D-421D-AF2D-29DA4A748640}"/>
              </a:ext>
            </a:extLst>
          </p:cNvPr>
          <p:cNvSpPr/>
          <p:nvPr/>
        </p:nvSpPr>
        <p:spPr>
          <a:xfrm>
            <a:off x="1243111" y="2508198"/>
            <a:ext cx="3600261" cy="230810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D2780F-4FE1-44FC-9A87-8F910BB331FC}"/>
              </a:ext>
            </a:extLst>
          </p:cNvPr>
          <p:cNvSpPr txBox="1"/>
          <p:nvPr/>
        </p:nvSpPr>
        <p:spPr>
          <a:xfrm>
            <a:off x="2315414" y="3530039"/>
            <a:ext cx="15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Logística</a:t>
            </a:r>
            <a:r>
              <a:rPr lang="en-US" sz="1400" dirty="0"/>
              <a:t> de </a:t>
            </a:r>
            <a:r>
              <a:rPr lang="en-US" sz="1400" dirty="0" err="1"/>
              <a:t>envío</a:t>
            </a:r>
            <a:endParaRPr lang="es-MX" sz="1400" dirty="0"/>
          </a:p>
        </p:txBody>
      </p:sp>
      <p:pic>
        <p:nvPicPr>
          <p:cNvPr id="1028" name="Picture 4" descr="Image result for building cartoon black and white">
            <a:extLst>
              <a:ext uri="{FF2B5EF4-FFF2-40B4-BE49-F238E27FC236}">
                <a16:creationId xmlns:a16="http://schemas.microsoft.com/office/drawing/2014/main" id="{9C8D6296-5D54-46E8-99E8-978F8A2A5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646" y="908349"/>
            <a:ext cx="554666" cy="95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620126-5AC0-4ED6-8354-AA4A6EDCB87A}"/>
              </a:ext>
            </a:extLst>
          </p:cNvPr>
          <p:cNvSpPr txBox="1"/>
          <p:nvPr/>
        </p:nvSpPr>
        <p:spPr>
          <a:xfrm>
            <a:off x="349756" y="1217209"/>
            <a:ext cx="1040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Clínica</a:t>
            </a:r>
            <a:endParaRPr lang="es-MX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A99506-9326-4299-A026-E429BA979186}"/>
              </a:ext>
            </a:extLst>
          </p:cNvPr>
          <p:cNvSpPr txBox="1"/>
          <p:nvPr/>
        </p:nvSpPr>
        <p:spPr>
          <a:xfrm>
            <a:off x="1997624" y="1217042"/>
            <a:ext cx="2515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Laboratorio</a:t>
            </a:r>
            <a:r>
              <a:rPr lang="en-US" sz="1400" dirty="0"/>
              <a:t> de </a:t>
            </a:r>
            <a:r>
              <a:rPr lang="en-US" sz="1400" dirty="0" err="1"/>
              <a:t>investigación</a:t>
            </a:r>
            <a:endParaRPr lang="es-MX" sz="1400" dirty="0"/>
          </a:p>
        </p:txBody>
      </p:sp>
      <p:pic>
        <p:nvPicPr>
          <p:cNvPr id="11" name="Picture 4" descr="Image result for building cartoon black and white">
            <a:extLst>
              <a:ext uri="{FF2B5EF4-FFF2-40B4-BE49-F238E27FC236}">
                <a16:creationId xmlns:a16="http://schemas.microsoft.com/office/drawing/2014/main" id="{283EA18B-DD17-4112-A423-771749173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487" y="902729"/>
            <a:ext cx="554666" cy="95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building cartoon black and white">
            <a:extLst>
              <a:ext uri="{FF2B5EF4-FFF2-40B4-BE49-F238E27FC236}">
                <a16:creationId xmlns:a16="http://schemas.microsoft.com/office/drawing/2014/main" id="{3B616C23-5B7A-4155-8DCD-2DB729CF2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819" y="908349"/>
            <a:ext cx="554666" cy="95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8DEEDA-2A1C-4794-924E-96EA7E5AB256}"/>
              </a:ext>
            </a:extLst>
          </p:cNvPr>
          <p:cNvSpPr txBox="1"/>
          <p:nvPr/>
        </p:nvSpPr>
        <p:spPr>
          <a:xfrm>
            <a:off x="5207329" y="1217042"/>
            <a:ext cx="1558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Centro de </a:t>
            </a:r>
            <a:r>
              <a:rPr lang="en-US" sz="1400" dirty="0" err="1"/>
              <a:t>salud</a:t>
            </a:r>
            <a:endParaRPr lang="es-MX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464C46-D0EC-44DF-A1C6-08FB0C093B3E}"/>
              </a:ext>
            </a:extLst>
          </p:cNvPr>
          <p:cNvSpPr txBox="1"/>
          <p:nvPr/>
        </p:nvSpPr>
        <p:spPr>
          <a:xfrm rot="16200000">
            <a:off x="-700539" y="2487611"/>
            <a:ext cx="1786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Petición</a:t>
            </a:r>
            <a:r>
              <a:rPr lang="en-US" sz="1400" dirty="0"/>
              <a:t> de </a:t>
            </a:r>
            <a:r>
              <a:rPr lang="en-US" sz="1400" dirty="0" err="1"/>
              <a:t>servicio</a:t>
            </a:r>
            <a:endParaRPr lang="es-MX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C54181-1C29-4B5E-B945-354E0DB7F6AF}"/>
              </a:ext>
            </a:extLst>
          </p:cNvPr>
          <p:cNvSpPr txBox="1"/>
          <p:nvPr/>
        </p:nvSpPr>
        <p:spPr>
          <a:xfrm>
            <a:off x="329039" y="241625"/>
            <a:ext cx="2611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Cliente</a:t>
            </a:r>
            <a:r>
              <a:rPr lang="en-US" sz="1400" dirty="0"/>
              <a:t> y </a:t>
            </a:r>
            <a:r>
              <a:rPr lang="en-US" sz="1400" dirty="0" err="1"/>
              <a:t>prestador</a:t>
            </a:r>
            <a:r>
              <a:rPr lang="en-US" sz="1400" dirty="0"/>
              <a:t> de </a:t>
            </a:r>
            <a:r>
              <a:rPr lang="en-US" sz="1400" dirty="0" err="1"/>
              <a:t>su</a:t>
            </a:r>
            <a:r>
              <a:rPr lang="en-US" sz="1400" dirty="0"/>
              <a:t> </a:t>
            </a:r>
            <a:r>
              <a:rPr lang="en-US" sz="1400" dirty="0" err="1"/>
              <a:t>equipo</a:t>
            </a:r>
            <a:endParaRPr lang="es-MX" sz="14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92BE608-32F3-44F6-B1BD-948DF8BB8F1E}"/>
              </a:ext>
            </a:extLst>
          </p:cNvPr>
          <p:cNvCxnSpPr>
            <a:cxnSpLocks/>
            <a:stCxn id="14" idx="2"/>
            <a:endCxn id="50" idx="2"/>
          </p:cNvCxnSpPr>
          <p:nvPr/>
        </p:nvCxnSpPr>
        <p:spPr>
          <a:xfrm rot="10800000" flipH="1" flipV="1">
            <a:off x="329040" y="1086302"/>
            <a:ext cx="620269" cy="2539818"/>
          </a:xfrm>
          <a:prstGeom prst="bentConnector3">
            <a:avLst>
              <a:gd name="adj1" fmla="val -36855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DE73A02-46F9-42D8-BC76-0BE5E04CBEB1}"/>
              </a:ext>
            </a:extLst>
          </p:cNvPr>
          <p:cNvCxnSpPr>
            <a:cxnSpLocks/>
            <a:stCxn id="14" idx="5"/>
            <a:endCxn id="50" idx="5"/>
          </p:cNvCxnSpPr>
          <p:nvPr/>
        </p:nvCxnSpPr>
        <p:spPr>
          <a:xfrm flipH="1">
            <a:off x="5183298" y="956537"/>
            <a:ext cx="2428788" cy="2536704"/>
          </a:xfrm>
          <a:prstGeom prst="bentConnector3">
            <a:avLst>
              <a:gd name="adj1" fmla="val -9412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21A3FC-216D-4FC7-AD65-18CBA8EB34F6}"/>
              </a:ext>
            </a:extLst>
          </p:cNvPr>
          <p:cNvSpPr txBox="1"/>
          <p:nvPr/>
        </p:nvSpPr>
        <p:spPr>
          <a:xfrm rot="5400000">
            <a:off x="6914744" y="2437219"/>
            <a:ext cx="2208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Registro</a:t>
            </a:r>
            <a:r>
              <a:rPr lang="en-US" sz="1400" dirty="0"/>
              <a:t> de </a:t>
            </a:r>
            <a:r>
              <a:rPr lang="en-US" sz="1400" dirty="0" err="1"/>
              <a:t>servicio</a:t>
            </a:r>
            <a:r>
              <a:rPr lang="en-US" sz="1400" dirty="0"/>
              <a:t>/</a:t>
            </a:r>
            <a:r>
              <a:rPr lang="en-US" sz="1400" dirty="0" err="1"/>
              <a:t>estudio</a:t>
            </a:r>
            <a:endParaRPr lang="es-MX" sz="1400" dirty="0"/>
          </a:p>
        </p:txBody>
      </p:sp>
      <p:sp>
        <p:nvSpPr>
          <p:cNvPr id="1055" name="Cylinder 1054">
            <a:extLst>
              <a:ext uri="{FF2B5EF4-FFF2-40B4-BE49-F238E27FC236}">
                <a16:creationId xmlns:a16="http://schemas.microsoft.com/office/drawing/2014/main" id="{5D966C29-FC96-4563-8650-6989814CFAA1}"/>
              </a:ext>
            </a:extLst>
          </p:cNvPr>
          <p:cNvSpPr/>
          <p:nvPr/>
        </p:nvSpPr>
        <p:spPr>
          <a:xfrm>
            <a:off x="7448071" y="5021283"/>
            <a:ext cx="914400" cy="1216152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8B2FC43-863C-48FA-873B-09A0EA35D83E}"/>
              </a:ext>
            </a:extLst>
          </p:cNvPr>
          <p:cNvSpPr txBox="1"/>
          <p:nvPr/>
        </p:nvSpPr>
        <p:spPr>
          <a:xfrm>
            <a:off x="7546953" y="5399226"/>
            <a:ext cx="730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MongoDB</a:t>
            </a:r>
            <a:endParaRPr lang="es-MX" sz="1400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884F2F1-A970-48FD-8071-3768E277CFE5}"/>
              </a:ext>
            </a:extLst>
          </p:cNvPr>
          <p:cNvCxnSpPr>
            <a:cxnSpLocks/>
            <a:stCxn id="50" idx="3"/>
            <a:endCxn id="41" idx="2"/>
          </p:cNvCxnSpPr>
          <p:nvPr/>
        </p:nvCxnSpPr>
        <p:spPr>
          <a:xfrm rot="16200000" flipH="1">
            <a:off x="4170684" y="3773882"/>
            <a:ext cx="488228" cy="2829867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5557158-0DB6-4005-AA33-C579EAADBB26}"/>
              </a:ext>
            </a:extLst>
          </p:cNvPr>
          <p:cNvSpPr txBox="1"/>
          <p:nvPr/>
        </p:nvSpPr>
        <p:spPr>
          <a:xfrm>
            <a:off x="2722640" y="5390634"/>
            <a:ext cx="2797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Query del </a:t>
            </a:r>
            <a:r>
              <a:rPr lang="en-US" sz="1400" dirty="0" err="1"/>
              <a:t>servicio</a:t>
            </a:r>
            <a:r>
              <a:rPr lang="en-US" sz="1400" dirty="0"/>
              <a:t> </a:t>
            </a:r>
            <a:r>
              <a:rPr lang="en-US" sz="1400" dirty="0" err="1"/>
              <a:t>más</a:t>
            </a:r>
            <a:r>
              <a:rPr lang="en-US" sz="1400" dirty="0"/>
              <a:t> </a:t>
            </a:r>
            <a:r>
              <a:rPr lang="en-US" sz="1400" dirty="0" err="1"/>
              <a:t>cercano</a:t>
            </a:r>
            <a:r>
              <a:rPr lang="en-US" sz="1400" dirty="0"/>
              <a:t> y </a:t>
            </a:r>
            <a:r>
              <a:rPr lang="en-US" sz="1400" dirty="0" err="1"/>
              <a:t>existentes</a:t>
            </a:r>
            <a:r>
              <a:rPr lang="en-US" sz="1400" dirty="0"/>
              <a:t> dentro de CLINET</a:t>
            </a:r>
            <a:endParaRPr lang="es-MX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3CF56F8-9C93-4CEA-B7A5-AC139CB59E85}"/>
              </a:ext>
            </a:extLst>
          </p:cNvPr>
          <p:cNvSpPr txBox="1"/>
          <p:nvPr/>
        </p:nvSpPr>
        <p:spPr>
          <a:xfrm>
            <a:off x="5829732" y="4178728"/>
            <a:ext cx="3941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Base de </a:t>
            </a:r>
            <a:r>
              <a:rPr lang="en-US" sz="1400" dirty="0" err="1"/>
              <a:t>datos</a:t>
            </a:r>
            <a:r>
              <a:rPr lang="en-US" sz="1400" dirty="0"/>
              <a:t> de </a:t>
            </a:r>
            <a:r>
              <a:rPr lang="en-US" sz="1400" dirty="0" err="1"/>
              <a:t>todos</a:t>
            </a:r>
            <a:r>
              <a:rPr lang="en-US" sz="1400" dirty="0"/>
              <a:t> los </a:t>
            </a:r>
            <a:r>
              <a:rPr lang="en-US" sz="1400" dirty="0" err="1"/>
              <a:t>laboratorios</a:t>
            </a:r>
            <a:r>
              <a:rPr lang="en-US" sz="1400" dirty="0"/>
              <a:t> </a:t>
            </a:r>
            <a:r>
              <a:rPr lang="en-US" sz="1400" dirty="0" err="1"/>
              <a:t>registrados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CLINET</a:t>
            </a:r>
            <a:endParaRPr lang="es-MX" sz="14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01A1251-C94D-4F2A-B153-8D170DCB580E}"/>
              </a:ext>
            </a:extLst>
          </p:cNvPr>
          <p:cNvSpPr txBox="1"/>
          <p:nvPr/>
        </p:nvSpPr>
        <p:spPr>
          <a:xfrm>
            <a:off x="951715" y="2294787"/>
            <a:ext cx="2247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CLINET - </a:t>
            </a:r>
            <a:r>
              <a:rPr lang="es-MX" sz="1400" dirty="0" err="1"/>
              <a:t>Clinical</a:t>
            </a:r>
            <a:r>
              <a:rPr lang="es-MX" sz="1400" dirty="0"/>
              <a:t> Network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B025744-9E0F-4118-B8EA-73AA6107F4CA}"/>
              </a:ext>
            </a:extLst>
          </p:cNvPr>
          <p:cNvSpPr txBox="1"/>
          <p:nvPr/>
        </p:nvSpPr>
        <p:spPr>
          <a:xfrm>
            <a:off x="1638881" y="2927366"/>
            <a:ext cx="3070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Búsqueda</a:t>
            </a:r>
            <a:r>
              <a:rPr lang="en-US" sz="1400" dirty="0"/>
              <a:t> del </a:t>
            </a:r>
            <a:r>
              <a:rPr lang="en-US" sz="1400" dirty="0" err="1"/>
              <a:t>laboratorio</a:t>
            </a:r>
            <a:r>
              <a:rPr lang="en-US" sz="1400" dirty="0"/>
              <a:t> </a:t>
            </a:r>
            <a:r>
              <a:rPr lang="en-US" sz="1400" dirty="0" err="1"/>
              <a:t>más</a:t>
            </a:r>
            <a:r>
              <a:rPr lang="en-US" sz="1400" dirty="0"/>
              <a:t> </a:t>
            </a:r>
            <a:r>
              <a:rPr lang="en-US" sz="1400" dirty="0" err="1"/>
              <a:t>cercano</a:t>
            </a:r>
            <a:endParaRPr lang="es-MX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FE60D6-CE26-46A6-8C1D-962DA80B22C5}"/>
              </a:ext>
            </a:extLst>
          </p:cNvPr>
          <p:cNvSpPr txBox="1"/>
          <p:nvPr/>
        </p:nvSpPr>
        <p:spPr>
          <a:xfrm>
            <a:off x="2812491" y="3247743"/>
            <a:ext cx="492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+</a:t>
            </a:r>
            <a:endParaRPr lang="es-MX" sz="1400" dirty="0"/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id="{0A7EC4CC-2C36-41E1-9102-6753081590EA}"/>
              </a:ext>
            </a:extLst>
          </p:cNvPr>
          <p:cNvSpPr/>
          <p:nvPr/>
        </p:nvSpPr>
        <p:spPr>
          <a:xfrm>
            <a:off x="9860799" y="1200015"/>
            <a:ext cx="978478" cy="1216152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1F95E7-D049-40CF-A2B7-2522E2257F2B}"/>
              </a:ext>
            </a:extLst>
          </p:cNvPr>
          <p:cNvSpPr txBox="1"/>
          <p:nvPr/>
        </p:nvSpPr>
        <p:spPr>
          <a:xfrm>
            <a:off x="9860799" y="1560494"/>
            <a:ext cx="1143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Servidor</a:t>
            </a:r>
            <a:r>
              <a:rPr lang="en-US" sz="1400" dirty="0"/>
              <a:t> de </a:t>
            </a:r>
            <a:r>
              <a:rPr lang="en-US" sz="1400" dirty="0" err="1"/>
              <a:t>archivos</a:t>
            </a:r>
            <a:endParaRPr lang="es-MX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FA6DB4-51F7-4994-B4CA-60E0F9580552}"/>
              </a:ext>
            </a:extLst>
          </p:cNvPr>
          <p:cNvSpPr txBox="1"/>
          <p:nvPr/>
        </p:nvSpPr>
        <p:spPr>
          <a:xfrm>
            <a:off x="8567930" y="416907"/>
            <a:ext cx="3185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Servidor</a:t>
            </a:r>
            <a:r>
              <a:rPr lang="en-US" sz="1400" dirty="0"/>
              <a:t> de </a:t>
            </a:r>
            <a:r>
              <a:rPr lang="en-US" sz="1400" dirty="0" err="1"/>
              <a:t>documentos</a:t>
            </a:r>
            <a:r>
              <a:rPr lang="en-US" sz="1400" dirty="0"/>
              <a:t> PDF para las </a:t>
            </a:r>
            <a:r>
              <a:rPr lang="en-US" sz="1400" dirty="0" err="1"/>
              <a:t>instrucciones</a:t>
            </a:r>
            <a:r>
              <a:rPr lang="en-US" sz="1400" dirty="0"/>
              <a:t> de </a:t>
            </a:r>
            <a:r>
              <a:rPr lang="en-US" sz="1400" dirty="0" err="1"/>
              <a:t>cada</a:t>
            </a:r>
            <a:r>
              <a:rPr lang="en-US" sz="1400" dirty="0"/>
              <a:t> </a:t>
            </a:r>
            <a:r>
              <a:rPr lang="en-US" sz="1400" dirty="0" err="1"/>
              <a:t>estudio</a:t>
            </a:r>
            <a:endParaRPr lang="es-MX" sz="1400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4287F45-3930-4ED3-905B-C699E4ED98B7}"/>
              </a:ext>
            </a:extLst>
          </p:cNvPr>
          <p:cNvCxnSpPr>
            <a:stCxn id="41" idx="5"/>
            <a:endCxn id="44" idx="3"/>
          </p:cNvCxnSpPr>
          <p:nvPr/>
        </p:nvCxnSpPr>
        <p:spPr>
          <a:xfrm flipV="1">
            <a:off x="9860799" y="2841384"/>
            <a:ext cx="381723" cy="2461885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AAB44D9-2F20-42F7-99C3-4D6CAD9DDF47}"/>
              </a:ext>
            </a:extLst>
          </p:cNvPr>
          <p:cNvSpPr txBox="1"/>
          <p:nvPr/>
        </p:nvSpPr>
        <p:spPr>
          <a:xfrm rot="5400000">
            <a:off x="9008122" y="4332516"/>
            <a:ext cx="3056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Búsqueda</a:t>
            </a:r>
            <a:r>
              <a:rPr lang="en-US" sz="1400" dirty="0"/>
              <a:t> del </a:t>
            </a:r>
            <a:r>
              <a:rPr lang="en-US" sz="1400" dirty="0" err="1"/>
              <a:t>documento</a:t>
            </a:r>
            <a:r>
              <a:rPr lang="en-US" sz="1400" dirty="0"/>
              <a:t> para </a:t>
            </a:r>
            <a:r>
              <a:rPr lang="en-US" sz="1400" dirty="0" err="1"/>
              <a:t>preparacion</a:t>
            </a:r>
            <a:r>
              <a:rPr lang="en-US" sz="1400" dirty="0"/>
              <a:t> del </a:t>
            </a:r>
            <a:r>
              <a:rPr lang="en-US" sz="1400" dirty="0" err="1"/>
              <a:t>paciente</a:t>
            </a:r>
            <a:r>
              <a:rPr lang="en-US" sz="1400" dirty="0"/>
              <a:t>/</a:t>
            </a:r>
            <a:r>
              <a:rPr lang="en-US" sz="1400" dirty="0" err="1"/>
              <a:t>muestras</a:t>
            </a:r>
            <a:endParaRPr lang="es-MX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1057CBE-7166-4869-BC8A-7E0F591B1F7A}"/>
              </a:ext>
            </a:extLst>
          </p:cNvPr>
          <p:cNvSpPr txBox="1"/>
          <p:nvPr/>
        </p:nvSpPr>
        <p:spPr>
          <a:xfrm>
            <a:off x="2812491" y="3883989"/>
            <a:ext cx="492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+</a:t>
            </a:r>
            <a:endParaRPr lang="es-MX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A366921-5051-42DB-85EC-075F6A75DD81}"/>
              </a:ext>
            </a:extLst>
          </p:cNvPr>
          <p:cNvSpPr txBox="1"/>
          <p:nvPr/>
        </p:nvSpPr>
        <p:spPr>
          <a:xfrm>
            <a:off x="2537362" y="4200949"/>
            <a:ext cx="1073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Facturación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348470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Lopez</dc:creator>
  <cp:lastModifiedBy>Rodrigo Lopez</cp:lastModifiedBy>
  <cp:revision>9</cp:revision>
  <dcterms:created xsi:type="dcterms:W3CDTF">2019-04-28T19:43:20Z</dcterms:created>
  <dcterms:modified xsi:type="dcterms:W3CDTF">2019-04-28T21:06:33Z</dcterms:modified>
</cp:coreProperties>
</file>