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6" r:id="rId5"/>
    <p:sldId id="311" r:id="rId6"/>
    <p:sldId id="309" r:id="rId7"/>
    <p:sldId id="313" r:id="rId8"/>
    <p:sldId id="312" r:id="rId9"/>
    <p:sldId id="310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0" r:id="rId18"/>
    <p:sldId id="322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3CBD1-E04C-47C6-A0DB-B3DEB05EF294}" v="2" dt="2022-11-01T19:02:3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E733CBD1-E04C-47C6-A0DB-B3DEB05EF294}"/>
    <pc:docChg chg="undo custSel addSld delSld modSld sldOrd">
      <pc:chgData name="Rodrigo Malara" userId="d6dcf8413d90d1af" providerId="LiveId" clId="{E733CBD1-E04C-47C6-A0DB-B3DEB05EF294}" dt="2022-11-01T19:02:42.835" v="2248" actId="20577"/>
      <pc:docMkLst>
        <pc:docMk/>
      </pc:docMkLst>
      <pc:sldChg chg="modSp mod">
        <pc:chgData name="Rodrigo Malara" userId="d6dcf8413d90d1af" providerId="LiveId" clId="{E733CBD1-E04C-47C6-A0DB-B3DEB05EF294}" dt="2022-11-01T19:01:25.927" v="2206" actId="1076"/>
        <pc:sldMkLst>
          <pc:docMk/>
          <pc:sldMk cId="895915843" sldId="266"/>
        </pc:sldMkLst>
        <pc:spChg chg="mod">
          <ac:chgData name="Rodrigo Malara" userId="d6dcf8413d90d1af" providerId="LiveId" clId="{E733CBD1-E04C-47C6-A0DB-B3DEB05EF294}" dt="2022-11-01T19:01:25.927" v="2206" actId="1076"/>
          <ac:spMkLst>
            <pc:docMk/>
            <pc:sldMk cId="895915843" sldId="266"/>
            <ac:spMk id="4" creationId="{E8EE1AE2-17DE-1487-2F7A-F078531D9F18}"/>
          </ac:spMkLst>
        </pc:spChg>
      </pc:sldChg>
      <pc:sldChg chg="del">
        <pc:chgData name="Rodrigo Malara" userId="d6dcf8413d90d1af" providerId="LiveId" clId="{E733CBD1-E04C-47C6-A0DB-B3DEB05EF294}" dt="2022-11-01T18:57:09.552" v="1819" actId="47"/>
        <pc:sldMkLst>
          <pc:docMk/>
          <pc:sldMk cId="265522590" sldId="308"/>
        </pc:sldMkLst>
      </pc:sldChg>
      <pc:sldChg chg="modSp mod">
        <pc:chgData name="Rodrigo Malara" userId="d6dcf8413d90d1af" providerId="LiveId" clId="{E733CBD1-E04C-47C6-A0DB-B3DEB05EF294}" dt="2022-11-01T18:37:34.049" v="2" actId="1076"/>
        <pc:sldMkLst>
          <pc:docMk/>
          <pc:sldMk cId="2383731227" sldId="309"/>
        </pc:sldMkLst>
        <pc:spChg chg="mod">
          <ac:chgData name="Rodrigo Malara" userId="d6dcf8413d90d1af" providerId="LiveId" clId="{E733CBD1-E04C-47C6-A0DB-B3DEB05EF294}" dt="2022-11-01T18:37:34.049" v="2" actId="1076"/>
          <ac:spMkLst>
            <pc:docMk/>
            <pc:sldMk cId="2383731227" sldId="309"/>
            <ac:spMk id="9" creationId="{1ED48729-736D-DAE7-9B20-3B98AE083D4B}"/>
          </ac:spMkLst>
        </pc:spChg>
      </pc:sldChg>
      <pc:sldChg chg="modSp mod ord">
        <pc:chgData name="Rodrigo Malara" userId="d6dcf8413d90d1af" providerId="LiveId" clId="{E733CBD1-E04C-47C6-A0DB-B3DEB05EF294}" dt="2022-11-01T18:43:12.641" v="358" actId="313"/>
        <pc:sldMkLst>
          <pc:docMk/>
          <pc:sldMk cId="2515273961" sldId="310"/>
        </pc:sldMkLst>
        <pc:spChg chg="mod">
          <ac:chgData name="Rodrigo Malara" userId="d6dcf8413d90d1af" providerId="LiveId" clId="{E733CBD1-E04C-47C6-A0DB-B3DEB05EF294}" dt="2022-11-01T18:43:12.641" v="358" actId="313"/>
          <ac:spMkLst>
            <pc:docMk/>
            <pc:sldMk cId="2515273961" sldId="310"/>
            <ac:spMk id="3" creationId="{CD03BBE6-BECF-E6DC-77B3-DFFF176014D7}"/>
          </ac:spMkLst>
        </pc:spChg>
      </pc:sldChg>
      <pc:sldChg chg="modSp mod">
        <pc:chgData name="Rodrigo Malara" userId="d6dcf8413d90d1af" providerId="LiveId" clId="{E733CBD1-E04C-47C6-A0DB-B3DEB05EF294}" dt="2022-11-01T19:01:42.423" v="2237" actId="27636"/>
        <pc:sldMkLst>
          <pc:docMk/>
          <pc:sldMk cId="903137075" sldId="311"/>
        </pc:sldMkLst>
        <pc:spChg chg="mod">
          <ac:chgData name="Rodrigo Malara" userId="d6dcf8413d90d1af" providerId="LiveId" clId="{E733CBD1-E04C-47C6-A0DB-B3DEB05EF294}" dt="2022-11-01T18:45:27.303" v="601" actId="20577"/>
          <ac:spMkLst>
            <pc:docMk/>
            <pc:sldMk cId="903137075" sldId="311"/>
            <ac:spMk id="2" creationId="{516E3316-7A53-318E-41D0-903866EFF798}"/>
          </ac:spMkLst>
        </pc:spChg>
        <pc:spChg chg="mod">
          <ac:chgData name="Rodrigo Malara" userId="d6dcf8413d90d1af" providerId="LiveId" clId="{E733CBD1-E04C-47C6-A0DB-B3DEB05EF294}" dt="2022-11-01T19:01:42.423" v="2237" actId="27636"/>
          <ac:spMkLst>
            <pc:docMk/>
            <pc:sldMk cId="903137075" sldId="311"/>
            <ac:spMk id="3" creationId="{DCD5933A-931F-B058-8A58-F41D7641E02A}"/>
          </ac:spMkLst>
        </pc:spChg>
      </pc:sldChg>
      <pc:sldChg chg="modSp mod">
        <pc:chgData name="Rodrigo Malara" userId="d6dcf8413d90d1af" providerId="LiveId" clId="{E733CBD1-E04C-47C6-A0DB-B3DEB05EF294}" dt="2022-11-01T18:40:38.320" v="231" actId="6549"/>
        <pc:sldMkLst>
          <pc:docMk/>
          <pc:sldMk cId="3633172879" sldId="312"/>
        </pc:sldMkLst>
        <pc:spChg chg="mod">
          <ac:chgData name="Rodrigo Malara" userId="d6dcf8413d90d1af" providerId="LiveId" clId="{E733CBD1-E04C-47C6-A0DB-B3DEB05EF294}" dt="2022-11-01T18:39:24.061" v="139" actId="20577"/>
          <ac:spMkLst>
            <pc:docMk/>
            <pc:sldMk cId="3633172879" sldId="312"/>
            <ac:spMk id="2" creationId="{4AE06D68-0F56-DB0A-7D54-40C6F1846614}"/>
          </ac:spMkLst>
        </pc:spChg>
        <pc:spChg chg="mod">
          <ac:chgData name="Rodrigo Malara" userId="d6dcf8413d90d1af" providerId="LiveId" clId="{E733CBD1-E04C-47C6-A0DB-B3DEB05EF294}" dt="2022-11-01T18:40:38.320" v="231" actId="6549"/>
          <ac:spMkLst>
            <pc:docMk/>
            <pc:sldMk cId="3633172879" sldId="312"/>
            <ac:spMk id="3" creationId="{B12950A3-61C5-5DF8-BC8B-850F858FC039}"/>
          </ac:spMkLst>
        </pc:spChg>
      </pc:sldChg>
      <pc:sldChg chg="modSp mod">
        <pc:chgData name="Rodrigo Malara" userId="d6dcf8413d90d1af" providerId="LiveId" clId="{E733CBD1-E04C-47C6-A0DB-B3DEB05EF294}" dt="2022-11-01T18:38:46.672" v="104" actId="20577"/>
        <pc:sldMkLst>
          <pc:docMk/>
          <pc:sldMk cId="2265074193" sldId="313"/>
        </pc:sldMkLst>
        <pc:spChg chg="mod">
          <ac:chgData name="Rodrigo Malara" userId="d6dcf8413d90d1af" providerId="LiveId" clId="{E733CBD1-E04C-47C6-A0DB-B3DEB05EF294}" dt="2022-11-01T18:38:46.672" v="104" actId="20577"/>
          <ac:spMkLst>
            <pc:docMk/>
            <pc:sldMk cId="2265074193" sldId="313"/>
            <ac:spMk id="3" creationId="{DCD5933A-931F-B058-8A58-F41D7641E02A}"/>
          </ac:spMkLst>
        </pc:spChg>
      </pc:sldChg>
      <pc:sldChg chg="modSp new mod">
        <pc:chgData name="Rodrigo Malara" userId="d6dcf8413d90d1af" providerId="LiveId" clId="{E733CBD1-E04C-47C6-A0DB-B3DEB05EF294}" dt="2022-11-01T18:43:16.824" v="368" actId="20577"/>
        <pc:sldMkLst>
          <pc:docMk/>
          <pc:sldMk cId="257221108" sldId="314"/>
        </pc:sldMkLst>
        <pc:spChg chg="mod">
          <ac:chgData name="Rodrigo Malara" userId="d6dcf8413d90d1af" providerId="LiveId" clId="{E733CBD1-E04C-47C6-A0DB-B3DEB05EF294}" dt="2022-11-01T18:41:37.471" v="257" actId="20577"/>
          <ac:spMkLst>
            <pc:docMk/>
            <pc:sldMk cId="257221108" sldId="314"/>
            <ac:spMk id="2" creationId="{3E45BC82-FF8A-A2DE-B484-23D519338FCA}"/>
          </ac:spMkLst>
        </pc:spChg>
        <pc:spChg chg="mod">
          <ac:chgData name="Rodrigo Malara" userId="d6dcf8413d90d1af" providerId="LiveId" clId="{E733CBD1-E04C-47C6-A0DB-B3DEB05EF294}" dt="2022-11-01T18:43:16.824" v="368" actId="20577"/>
          <ac:spMkLst>
            <pc:docMk/>
            <pc:sldMk cId="257221108" sldId="314"/>
            <ac:spMk id="3" creationId="{B80EBBD6-03E9-0FFA-B602-86CA9690396D}"/>
          </ac:spMkLst>
        </pc:spChg>
      </pc:sldChg>
      <pc:sldChg chg="modSp new mod">
        <pc:chgData name="Rodrigo Malara" userId="d6dcf8413d90d1af" providerId="LiveId" clId="{E733CBD1-E04C-47C6-A0DB-B3DEB05EF294}" dt="2022-11-01T18:44:56.658" v="529" actId="6549"/>
        <pc:sldMkLst>
          <pc:docMk/>
          <pc:sldMk cId="1841666336" sldId="315"/>
        </pc:sldMkLst>
        <pc:spChg chg="mod">
          <ac:chgData name="Rodrigo Malara" userId="d6dcf8413d90d1af" providerId="LiveId" clId="{E733CBD1-E04C-47C6-A0DB-B3DEB05EF294}" dt="2022-11-01T18:43:40.447" v="395" actId="20577"/>
          <ac:spMkLst>
            <pc:docMk/>
            <pc:sldMk cId="1841666336" sldId="315"/>
            <ac:spMk id="2" creationId="{F29AEC9C-F7B3-E736-75C5-48C4BA020464}"/>
          </ac:spMkLst>
        </pc:spChg>
        <pc:spChg chg="mod">
          <ac:chgData name="Rodrigo Malara" userId="d6dcf8413d90d1af" providerId="LiveId" clId="{E733CBD1-E04C-47C6-A0DB-B3DEB05EF294}" dt="2022-11-01T18:44:56.658" v="529" actId="6549"/>
          <ac:spMkLst>
            <pc:docMk/>
            <pc:sldMk cId="1841666336" sldId="315"/>
            <ac:spMk id="3" creationId="{06B8B02C-069D-A49F-3E4B-B62F8BD4AE42}"/>
          </ac:spMkLst>
        </pc:spChg>
      </pc:sldChg>
      <pc:sldChg chg="modSp new mod">
        <pc:chgData name="Rodrigo Malara" userId="d6dcf8413d90d1af" providerId="LiveId" clId="{E733CBD1-E04C-47C6-A0DB-B3DEB05EF294}" dt="2022-11-01T18:48:52.393" v="999" actId="15"/>
        <pc:sldMkLst>
          <pc:docMk/>
          <pc:sldMk cId="1801206883" sldId="316"/>
        </pc:sldMkLst>
        <pc:spChg chg="mod">
          <ac:chgData name="Rodrigo Malara" userId="d6dcf8413d90d1af" providerId="LiveId" clId="{E733CBD1-E04C-47C6-A0DB-B3DEB05EF294}" dt="2022-11-01T18:45:07.104" v="547" actId="20577"/>
          <ac:spMkLst>
            <pc:docMk/>
            <pc:sldMk cId="1801206883" sldId="316"/>
            <ac:spMk id="2" creationId="{835229C8-22C5-0D2D-7ABD-50D83C22AC65}"/>
          </ac:spMkLst>
        </pc:spChg>
        <pc:spChg chg="mod">
          <ac:chgData name="Rodrigo Malara" userId="d6dcf8413d90d1af" providerId="LiveId" clId="{E733CBD1-E04C-47C6-A0DB-B3DEB05EF294}" dt="2022-11-01T18:48:52.393" v="999" actId="15"/>
          <ac:spMkLst>
            <pc:docMk/>
            <pc:sldMk cId="1801206883" sldId="316"/>
            <ac:spMk id="3" creationId="{E5D2B0B8-C5AE-E08E-936C-01E7CDB4B633}"/>
          </ac:spMkLst>
        </pc:spChg>
      </pc:sldChg>
      <pc:sldChg chg="modSp new mod ord">
        <pc:chgData name="Rodrigo Malara" userId="d6dcf8413d90d1af" providerId="LiveId" clId="{E733CBD1-E04C-47C6-A0DB-B3DEB05EF294}" dt="2022-11-01T18:49:40.101" v="1054" actId="313"/>
        <pc:sldMkLst>
          <pc:docMk/>
          <pc:sldMk cId="2964616114" sldId="317"/>
        </pc:sldMkLst>
        <pc:spChg chg="mod">
          <ac:chgData name="Rodrigo Malara" userId="d6dcf8413d90d1af" providerId="LiveId" clId="{E733CBD1-E04C-47C6-A0DB-B3DEB05EF294}" dt="2022-11-01T18:49:00.842" v="1008" actId="20577"/>
          <ac:spMkLst>
            <pc:docMk/>
            <pc:sldMk cId="2964616114" sldId="317"/>
            <ac:spMk id="2" creationId="{BFE03D87-361D-7501-2814-C2B6301FE210}"/>
          </ac:spMkLst>
        </pc:spChg>
        <pc:spChg chg="mod">
          <ac:chgData name="Rodrigo Malara" userId="d6dcf8413d90d1af" providerId="LiveId" clId="{E733CBD1-E04C-47C6-A0DB-B3DEB05EF294}" dt="2022-11-01T18:49:40.101" v="1054" actId="313"/>
          <ac:spMkLst>
            <pc:docMk/>
            <pc:sldMk cId="2964616114" sldId="317"/>
            <ac:spMk id="3" creationId="{8FB9A112-5EAB-2079-A0BE-3E89E7F7E3AE}"/>
          </ac:spMkLst>
        </pc:spChg>
      </pc:sldChg>
      <pc:sldChg chg="modSp new mod">
        <pc:chgData name="Rodrigo Malara" userId="d6dcf8413d90d1af" providerId="LiveId" clId="{E733CBD1-E04C-47C6-A0DB-B3DEB05EF294}" dt="2022-11-01T18:52:49.100" v="1209" actId="6549"/>
        <pc:sldMkLst>
          <pc:docMk/>
          <pc:sldMk cId="1642985919" sldId="318"/>
        </pc:sldMkLst>
        <pc:spChg chg="mod">
          <ac:chgData name="Rodrigo Malara" userId="d6dcf8413d90d1af" providerId="LiveId" clId="{E733CBD1-E04C-47C6-A0DB-B3DEB05EF294}" dt="2022-11-01T18:52:20.252" v="1190" actId="20577"/>
          <ac:spMkLst>
            <pc:docMk/>
            <pc:sldMk cId="1642985919" sldId="318"/>
            <ac:spMk id="2" creationId="{D37794CB-8EE3-DE0A-5A54-2C29E9134984}"/>
          </ac:spMkLst>
        </pc:spChg>
        <pc:spChg chg="mod">
          <ac:chgData name="Rodrigo Malara" userId="d6dcf8413d90d1af" providerId="LiveId" clId="{E733CBD1-E04C-47C6-A0DB-B3DEB05EF294}" dt="2022-11-01T18:52:49.100" v="1209" actId="6549"/>
          <ac:spMkLst>
            <pc:docMk/>
            <pc:sldMk cId="1642985919" sldId="318"/>
            <ac:spMk id="3" creationId="{5C2247A5-E5F1-4770-A535-C9F0DD95C5F5}"/>
          </ac:spMkLst>
        </pc:spChg>
      </pc:sldChg>
      <pc:sldChg chg="modSp new mod">
        <pc:chgData name="Rodrigo Malara" userId="d6dcf8413d90d1af" providerId="LiveId" clId="{E733CBD1-E04C-47C6-A0DB-B3DEB05EF294}" dt="2022-11-01T18:53:41.311" v="1266" actId="12"/>
        <pc:sldMkLst>
          <pc:docMk/>
          <pc:sldMk cId="1047589321" sldId="319"/>
        </pc:sldMkLst>
        <pc:spChg chg="mod">
          <ac:chgData name="Rodrigo Malara" userId="d6dcf8413d90d1af" providerId="LiveId" clId="{E733CBD1-E04C-47C6-A0DB-B3DEB05EF294}" dt="2022-11-01T18:53:13.456" v="1251" actId="20577"/>
          <ac:spMkLst>
            <pc:docMk/>
            <pc:sldMk cId="1047589321" sldId="319"/>
            <ac:spMk id="2" creationId="{7FCFC190-B69F-06CD-93F1-4D4C3FB0BDFA}"/>
          </ac:spMkLst>
        </pc:spChg>
        <pc:spChg chg="mod">
          <ac:chgData name="Rodrigo Malara" userId="d6dcf8413d90d1af" providerId="LiveId" clId="{E733CBD1-E04C-47C6-A0DB-B3DEB05EF294}" dt="2022-11-01T18:53:41.311" v="1266" actId="12"/>
          <ac:spMkLst>
            <pc:docMk/>
            <pc:sldMk cId="1047589321" sldId="319"/>
            <ac:spMk id="3" creationId="{8A8587C9-ADF1-5616-84F8-EFF525C11345}"/>
          </ac:spMkLst>
        </pc:spChg>
      </pc:sldChg>
      <pc:sldChg chg="add del">
        <pc:chgData name="Rodrigo Malara" userId="d6dcf8413d90d1af" providerId="LiveId" clId="{E733CBD1-E04C-47C6-A0DB-B3DEB05EF294}" dt="2022-11-01T18:52:49.312" v="1210" actId="2890"/>
        <pc:sldMkLst>
          <pc:docMk/>
          <pc:sldMk cId="3622278661" sldId="319"/>
        </pc:sldMkLst>
      </pc:sldChg>
      <pc:sldChg chg="modSp new mod">
        <pc:chgData name="Rodrigo Malara" userId="d6dcf8413d90d1af" providerId="LiveId" clId="{E733CBD1-E04C-47C6-A0DB-B3DEB05EF294}" dt="2022-11-01T19:00:51.239" v="2180" actId="14100"/>
        <pc:sldMkLst>
          <pc:docMk/>
          <pc:sldMk cId="2789752266" sldId="320"/>
        </pc:sldMkLst>
        <pc:spChg chg="mod">
          <ac:chgData name="Rodrigo Malara" userId="d6dcf8413d90d1af" providerId="LiveId" clId="{E733CBD1-E04C-47C6-A0DB-B3DEB05EF294}" dt="2022-11-01T18:55:24.231" v="1574" actId="20577"/>
          <ac:spMkLst>
            <pc:docMk/>
            <pc:sldMk cId="2789752266" sldId="320"/>
            <ac:spMk id="2" creationId="{5D358BB1-0CA2-7D84-6F2D-07A10EDB9E19}"/>
          </ac:spMkLst>
        </pc:spChg>
        <pc:spChg chg="mod">
          <ac:chgData name="Rodrigo Malara" userId="d6dcf8413d90d1af" providerId="LiveId" clId="{E733CBD1-E04C-47C6-A0DB-B3DEB05EF294}" dt="2022-11-01T19:00:51.239" v="2180" actId="14100"/>
          <ac:spMkLst>
            <pc:docMk/>
            <pc:sldMk cId="2789752266" sldId="320"/>
            <ac:spMk id="3" creationId="{C6AA0DE6-2CA8-47C3-584D-8F869073A944}"/>
          </ac:spMkLst>
        </pc:spChg>
      </pc:sldChg>
      <pc:sldChg chg="modSp new mod">
        <pc:chgData name="Rodrigo Malara" userId="d6dcf8413d90d1af" providerId="LiveId" clId="{E733CBD1-E04C-47C6-A0DB-B3DEB05EF294}" dt="2022-11-01T18:59:14.283" v="2055" actId="20577"/>
        <pc:sldMkLst>
          <pc:docMk/>
          <pc:sldMk cId="2985856805" sldId="321"/>
        </pc:sldMkLst>
        <pc:spChg chg="mod">
          <ac:chgData name="Rodrigo Malara" userId="d6dcf8413d90d1af" providerId="LiveId" clId="{E733CBD1-E04C-47C6-A0DB-B3DEB05EF294}" dt="2022-11-01T18:59:14.283" v="2055" actId="20577"/>
          <ac:spMkLst>
            <pc:docMk/>
            <pc:sldMk cId="2985856805" sldId="321"/>
            <ac:spMk id="2" creationId="{FC1D4563-853B-034E-3E89-7B633BB996CE}"/>
          </ac:spMkLst>
        </pc:spChg>
        <pc:spChg chg="mod">
          <ac:chgData name="Rodrigo Malara" userId="d6dcf8413d90d1af" providerId="LiveId" clId="{E733CBD1-E04C-47C6-A0DB-B3DEB05EF294}" dt="2022-11-01T18:59:01.584" v="2026" actId="20577"/>
          <ac:spMkLst>
            <pc:docMk/>
            <pc:sldMk cId="2985856805" sldId="321"/>
            <ac:spMk id="3" creationId="{65CCB861-B3C9-0069-984E-71A0068F1E5E}"/>
          </ac:spMkLst>
        </pc:spChg>
      </pc:sldChg>
      <pc:sldChg chg="addSp delSp modSp new mod">
        <pc:chgData name="Rodrigo Malara" userId="d6dcf8413d90d1af" providerId="LiveId" clId="{E733CBD1-E04C-47C6-A0DB-B3DEB05EF294}" dt="2022-11-01T19:02:42.835" v="2248" actId="20577"/>
        <pc:sldMkLst>
          <pc:docMk/>
          <pc:sldMk cId="2509330442" sldId="322"/>
        </pc:sldMkLst>
        <pc:spChg chg="del">
          <ac:chgData name="Rodrigo Malara" userId="d6dcf8413d90d1af" providerId="LiveId" clId="{E733CBD1-E04C-47C6-A0DB-B3DEB05EF294}" dt="2022-11-01T19:02:38.404" v="2239"/>
          <ac:spMkLst>
            <pc:docMk/>
            <pc:sldMk cId="2509330442" sldId="322"/>
            <ac:spMk id="2" creationId="{A1584768-43F4-7A2F-B13F-5DD3A49EC057}"/>
          </ac:spMkLst>
        </pc:spChg>
        <pc:spChg chg="mod">
          <ac:chgData name="Rodrigo Malara" userId="d6dcf8413d90d1af" providerId="LiveId" clId="{E733CBD1-E04C-47C6-A0DB-B3DEB05EF294}" dt="2022-11-01T19:02:42.835" v="2248" actId="20577"/>
          <ac:spMkLst>
            <pc:docMk/>
            <pc:sldMk cId="2509330442" sldId="322"/>
            <ac:spMk id="3" creationId="{55F8810F-4576-8853-8B1E-967157901AEC}"/>
          </ac:spMkLst>
        </pc:spChg>
        <pc:picChg chg="add mod">
          <ac:chgData name="Rodrigo Malara" userId="d6dcf8413d90d1af" providerId="LiveId" clId="{E733CBD1-E04C-47C6-A0DB-B3DEB05EF294}" dt="2022-11-01T19:02:38.404" v="2239"/>
          <ac:picMkLst>
            <pc:docMk/>
            <pc:sldMk cId="2509330442" sldId="322"/>
            <ac:picMk id="2050" creationId="{9F28E231-EBCB-CC17-EF02-8A4EAEB801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01/11/2022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01/11/2022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rdmalara@uniara.edu.br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edin.com/in/rodrigomala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Autofit/>
          </a:bodyPr>
          <a:lstStyle/>
          <a:p>
            <a:r>
              <a:rPr lang="pt-BR" sz="4800" dirty="0"/>
              <a:t>Como direcionar sua carreira para conseguir oportunidades de trabalho no exterior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Rodrigo malara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EE1AE2-17DE-1487-2F7A-F078531D9F18}"/>
              </a:ext>
            </a:extLst>
          </p:cNvPr>
          <p:cNvSpPr txBox="1"/>
          <p:nvPr/>
        </p:nvSpPr>
        <p:spPr>
          <a:xfrm>
            <a:off x="6729998" y="4952266"/>
            <a:ext cx="326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5"/>
              </a:rPr>
              <a:t>rdmalara@uniara.edu.br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87-361D-7501-2814-C2B6301F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Screening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9A112-5EAB-2079-A0BE-3E89E7F7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Feitos por profissionais de RH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Avaliam seu nível de proficiência em inglês e seus conhecimentos técnicos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Prepare um texto onde você consiga falar sobre suas experiências mais relevantes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Se gostarem de você irão contar sobre o processo seletivo e tentar motivá-lo para participar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Alguns são bem trabalhosos</a:t>
            </a:r>
          </a:p>
        </p:txBody>
      </p:sp>
    </p:spTree>
    <p:extLst>
      <p:ext uri="{BB962C8B-B14F-4D97-AF65-F5344CB8AC3E}">
        <p14:creationId xmlns:p14="http://schemas.microsoft.com/office/powerpoint/2010/main" val="296461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794CB-8EE3-DE0A-5A54-2C29E913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247A5-E5F1-4770-A535-C9F0DD95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497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Geralmente se baseia em estruturas de dados e geralmente permite que você use uma linguagem de sua preferência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Algumas vão querer um código finalizado e bem testado no final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Sâo</a:t>
            </a:r>
            <a:r>
              <a:rPr lang="pt-BR" dirty="0"/>
              <a:t> as mais demoradas (até 2 horas)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Usam plataformas como </a:t>
            </a:r>
            <a:r>
              <a:rPr lang="pt-BR" dirty="0" err="1"/>
              <a:t>leetcode</a:t>
            </a:r>
            <a:r>
              <a:rPr lang="pt-BR" dirty="0"/>
              <a:t>, </a:t>
            </a:r>
            <a:r>
              <a:rPr lang="pt-BR" dirty="0" err="1"/>
              <a:t>codility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Outras serão mais breves e usarão compartilhamento de desktop ou de documentos compartilhada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Estão mais interessados em verificar se você consegue resolver o problema mas não exigirá uma implementação completa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Geralmente é um momento tenso. Mantenha a calma os problemas não são impossíveis mas podem ter pegadinhas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Sempre reserve alguns momentos iniciais para entender e fazer perguntas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Explique sua linha de raciocínio enquanto escreve a solução</a:t>
            </a:r>
          </a:p>
        </p:txBody>
      </p:sp>
    </p:spTree>
    <p:extLst>
      <p:ext uri="{BB962C8B-B14F-4D97-AF65-F5344CB8AC3E}">
        <p14:creationId xmlns:p14="http://schemas.microsoft.com/office/powerpoint/2010/main" val="164298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C190-B69F-06CD-93F1-4D4C3FB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projeto 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587C9-ADF1-5616-84F8-EFF525C1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Não é tão frequente mas igualmente importante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Vai testar seus conhecimentos nas tecnologias que foram mencionadas no seu 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Vai propor um problema de algo a ser desenvolvido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Você deve tentar extrair mais detalhes do entrevistador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Requisitos funcionais: o que o software deve fazer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Requisitos não-funcionais: aqueles relacionados ao desempenho do sistema</a:t>
            </a:r>
          </a:p>
        </p:txBody>
      </p:sp>
    </p:spTree>
    <p:extLst>
      <p:ext uri="{BB962C8B-B14F-4D97-AF65-F5344CB8AC3E}">
        <p14:creationId xmlns:p14="http://schemas.microsoft.com/office/powerpoint/2010/main" val="104758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D4563-853B-034E-3E89-7B633BB9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CB861-B3C9-0069-984E-71A0068F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Realizada por gerentes e líderes das áreas contratantes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Geralmente vão tentar entender como você iria se comportar no dia-a-dia de empresa fazendo perguntas sobre como você se comportou ou se comportaria em certas situações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Contar sobre um desafio em um trabalho anterior e como você lidou com a situação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O que você faria se tivesse uma entrega para fazer e não houvesse tempo suficiente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Como poderia resolver um problema com um colega que não se comportou bem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Porque você gostaria de trabalhar na nossa empresa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Porque você está procurando uma nova oportunidade de emprego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É interessante ter essas respostas a perguntas como essas respondidas por escrito antes da entrevista começar.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Se tudo correr bem você pode receber uma oferta</a:t>
            </a:r>
          </a:p>
        </p:txBody>
      </p:sp>
    </p:spTree>
    <p:extLst>
      <p:ext uri="{BB962C8B-B14F-4D97-AF65-F5344CB8AC3E}">
        <p14:creationId xmlns:p14="http://schemas.microsoft.com/office/powerpoint/2010/main" val="29858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8BB1-0CA2-7D84-6F2D-07A10ED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passar nos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A0DE6-2CA8-47C3-584D-8F869073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9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Estude Estruturas de Dados, complexidade computacional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Faça exercícios dos sites usados pelos recrutadores – isso é sério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Todos nós precisamos melhorar nossa lógica para ter maior chance de aprovação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Leia o livro “</a:t>
            </a:r>
            <a:r>
              <a:rPr lang="pt-BR" dirty="0" err="1"/>
              <a:t>Cracking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interview”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Existe muito recurso online – basta você ter tempo para se dedicar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Youtube principalmente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Treine bastante – aceite entrevistas e testes para você se acostumar e melhorar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Essas dicas são muito básicas – mais pra você ter um ponto de partida</a:t>
            </a:r>
          </a:p>
        </p:txBody>
      </p:sp>
    </p:spTree>
    <p:extLst>
      <p:ext uri="{BB962C8B-B14F-4D97-AF65-F5344CB8AC3E}">
        <p14:creationId xmlns:p14="http://schemas.microsoft.com/office/powerpoint/2010/main" val="278975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5F8810F-4576-8853-8B1E-9671579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 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8983B-F130-0BB9-BE17-69E0D12E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As principais dúvidas sobre faculdade e carreira | Catho">
            <a:extLst>
              <a:ext uri="{FF2B5EF4-FFF2-40B4-BE49-F238E27FC236}">
                <a16:creationId xmlns:a16="http://schemas.microsoft.com/office/drawing/2014/main" id="{9F28E231-EBCB-CC17-EF02-8A4EAEB8010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0" b="148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3316-7A53-318E-41D0-903866EF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99266" cy="1450757"/>
          </a:xfrm>
        </p:spPr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5933A-931F-B058-8A58-F41D7641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13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Graduado em Engenharia de Computação em 1999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Passei por alguns projetos internacionais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Nortel Networks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Western Union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General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Bank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America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Fexco</a:t>
            </a:r>
            <a:r>
              <a:rPr lang="pt-BR" dirty="0"/>
              <a:t> – Irlanda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OJO </a:t>
            </a:r>
            <a:r>
              <a:rPr lang="pt-BR" dirty="0" err="1"/>
              <a:t>Labs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CS Disco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Mais informações em </a:t>
            </a:r>
            <a:r>
              <a:rPr lang="pt-BR" sz="2000" dirty="0">
                <a:hlinkClick r:id="rId2"/>
              </a:rPr>
              <a:t>https://linkedin.com/in/rodrigomalara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1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1523-F48A-018E-A6B3-4BE79340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Parece simples Malara!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43F8-20ED-1D53-42D2-D43058B4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45598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Não é fácil.. Nem impossível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É trabalhoso e, definitivamente, não é da noite para o 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É um objetivo de longo prazo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Você precisa manter uma consistência no seu esforço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5BE688-DEE6-43EE-D4A8-95E2E062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36" y="2479676"/>
            <a:ext cx="3190875" cy="2085975"/>
          </a:xfrm>
          <a:prstGeom prst="rect">
            <a:avLst/>
          </a:prstGeom>
        </p:spPr>
      </p:pic>
      <p:pic>
        <p:nvPicPr>
          <p:cNvPr id="1028" name="Picture 4" descr="Associação Pak Shao Lin de Kung Fu - A história de Bruce Lee - pg 1">
            <a:extLst>
              <a:ext uri="{FF2B5EF4-FFF2-40B4-BE49-F238E27FC236}">
                <a16:creationId xmlns:a16="http://schemas.microsoft.com/office/drawing/2014/main" id="{18A33C3F-02D0-D6EF-23E7-32ED750A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21" y="2108201"/>
            <a:ext cx="18669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D48729-736D-DAE7-9B20-3B98AE083D4B}"/>
              </a:ext>
            </a:extLst>
          </p:cNvPr>
          <p:cNvSpPr txBox="1"/>
          <p:nvPr/>
        </p:nvSpPr>
        <p:spPr>
          <a:xfrm>
            <a:off x="6594016" y="4984801"/>
            <a:ext cx="464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“Consistência de longo prazo supera intensidade de curto prazo” Bruce Lee</a:t>
            </a:r>
          </a:p>
        </p:txBody>
      </p:sp>
    </p:spTree>
    <p:extLst>
      <p:ext uri="{BB962C8B-B14F-4D97-AF65-F5344CB8AC3E}">
        <p14:creationId xmlns:p14="http://schemas.microsoft.com/office/powerpoint/2010/main" val="238373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3316-7A53-318E-41D0-903866EF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99266" cy="1450757"/>
          </a:xfrm>
        </p:spPr>
        <p:txBody>
          <a:bodyPr/>
          <a:lstStyle/>
          <a:p>
            <a:r>
              <a:rPr lang="pt-BR" dirty="0"/>
              <a:t>O que fazer para empresas encontrarem você?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5933A-931F-B058-8A58-F41D7641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Inglês não pode ser um problema – Você precisa saber bem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Ter um bom conhecimento técnico sobre tecnologias que estejam sendo usados pelas empresas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Ter um histórico profissional que demonstre que você sabe o que está fazendo e está fazendo por um bom tempo – se houver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Ter um perfil profissional em inglês e CV em inglês também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Passar pelos processos seletivos</a:t>
            </a:r>
          </a:p>
        </p:txBody>
      </p:sp>
    </p:spTree>
    <p:extLst>
      <p:ext uri="{BB962C8B-B14F-4D97-AF65-F5344CB8AC3E}">
        <p14:creationId xmlns:p14="http://schemas.microsoft.com/office/powerpoint/2010/main" val="22650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06D68-0F56-DB0A-7D54-40C6F18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Idiomas – como aprender?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950A3-61C5-5DF8-BC8B-850F858F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Minha experiência pessoal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Definir como um objetivo importante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Cursos de inglês ajudam mas é preciso incorporar na sua rotina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Primeiro você precisa conseguir ler e escrever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Depois você precisa aprender a ouvir - requer muito treino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Assistir programas com legenda em inglês para treinar o ouvido</a:t>
            </a:r>
          </a:p>
        </p:txBody>
      </p:sp>
    </p:spTree>
    <p:extLst>
      <p:ext uri="{BB962C8B-B14F-4D97-AF65-F5344CB8AC3E}">
        <p14:creationId xmlns:p14="http://schemas.microsoft.com/office/powerpoint/2010/main" val="363317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901E1-AB98-5084-A359-40AE133A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técnico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3BBE6-BECF-E6DC-77B3-DFFF1760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Durante o curso e estágios tente encontrar as tecnologias que você pretende se especializar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Leve em consideração também o que o mercado está buscando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Entre numa missão para adquirir esse conhecimento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Não deixe que o seu trabalho atual estabeleça o nível de conhecimento que você vai 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Depois de terminar os estudos, trabalhe como freelancer nas tecnologias que você pretende se desenvolver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Pense na possibilidade de se certificar – é bastante valorizado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Cultive uma curiosidade natural sobre tecnologias e crie o hábito de aprender sempre</a:t>
            </a:r>
          </a:p>
        </p:txBody>
      </p:sp>
    </p:spTree>
    <p:extLst>
      <p:ext uri="{BB962C8B-B14F-4D97-AF65-F5344CB8AC3E}">
        <p14:creationId xmlns:p14="http://schemas.microsoft.com/office/powerpoint/2010/main" val="251527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BC82-FF8A-A2DE-B484-23D5193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EBBD6-03E9-0FFA-B602-86CA9690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Construa seu histórico profissional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Alguns aspectos que devem estar presentes no seu curriculum: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Trabalhos que duraram vários anos na mesma empresa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Trabalhar em empresas que sejam conhecidas e bem conceituadas no exterior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Buscar oportunidades de trabalho que ofereçam a oportunidade de trabalhar com equipes no exterior – mesmo que seja freelancer ou voluntário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Mesmo que todas esses aspectos venham em trabalhos diferentes</a:t>
            </a:r>
          </a:p>
        </p:txBody>
      </p:sp>
    </p:spTree>
    <p:extLst>
      <p:ext uri="{BB962C8B-B14F-4D97-AF65-F5344CB8AC3E}">
        <p14:creationId xmlns:p14="http://schemas.microsoft.com/office/powerpoint/2010/main" val="25722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AEC9C-F7B3-E736-75C5-48C4BA02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CV e perfil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B02C-069D-A49F-3E4B-B62F8BD4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Tenha um perfil em inglês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Caso seu inglês já esteja em um nível legal pense na possibilidade de ter um perfil apenas em inglês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Deve ser lapidado e melhorado frequentemente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Veja perfis de outros profissionais que conseguiram chegar lá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Melhore o texto do seu perfil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Trabalhe a atratividade do seu perfil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É o princípio dos processos seletivos – abre portas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Consiga testemunhos de colegas de trabalho – principalmente seus líderes</a:t>
            </a:r>
          </a:p>
        </p:txBody>
      </p:sp>
    </p:spTree>
    <p:extLst>
      <p:ext uri="{BB962C8B-B14F-4D97-AF65-F5344CB8AC3E}">
        <p14:creationId xmlns:p14="http://schemas.microsoft.com/office/powerpoint/2010/main" val="184166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229C8-22C5-0D2D-7ABD-50D83C22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seletivo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2B0B8-C5AE-E08E-936C-01E7CDB4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São bem elaborados e geralmente longos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Possuem algumas fases bem definidas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Screening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Avaliação de código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Avaliação de projeto de software – para cargos mais seniores e de liderança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Perfil comportamental</a:t>
            </a:r>
          </a:p>
        </p:txBody>
      </p:sp>
    </p:spTree>
    <p:extLst>
      <p:ext uri="{BB962C8B-B14F-4D97-AF65-F5344CB8AC3E}">
        <p14:creationId xmlns:p14="http://schemas.microsoft.com/office/powerpoint/2010/main" val="1801206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{DD96E765-8B46-4460-89C1-FA647BB4BEC0}tf11437505_win32</Template>
  <TotalTime>67</TotalTime>
  <Words>1014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 Pro Cond Light</vt:lpstr>
      <vt:lpstr>Speak Pro</vt:lpstr>
      <vt:lpstr>Wingdings</vt:lpstr>
      <vt:lpstr>RetrospectVTI</vt:lpstr>
      <vt:lpstr>Como direcionar sua carreira para conseguir oportunidades de trabalho no exterior</vt:lpstr>
      <vt:lpstr>Sobre mim</vt:lpstr>
      <vt:lpstr>Parece simples Malara!</vt:lpstr>
      <vt:lpstr>O que fazer para empresas encontrarem você?</vt:lpstr>
      <vt:lpstr>Idiomas – como aprender?</vt:lpstr>
      <vt:lpstr>Conhecimento técnico</vt:lpstr>
      <vt:lpstr>Histórico profissional</vt:lpstr>
      <vt:lpstr>CV e perfil profissional</vt:lpstr>
      <vt:lpstr>Processo seletivo</vt:lpstr>
      <vt:lpstr>Screening</vt:lpstr>
      <vt:lpstr>Avaliação de código</vt:lpstr>
      <vt:lpstr>Avaliação de projeto e arquitetura</vt:lpstr>
      <vt:lpstr>Entrevista Comportamental</vt:lpstr>
      <vt:lpstr>Dicas para passar nos processos</vt:lpstr>
      <vt:lpstr>Dúvidas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direcionar sua carreira para conseguir oportunidades de trabalho no exterior</dc:title>
  <dc:creator>Rodrigo Malara</dc:creator>
  <cp:lastModifiedBy>Rodrigo Malara</cp:lastModifiedBy>
  <cp:revision>1</cp:revision>
  <dcterms:created xsi:type="dcterms:W3CDTF">2022-11-01T17:55:26Z</dcterms:created>
  <dcterms:modified xsi:type="dcterms:W3CDTF">2022-11-01T19:02:47Z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