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>
              <a:buNone/>
            </a:pP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formato do texto do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título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F12B9C-B412-4A1E-AA6C-4C28F25C985C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2;p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99" name="Google Shape;93;p9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4;p9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648320" y="1696680"/>
            <a:ext cx="3676320" cy="23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298330-97DD-4294-8DAB-8D70DC6CC657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0;p10"/>
          <p:cNvGrpSpPr/>
          <p:nvPr/>
        </p:nvGrpSpPr>
        <p:grpSpPr>
          <a:xfrm>
            <a:off x="0" y="4129200"/>
            <a:ext cx="698400" cy="683640"/>
            <a:chOff x="0" y="4129200"/>
            <a:chExt cx="698400" cy="683640"/>
          </a:xfrm>
        </p:grpSpPr>
        <p:sp>
          <p:nvSpPr>
            <p:cNvPr id="105" name="Google Shape;101;p10"/>
            <p:cNvSpPr/>
            <p:nvPr/>
          </p:nvSpPr>
          <p:spPr>
            <a:xfrm rot="16200000">
              <a:off x="0" y="412920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2;p10"/>
            <p:cNvSpPr/>
            <p:nvPr/>
          </p:nvSpPr>
          <p:spPr>
            <a:xfrm flipH="1">
              <a:off x="154080" y="426852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812880" y="4305240"/>
            <a:ext cx="693576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480397-E557-48F6-BC21-3F9650EBA293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06;p1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10" name="Google Shape;107;p11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108;p11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109;p11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110;p11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111;p11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112;p11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113;p11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114;p11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115;p11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116;p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117;p11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118;p11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119;p11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120;p11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121;p11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122;p11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123;p11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124;p11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</a:pPr>
            <a:r>
              <a:rPr b="0" lang="pt-BR" sz="8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b="0" lang="pt-BR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C5C1ED-BC48-4E73-81D2-6AA1B3736BE4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0;p3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33" name="Google Shape;21;p3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22;p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23;p3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24;p3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25;p3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26;p3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27;p3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28;p3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29;p3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30;p3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31;p3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32;p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33;p3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34;p3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35;p3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36;p3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37;p3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38;p3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37D1AB-3A1E-4586-9FF4-EBF5035B44BF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0;p8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78" name="Google Shape;71;p8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72;p8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73;p8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74;p8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75;p8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76;p8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77;p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78;p8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79;p8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80;p8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81;p8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82;p8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83;p8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84;p8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85;p8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86;p8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87;p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88;p8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8D756D-0BE6-4B4D-B9BD-36EF5B3F0EA1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CA7A26-E0C3-4C37-8A73-37AC2127DBF3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54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A03EDC-9F2D-4146-ADE6-46DD2A3F51BA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49;p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60" name="Google Shape;50;p5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" name="Google Shape;51;p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92389F-B558-4533-860A-C93E51D5C7AE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57;p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67" name="Google Shape;58;p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59;p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6A2ECA-18A2-4E25-A666-4203FABD633F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63;p7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72" name="Google Shape;64;p7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65;p7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9AE9E0-EBB8-4581-8B40-EF90B7BE9FA2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localhost:8092/starter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Treinamento preparatório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Delivoro Sistemas</a:t>
            </a:r>
            <a:endParaRPr b="0" lang="pt-B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GIT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Competências a serem dominadas após o treinamento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Fazer correções em branch após code review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checkout feature/nome-feature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pull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add &lt;arquivos&gt;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commit -m ‘mensagem’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push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Responder comentários no gitlab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Referências - Processos Internos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Utilização de Campos Booleanos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Boas práticas de Código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Assuntos a serem abordados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32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Ambiente de desenvolvimento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Arquitetura do Projeto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Treinamento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Testes Unitários - JUnit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 WEB - Stripes + JSPs, Spring, MyBatis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Processo de desenvolvimento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Ambiente de Desenvolvimento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Instalar no ambiente de desenvolvimento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JDK 13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IntelliJ Idea Community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NetBeans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Gradle é usado através da interface gráfica do IntelliJ e do NetBeans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DBeaver Community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Google Chrome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Acesso remoto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MySQL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Gitlab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858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Amazon AWS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Ambiente de Desenvolvimento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200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Configurar JAVA_HOME em variáveis de ambiente no Windows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Configurar PATH em variáveis de ambiente no Windows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Configurar acesso ao banco de dados de dev usando DBeaver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Acessar o Gitlab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Configurar o IntelliJ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Ambiente de Desenvolvimento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Configurar acesso ao GIT - criar arquivo config na pasta .ssh do diretório home do usuário usando o Git Bash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Consolas"/>
                <a:ea typeface="Consolas"/>
              </a:rPr>
              <a:t># mkdir ~/.ssh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Consolas"/>
                <a:ea typeface="Consolas"/>
              </a:rPr>
              <a:t># vi ~/.ssh/config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Consolas"/>
                <a:ea typeface="Consolas"/>
              </a:rPr>
              <a:t>Host server.delivoro.com.br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Consolas"/>
                <a:ea typeface="Consolas"/>
              </a:rPr>
              <a:t>        Port 4222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Consolas"/>
                <a:ea typeface="Consolas"/>
              </a:rPr>
              <a:t>        User treinamento1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Consolas"/>
                <a:ea typeface="Consolas"/>
              </a:rPr>
              <a:t>        IdentityFile ~/treinamento1.pem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Clonar o projeto starter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Ambiente de Desenvolvimento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Verificar se o mesmo executa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Use o target tomcatRun do gradle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Acessar o projeto em </a:t>
            </a:r>
            <a:r>
              <a:rPr b="0" lang="pt-BR" sz="1300" strike="noStrike" u="sng">
                <a:solidFill>
                  <a:schemeClr val="hlink"/>
                </a:solidFill>
                <a:effectLst/>
                <a:uFillTx/>
                <a:latin typeface="Lato"/>
                <a:ea typeface="Lato"/>
                <a:hlinkClick r:id="rId1"/>
              </a:rPr>
              <a:t>http://localhost:8092/starter</a:t>
            </a: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 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1" name="Google Shape;166;p18" descr=""/>
          <p:cNvPicPr/>
          <p:nvPr/>
        </p:nvPicPr>
        <p:blipFill>
          <a:blip r:embed="rId2"/>
          <a:stretch/>
        </p:blipFill>
        <p:spPr>
          <a:xfrm>
            <a:off x="6578280" y="229320"/>
            <a:ext cx="2317320" cy="3030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2" name="Google Shape;167;p18" descr=""/>
          <p:cNvPicPr/>
          <p:nvPr/>
        </p:nvPicPr>
        <p:blipFill>
          <a:blip r:embed="rId3"/>
          <a:stretch/>
        </p:blipFill>
        <p:spPr>
          <a:xfrm>
            <a:off x="675720" y="4352760"/>
            <a:ext cx="5311080" cy="742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Arquitetura do Projeto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Multicamadas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Multi-níveis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Baseada em padrões de projeto GoF e Java Enterprise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Utiliza frameworks e tecnologias abaixo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JSP/EL/JSTL/DisplayTag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371600" indent="-2984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Apresentação de informação e lógica na UI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Stripes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371600" indent="-2984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camada Web - navegação - interação com browser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Spring Boot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371600" indent="-2984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Container de Inversão de Dependências, Transações, Integração entre frameworks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MyBatis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371600" indent="-29844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Integração com Banco de Dados - CRUD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Processo de desenvolvimento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Utilizamos o Gitlab para automação de processos do repositório de software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Feature branching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Cada atividade de cada desenvolvedor deve ser feita em uma branch separada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 branch deve partir de uma branch origem: develop/staging/master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Features partem da branch develop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Bugs podem partir de staging ou de master dependendo quem estiver em produção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O desenvolvedor cria a própria branch, desenvolve e commita nela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Ao término faz o push para o repositório remoto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Cria um Merge Request no Gitlab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O código é revisado. Caso haja correções a serem feitas, o desenvolvedor as realiza, faz um novo push e comenta no Merge Request o que foi feito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O código é aprovado e aguarda merge para ser implantado em QA ou PROD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GIT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Usado como repositório e para gerenciamento da configuração de software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Competências a serem dominadas após o treinamento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Saber usar os comandos básicos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add/commit/push/pull/merge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pt-BR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Fazer um fluxo de desenvolvimento completo de feature branching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fetch origin develop:develop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checkout develop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checkout -b feature/nome-feature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add &lt;arquivos&gt;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commit -m ‘mensagem’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git push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LibreOffice/25.2.5.2$Linux_X86_64 LibreOffice_project/fb4792146257752f54eab576deb869869b108571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cp:lastPrinted>2025-07-18T17:44:46Z</cp:lastPrinted>
  <dcterms:modified xsi:type="dcterms:W3CDTF">2025-07-18T17:44:49Z</dcterms:modified>
  <cp:revision>1</cp:revision>
  <dc:subject/>
  <dc:title/>
</cp:coreProperties>
</file>