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3.xml.rels" ContentType="application/vnd.openxmlformats-package.relationships+xml"/>
  <Override PartName="/ppt/slides/_rels/slide25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7.jpeg" ContentType="image/jpeg"/>
  <Override PartName="/ppt/media/image18.png" ContentType="image/png"/>
  <Override PartName="/ppt/media/image8.png" ContentType="image/png"/>
  <Override PartName="/ppt/media/image12.jpeg" ContentType="image/jpeg"/>
  <Override PartName="/ppt/media/image11.png" ContentType="image/png"/>
  <Override PartName="/ppt/media/image2.png" ContentType="image/png"/>
  <Override PartName="/ppt/media/image22.jpeg" ContentType="image/jpeg"/>
  <Override PartName="/ppt/media/image24.jpeg" ContentType="image/jpeg"/>
  <Override PartName="/ppt/media/image23.png" ContentType="image/png"/>
  <Override PartName="/ppt/media/image21.png" ContentType="image/png"/>
  <Override PartName="/ppt/media/image20.jpeg" ContentType="image/jpeg"/>
  <Override PartName="/ppt/media/image19.jpeg" ContentType="image/jpeg"/>
  <Override PartName="/ppt/media/image1.jpeg" ContentType="image/jpeg"/>
  <Override PartName="/ppt/media/image6.png" ContentType="image/png"/>
  <Override PartName="/ppt/media/image10.png" ContentType="image/png"/>
  <Override PartName="/ppt/media/image5.png" ContentType="image/png"/>
  <Override PartName="/ppt/media/image14.png" ContentType="image/png"/>
  <Override PartName="/ppt/media/image17.jpeg" ContentType="image/jpeg"/>
  <Override PartName="/ppt/media/image16.png" ContentType="image/png"/>
  <Override PartName="/ppt/media/image15.jpeg" ContentType="image/jpe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3" r:id="rId3"/>
    <p:sldMasterId id="2147483661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 rot="5400000">
            <a:off x="7500600" y="0"/>
            <a:ext cx="1643400" cy="164340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" name="Google Shape;11;p2"/>
          <p:cNvGrpSpPr/>
          <p:nvPr/>
        </p:nvGrpSpPr>
        <p:grpSpPr>
          <a:xfrm>
            <a:off x="5760" y="-8280"/>
            <a:ext cx="5138280" cy="5152320"/>
            <a:chOff x="5760" y="-8280"/>
            <a:chExt cx="5138280" cy="515232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360" y="360"/>
              <a:ext cx="5152320" cy="513468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" name="Google Shape;13;p2"/>
            <p:cNvSpPr/>
            <p:nvPr/>
          </p:nvSpPr>
          <p:spPr>
            <a:xfrm rot="16200000">
              <a:off x="0" y="1142280"/>
              <a:ext cx="3996360" cy="398232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" name="Google Shape;14;p2"/>
            <p:cNvSpPr/>
            <p:nvPr/>
          </p:nvSpPr>
          <p:spPr>
            <a:xfrm rot="16200000">
              <a:off x="1800" y="720"/>
              <a:ext cx="2299320" cy="2291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" name="Google Shape;15;p2"/>
            <p:cNvSpPr/>
            <p:nvPr/>
          </p:nvSpPr>
          <p:spPr>
            <a:xfrm flipH="1">
              <a:off x="652680" y="588240"/>
              <a:ext cx="2299680" cy="22910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19999"/>
          </a:bodyPr>
          <a:p>
            <a:pPr indent="0">
              <a:buNone/>
            </a:pPr>
            <a:r>
              <a:rPr b="0" lang="pt-BR" sz="4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</a:t>
            </a:r>
            <a:r>
              <a:rPr b="0" lang="pt-BR" sz="4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</a:t>
            </a:r>
            <a:r>
              <a:rPr b="0" lang="pt-BR" sz="4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 </a:t>
            </a:r>
            <a:r>
              <a:rPr b="0" lang="pt-BR" sz="4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par</a:t>
            </a:r>
            <a:r>
              <a:rPr b="0" lang="pt-BR" sz="4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 </a:t>
            </a:r>
            <a:r>
              <a:rPr b="0" lang="pt-BR" sz="4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edi</a:t>
            </a:r>
            <a:r>
              <a:rPr b="0" lang="pt-BR" sz="4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tar </a:t>
            </a:r>
            <a:r>
              <a:rPr b="0" lang="pt-BR" sz="4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 </a:t>
            </a:r>
            <a:r>
              <a:rPr b="0" lang="pt-BR" sz="4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</a:t>
            </a:r>
            <a:r>
              <a:rPr b="0" lang="pt-BR" sz="4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ma</a:t>
            </a:r>
            <a:r>
              <a:rPr b="0" lang="pt-BR" sz="4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to </a:t>
            </a:r>
            <a:r>
              <a:rPr b="0" lang="pt-BR" sz="4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do </a:t>
            </a:r>
            <a:r>
              <a:rPr b="0" lang="pt-BR" sz="4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tex</a:t>
            </a:r>
            <a:r>
              <a:rPr b="0" lang="pt-BR" sz="4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to </a:t>
            </a:r>
            <a:r>
              <a:rPr b="0" lang="pt-BR" sz="4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do </a:t>
            </a:r>
            <a:r>
              <a:rPr b="0" lang="pt-BR" sz="4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títu</a:t>
            </a:r>
            <a:r>
              <a:rPr b="0" lang="pt-BR" sz="4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lo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63EC635-34F3-4DD7-9F39-7C9E5F75DDF3}" type="slidenum">
              <a:rPr b="0" lang="pt-B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&lt;número&gt;</a:t>
            </a:fld>
            <a:endParaRPr b="0" lang="pt-BR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2;p9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98" name="Google Shape;93;p9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" name="Google Shape;94;p9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297440" y="1658160"/>
            <a:ext cx="3035880" cy="175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648320" y="1696680"/>
            <a:ext cx="3676320" cy="234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5000" lnSpcReduction="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A5BAB17-82FE-428E-8D99-892B2F7B44B4}" type="slidenum">
              <a:rPr b="0" lang="pt-B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&lt;número&gt;</a:t>
            </a:fld>
            <a:endParaRPr b="0" lang="pt-BR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0;p10"/>
          <p:cNvGrpSpPr/>
          <p:nvPr/>
        </p:nvGrpSpPr>
        <p:grpSpPr>
          <a:xfrm>
            <a:off x="0" y="4129200"/>
            <a:ext cx="698400" cy="683640"/>
            <a:chOff x="0" y="4129200"/>
            <a:chExt cx="698400" cy="683640"/>
          </a:xfrm>
        </p:grpSpPr>
        <p:sp>
          <p:nvSpPr>
            <p:cNvPr id="104" name="Google Shape;101;p10"/>
            <p:cNvSpPr/>
            <p:nvPr/>
          </p:nvSpPr>
          <p:spPr>
            <a:xfrm rot="16200000">
              <a:off x="0" y="4129200"/>
              <a:ext cx="544320" cy="5443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" name="Google Shape;102;p10"/>
            <p:cNvSpPr/>
            <p:nvPr/>
          </p:nvSpPr>
          <p:spPr>
            <a:xfrm flipH="1">
              <a:off x="154080" y="4268520"/>
              <a:ext cx="544320" cy="5443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812880" y="4305240"/>
            <a:ext cx="693576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C382CD-E7FD-47A9-8776-795ED0F12B53}" type="slidenum">
              <a:rPr b="0" lang="pt-B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&lt;número&gt;</a:t>
            </a:fld>
            <a:endParaRPr b="0" lang="pt-BR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31;p13" hidden="1"/>
          <p:cNvSpPr/>
          <p:nvPr/>
        </p:nvSpPr>
        <p:spPr>
          <a:xfrm>
            <a:off x="720" y="720"/>
            <a:ext cx="9143640" cy="27396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273960"/>
              <a:gd name="textAreaBottom" fmla="*/ 274320 h 273960"/>
            </a:gdLst>
            <a:ahLst/>
            <a:cxnLst/>
            <a:rect l="textAreaLeft" t="textAreaTop" r="textAreaRight" b="textAreaBottom"/>
            <a:pathLst>
              <a:path w="9144000" h="365760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4966a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9" name="Google Shape;132;p13" hidden="1"/>
          <p:cNvSpPr/>
          <p:nvPr/>
        </p:nvSpPr>
        <p:spPr>
          <a:xfrm>
            <a:off x="720" y="720"/>
            <a:ext cx="9143640" cy="27396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273960"/>
              <a:gd name="textAreaBottom" fmla="*/ 274320 h 273960"/>
            </a:gdLst>
            <a:ahLst/>
            <a:cxnLst/>
            <a:rect l="textAreaLeft" t="textAreaTop" r="textAreaRight" b="textAreaBottom"/>
            <a:pathLst>
              <a:path w="9144000" h="365760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noFill/>
          <a:ln w="25900">
            <a:solidFill>
              <a:srgbClr val="34487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0" name="Google Shape;139;p14"/>
          <p:cNvSpPr/>
          <p:nvPr/>
        </p:nvSpPr>
        <p:spPr>
          <a:xfrm>
            <a:off x="720" y="720"/>
            <a:ext cx="9143640" cy="27396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273960"/>
              <a:gd name="textAreaBottom" fmla="*/ 274320 h 273960"/>
            </a:gdLst>
            <a:ahLst/>
            <a:cxnLst/>
            <a:rect l="textAreaLeft" t="textAreaTop" r="textAreaRight" b="textAreaBottom"/>
            <a:pathLst>
              <a:path w="9144000" h="365760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4966a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1" name="Google Shape;140;p14"/>
          <p:cNvSpPr/>
          <p:nvPr/>
        </p:nvSpPr>
        <p:spPr>
          <a:xfrm>
            <a:off x="720" y="720"/>
            <a:ext cx="9143640" cy="27396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273960"/>
              <a:gd name="textAreaBottom" fmla="*/ 274320 h 273960"/>
            </a:gdLst>
            <a:ahLst/>
            <a:cxnLst/>
            <a:rect l="textAreaLeft" t="textAreaTop" r="textAreaRight" b="textAreaBottom"/>
            <a:pathLst>
              <a:path w="9144000" h="365760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noFill/>
          <a:ln w="25900">
            <a:solidFill>
              <a:srgbClr val="34487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2" name="Google Shape;141;p14"/>
          <p:cNvSpPr/>
          <p:nvPr/>
        </p:nvSpPr>
        <p:spPr>
          <a:xfrm>
            <a:off x="686520" y="3723480"/>
            <a:ext cx="7848360" cy="1080"/>
          </a:xfrm>
          <a:custGeom>
            <a:avLst/>
            <a:gdLst>
              <a:gd name="textAreaLeft" fmla="*/ 0 w 7848360"/>
              <a:gd name="textAreaRight" fmla="*/ 7848720 w 7848360"/>
              <a:gd name="textAreaTop" fmla="*/ 0 h 1080"/>
              <a:gd name="textAreaBottom" fmla="*/ 1440 h 1080"/>
            </a:gdLst>
            <a:ahLst/>
            <a:cxnLst/>
            <a:rect l="textAreaLeft" t="textAreaTop" r="textAreaRight" b="textAreaBottom"/>
            <a:pathLst>
              <a:path w="7848600" h="1904">
                <a:moveTo>
                  <a:pt x="0" y="0"/>
                </a:moveTo>
                <a:lnTo>
                  <a:pt x="7848600" y="1524"/>
                </a:lnTo>
              </a:path>
            </a:pathLst>
          </a:custGeom>
          <a:noFill/>
          <a:ln w="19800">
            <a:solidFill>
              <a:srgbClr val="23285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020240" y="1685160"/>
            <a:ext cx="7103160" cy="146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indent="0">
              <a:buNone/>
            </a:pPr>
            <a:r>
              <a:rPr b="0" lang="pt-BR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182960"/>
            <a:ext cx="822924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ftr" idx="12"/>
          </p:nvPr>
        </p:nvSpPr>
        <p:spPr>
          <a:xfrm>
            <a:off x="3108960" y="4783320"/>
            <a:ext cx="2925720" cy="21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dt" idx="13"/>
          </p:nvPr>
        </p:nvSpPr>
        <p:spPr>
          <a:xfrm>
            <a:off x="457200" y="4783320"/>
            <a:ext cx="2102760" cy="21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sldNum" idx="14"/>
          </p:nvPr>
        </p:nvSpPr>
        <p:spPr>
          <a:xfrm>
            <a:off x="6583680" y="4783320"/>
            <a:ext cx="2102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EC02206-C081-43A4-9B1D-3D0B0DF11F83}" type="slidenum">
              <a:rPr b="0" lang="pt-BR" sz="18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&lt;número&gt;</a:t>
            </a:fld>
            <a:endParaRPr b="0" lang="pt-B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31;p13"/>
          <p:cNvSpPr/>
          <p:nvPr/>
        </p:nvSpPr>
        <p:spPr>
          <a:xfrm>
            <a:off x="720" y="720"/>
            <a:ext cx="9143640" cy="27396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273960"/>
              <a:gd name="textAreaBottom" fmla="*/ 274320 h 273960"/>
            </a:gdLst>
            <a:ahLst/>
            <a:cxnLst/>
            <a:rect l="textAreaLeft" t="textAreaTop" r="textAreaRight" b="textAreaBottom"/>
            <a:pathLst>
              <a:path w="9144000" h="365760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4966a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9" name="Google Shape;132;p13"/>
          <p:cNvSpPr/>
          <p:nvPr/>
        </p:nvSpPr>
        <p:spPr>
          <a:xfrm>
            <a:off x="720" y="720"/>
            <a:ext cx="9143640" cy="27396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273960"/>
              <a:gd name="textAreaBottom" fmla="*/ 274320 h 273960"/>
            </a:gdLst>
            <a:ahLst/>
            <a:cxnLst/>
            <a:rect l="textAreaLeft" t="textAreaTop" r="textAreaRight" b="textAreaBottom"/>
            <a:pathLst>
              <a:path w="9144000" h="365760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noFill/>
          <a:ln w="25900">
            <a:solidFill>
              <a:srgbClr val="34487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ftr" idx="15"/>
          </p:nvPr>
        </p:nvSpPr>
        <p:spPr>
          <a:xfrm>
            <a:off x="3108960" y="4783320"/>
            <a:ext cx="2925720" cy="21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dt" idx="16"/>
          </p:nvPr>
        </p:nvSpPr>
        <p:spPr>
          <a:xfrm>
            <a:off x="457200" y="4783320"/>
            <a:ext cx="2102760" cy="21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7"/>
          </p:nvPr>
        </p:nvSpPr>
        <p:spPr>
          <a:xfrm>
            <a:off x="6583680" y="4783320"/>
            <a:ext cx="2102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6F388E-2867-45E4-91C3-0C8094D695E2}" type="slidenum">
              <a:rPr b="0" lang="pt-BR" sz="18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&lt;número&gt;</a:t>
            </a:fld>
            <a:endParaRPr b="0" lang="pt-B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31;p13"/>
          <p:cNvSpPr/>
          <p:nvPr/>
        </p:nvSpPr>
        <p:spPr>
          <a:xfrm>
            <a:off x="720" y="720"/>
            <a:ext cx="9143640" cy="27396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273960"/>
              <a:gd name="textAreaBottom" fmla="*/ 274320 h 273960"/>
            </a:gdLst>
            <a:ahLst/>
            <a:cxnLst/>
            <a:rect l="textAreaLeft" t="textAreaTop" r="textAreaRight" b="textAreaBottom"/>
            <a:pathLst>
              <a:path w="9144000" h="365760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4966a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6" name="Google Shape;132;p13"/>
          <p:cNvSpPr/>
          <p:nvPr/>
        </p:nvSpPr>
        <p:spPr>
          <a:xfrm>
            <a:off x="720" y="720"/>
            <a:ext cx="9143640" cy="27396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273960"/>
              <a:gd name="textAreaBottom" fmla="*/ 274320 h 273960"/>
            </a:gdLst>
            <a:ahLst/>
            <a:cxnLst/>
            <a:rect l="textAreaLeft" t="textAreaTop" r="textAreaRight" b="textAreaBottom"/>
            <a:pathLst>
              <a:path w="9144000" h="365760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noFill/>
          <a:ln w="25900">
            <a:solidFill>
              <a:srgbClr val="34487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85800" y="1594440"/>
            <a:ext cx="7772040" cy="146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indent="0">
              <a:buNone/>
            </a:pPr>
            <a:r>
              <a:rPr b="0" lang="pt-BR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ftr" idx="18"/>
          </p:nvPr>
        </p:nvSpPr>
        <p:spPr>
          <a:xfrm>
            <a:off x="3108960" y="4783320"/>
            <a:ext cx="2925720" cy="21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19"/>
          </p:nvPr>
        </p:nvSpPr>
        <p:spPr>
          <a:xfrm>
            <a:off x="457200" y="4783320"/>
            <a:ext cx="2102760" cy="21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sldNum" idx="20"/>
          </p:nvPr>
        </p:nvSpPr>
        <p:spPr>
          <a:xfrm>
            <a:off x="6583680" y="4783320"/>
            <a:ext cx="2102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066650-EA61-4481-81E9-95CAC2A1A947}" type="slidenum">
              <a:rPr b="0" lang="pt-BR" sz="18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&lt;número&gt;</a:t>
            </a:fld>
            <a:endParaRPr b="0" lang="pt-B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720" y="720"/>
            <a:ext cx="9143640" cy="27396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273960"/>
              <a:gd name="textAreaBottom" fmla="*/ 274320 h 273960"/>
            </a:gdLst>
            <a:ahLst/>
            <a:cxnLst/>
            <a:rect l="textAreaLeft" t="textAreaTop" r="textAreaRight" b="textAreaBottom"/>
            <a:pathLst>
              <a:path w="9144000" h="365760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4966a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2" name="Google Shape;132;p13"/>
          <p:cNvSpPr/>
          <p:nvPr/>
        </p:nvSpPr>
        <p:spPr>
          <a:xfrm>
            <a:off x="720" y="720"/>
            <a:ext cx="9143640" cy="27396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273960"/>
              <a:gd name="textAreaBottom" fmla="*/ 274320 h 273960"/>
            </a:gdLst>
            <a:ahLst/>
            <a:cxnLst/>
            <a:rect l="textAreaLeft" t="textAreaTop" r="textAreaRight" b="textAreaBottom"/>
            <a:pathLst>
              <a:path w="9144000" h="365760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noFill/>
          <a:ln w="25900">
            <a:solidFill>
              <a:srgbClr val="34487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020240" y="1685160"/>
            <a:ext cx="7103160" cy="146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indent="0">
              <a:buNone/>
            </a:pPr>
            <a:r>
              <a:rPr b="0" lang="pt-BR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182960"/>
            <a:ext cx="3977280" cy="372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709160" y="1182960"/>
            <a:ext cx="3977280" cy="372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ftr" idx="21"/>
          </p:nvPr>
        </p:nvSpPr>
        <p:spPr>
          <a:xfrm>
            <a:off x="3108960" y="4783320"/>
            <a:ext cx="2925720" cy="21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dt" idx="22"/>
          </p:nvPr>
        </p:nvSpPr>
        <p:spPr>
          <a:xfrm>
            <a:off x="457200" y="4783320"/>
            <a:ext cx="2102760" cy="21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sldNum" idx="23"/>
          </p:nvPr>
        </p:nvSpPr>
        <p:spPr>
          <a:xfrm>
            <a:off x="6583680" y="4783320"/>
            <a:ext cx="2102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715A456-CE40-4A32-B9DA-EF7542477D77}" type="slidenum">
              <a:rPr b="0" lang="pt-BR" sz="18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&lt;número&gt;</a:t>
            </a:fld>
            <a:endParaRPr b="0" lang="pt-B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1;p13"/>
          <p:cNvSpPr/>
          <p:nvPr/>
        </p:nvSpPr>
        <p:spPr>
          <a:xfrm>
            <a:off x="720" y="720"/>
            <a:ext cx="9143640" cy="27396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273960"/>
              <a:gd name="textAreaBottom" fmla="*/ 274320 h 273960"/>
            </a:gdLst>
            <a:ahLst/>
            <a:cxnLst/>
            <a:rect l="textAreaLeft" t="textAreaTop" r="textAreaRight" b="textAreaBottom"/>
            <a:pathLst>
              <a:path w="9144000" h="365760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4966a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0" name="Google Shape;132;p13"/>
          <p:cNvSpPr/>
          <p:nvPr/>
        </p:nvSpPr>
        <p:spPr>
          <a:xfrm>
            <a:off x="720" y="720"/>
            <a:ext cx="9143640" cy="27396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273960"/>
              <a:gd name="textAreaBottom" fmla="*/ 274320 h 273960"/>
            </a:gdLst>
            <a:ahLst/>
            <a:cxnLst/>
            <a:rect l="textAreaLeft" t="textAreaTop" r="textAreaRight" b="textAreaBottom"/>
            <a:pathLst>
              <a:path w="9144000" h="365760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noFill/>
          <a:ln w="25900">
            <a:solidFill>
              <a:srgbClr val="34487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020240" y="1685160"/>
            <a:ext cx="7103160" cy="146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indent="0">
              <a:buNone/>
            </a:pPr>
            <a:r>
              <a:rPr b="0" lang="pt-BR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ftr" idx="24"/>
          </p:nvPr>
        </p:nvSpPr>
        <p:spPr>
          <a:xfrm>
            <a:off x="3108960" y="4783320"/>
            <a:ext cx="2925720" cy="21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dt" idx="25"/>
          </p:nvPr>
        </p:nvSpPr>
        <p:spPr>
          <a:xfrm>
            <a:off x="457200" y="4783320"/>
            <a:ext cx="2102760" cy="21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sldNum" idx="26"/>
          </p:nvPr>
        </p:nvSpPr>
        <p:spPr>
          <a:xfrm>
            <a:off x="6583680" y="4783320"/>
            <a:ext cx="2102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2ACD34-5484-4247-A475-BA80F5625FDC}" type="slidenum">
              <a:rPr b="0" lang="pt-BR" sz="18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&lt;número&gt;</a:t>
            </a:fld>
            <a:endParaRPr b="0" lang="pt-BR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106;p11"/>
          <p:cNvGrpSpPr/>
          <p:nvPr/>
        </p:nvGrpSpPr>
        <p:grpSpPr>
          <a:xfrm>
            <a:off x="4406760" y="0"/>
            <a:ext cx="4737240" cy="5142960"/>
            <a:chOff x="4406760" y="0"/>
            <a:chExt cx="4737240" cy="5142960"/>
          </a:xfrm>
        </p:grpSpPr>
        <p:sp>
          <p:nvSpPr>
            <p:cNvPr id="9" name="Google Shape;107;p11"/>
            <p:cNvSpPr/>
            <p:nvPr/>
          </p:nvSpPr>
          <p:spPr>
            <a:xfrm rot="5400000">
              <a:off x="4408200" y="-1800"/>
              <a:ext cx="4733640" cy="47372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" name="Google Shape;108;p11"/>
            <p:cNvSpPr/>
            <p:nvPr/>
          </p:nvSpPr>
          <p:spPr>
            <a:xfrm rot="5400000">
              <a:off x="4841280" y="5400"/>
              <a:ext cx="4297680" cy="42865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" name="Google Shape;109;p11"/>
            <p:cNvSpPr/>
            <p:nvPr/>
          </p:nvSpPr>
          <p:spPr>
            <a:xfrm rot="16200000">
              <a:off x="5618520" y="1236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" name="Google Shape;110;p11"/>
            <p:cNvSpPr/>
            <p:nvPr/>
          </p:nvSpPr>
          <p:spPr>
            <a:xfrm flipH="1">
              <a:off x="5850000" y="1443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" name="Google Shape;111;p11"/>
            <p:cNvSpPr/>
            <p:nvPr/>
          </p:nvSpPr>
          <p:spPr>
            <a:xfrm rot="16200000">
              <a:off x="5987160" y="2469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" name="Google Shape;112;p11"/>
            <p:cNvSpPr/>
            <p:nvPr/>
          </p:nvSpPr>
          <p:spPr>
            <a:xfrm flipH="1">
              <a:off x="6222240" y="2676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" name="Google Shape;113;p11"/>
            <p:cNvSpPr/>
            <p:nvPr/>
          </p:nvSpPr>
          <p:spPr>
            <a:xfrm rot="16200000">
              <a:off x="6675480" y="18622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" name="Google Shape;114;p11"/>
            <p:cNvSpPr/>
            <p:nvPr/>
          </p:nvSpPr>
          <p:spPr>
            <a:xfrm flipH="1">
              <a:off x="6908040" y="2069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" name="Google Shape;115;p11"/>
            <p:cNvSpPr/>
            <p:nvPr/>
          </p:nvSpPr>
          <p:spPr>
            <a:xfrm rot="16200000">
              <a:off x="6861240" y="24778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" name="Google Shape;116;p11"/>
            <p:cNvSpPr/>
            <p:nvPr/>
          </p:nvSpPr>
          <p:spPr>
            <a:xfrm flipH="1">
              <a:off x="7965360" y="2692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" name="Google Shape;117;p11"/>
            <p:cNvSpPr/>
            <p:nvPr/>
          </p:nvSpPr>
          <p:spPr>
            <a:xfrm flipH="1">
              <a:off x="8145000" y="33087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" name="Google Shape;118;p11"/>
            <p:cNvSpPr/>
            <p:nvPr/>
          </p:nvSpPr>
          <p:spPr>
            <a:xfrm rot="16200000">
              <a:off x="7047720" y="30952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" name="Google Shape;119;p11"/>
            <p:cNvSpPr/>
            <p:nvPr/>
          </p:nvSpPr>
          <p:spPr>
            <a:xfrm flipH="1">
              <a:off x="7276680" y="3302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" name="Google Shape;120;p11"/>
            <p:cNvSpPr/>
            <p:nvPr/>
          </p:nvSpPr>
          <p:spPr>
            <a:xfrm rot="16200000">
              <a:off x="7227360" y="37108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" name="Google Shape;121;p11"/>
            <p:cNvSpPr/>
            <p:nvPr/>
          </p:nvSpPr>
          <p:spPr>
            <a:xfrm flipH="1">
              <a:off x="7462440" y="3918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" name="Google Shape;122;p11"/>
            <p:cNvSpPr/>
            <p:nvPr/>
          </p:nvSpPr>
          <p:spPr>
            <a:xfrm rot="16200000">
              <a:off x="8102520" y="3718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" name="Google Shape;123;p11"/>
            <p:cNvSpPr/>
            <p:nvPr/>
          </p:nvSpPr>
          <p:spPr>
            <a:xfrm flipH="1">
              <a:off x="8334360" y="3925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" name="Google Shape;124;p11"/>
            <p:cNvSpPr/>
            <p:nvPr/>
          </p:nvSpPr>
          <p:spPr>
            <a:xfrm rot="16200000">
              <a:off x="8288280" y="43344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</a:pPr>
            <a:r>
              <a:rPr b="0" lang="pt-BR" sz="80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xx%</a:t>
            </a:r>
            <a:endParaRPr b="0" lang="pt-BR" sz="8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23680" y="2643120"/>
            <a:ext cx="4775760" cy="121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D865EB2-E91A-4D1B-B084-EF4A9C699B4A}" type="slidenum">
              <a:rPr b="0" lang="pt-B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&lt;número&gt;</a:t>
            </a:fld>
            <a:endParaRPr b="0" lang="pt-BR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20;p3"/>
          <p:cNvGrpSpPr/>
          <p:nvPr/>
        </p:nvGrpSpPr>
        <p:grpSpPr>
          <a:xfrm>
            <a:off x="4406760" y="0"/>
            <a:ext cx="4737240" cy="5142960"/>
            <a:chOff x="4406760" y="0"/>
            <a:chExt cx="4737240" cy="5142960"/>
          </a:xfrm>
        </p:grpSpPr>
        <p:sp>
          <p:nvSpPr>
            <p:cNvPr id="32" name="Google Shape;21;p3"/>
            <p:cNvSpPr/>
            <p:nvPr/>
          </p:nvSpPr>
          <p:spPr>
            <a:xfrm rot="5400000">
              <a:off x="4408200" y="-1800"/>
              <a:ext cx="4733640" cy="47372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" name="Google Shape;22;p3"/>
            <p:cNvSpPr/>
            <p:nvPr/>
          </p:nvSpPr>
          <p:spPr>
            <a:xfrm rot="5400000">
              <a:off x="4841280" y="5400"/>
              <a:ext cx="4297680" cy="42865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" name="Google Shape;23;p3"/>
            <p:cNvSpPr/>
            <p:nvPr/>
          </p:nvSpPr>
          <p:spPr>
            <a:xfrm rot="16200000">
              <a:off x="5618520" y="1236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" name="Google Shape;24;p3"/>
            <p:cNvSpPr/>
            <p:nvPr/>
          </p:nvSpPr>
          <p:spPr>
            <a:xfrm flipH="1">
              <a:off x="5850000" y="1443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" name="Google Shape;25;p3"/>
            <p:cNvSpPr/>
            <p:nvPr/>
          </p:nvSpPr>
          <p:spPr>
            <a:xfrm rot="16200000">
              <a:off x="5987160" y="2469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" name="Google Shape;26;p3"/>
            <p:cNvSpPr/>
            <p:nvPr/>
          </p:nvSpPr>
          <p:spPr>
            <a:xfrm flipH="1">
              <a:off x="6222240" y="2676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" name="Google Shape;27;p3"/>
            <p:cNvSpPr/>
            <p:nvPr/>
          </p:nvSpPr>
          <p:spPr>
            <a:xfrm rot="16200000">
              <a:off x="6675480" y="18622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" name="Google Shape;28;p3"/>
            <p:cNvSpPr/>
            <p:nvPr/>
          </p:nvSpPr>
          <p:spPr>
            <a:xfrm flipH="1">
              <a:off x="6908040" y="2069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" name="Google Shape;29;p3"/>
            <p:cNvSpPr/>
            <p:nvPr/>
          </p:nvSpPr>
          <p:spPr>
            <a:xfrm rot="16200000">
              <a:off x="6861240" y="24778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" name="Google Shape;30;p3"/>
            <p:cNvSpPr/>
            <p:nvPr/>
          </p:nvSpPr>
          <p:spPr>
            <a:xfrm flipH="1">
              <a:off x="7965360" y="2692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" name="Google Shape;31;p3"/>
            <p:cNvSpPr/>
            <p:nvPr/>
          </p:nvSpPr>
          <p:spPr>
            <a:xfrm flipH="1">
              <a:off x="8145000" y="33087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" name="Google Shape;32;p3"/>
            <p:cNvSpPr/>
            <p:nvPr/>
          </p:nvSpPr>
          <p:spPr>
            <a:xfrm rot="16200000">
              <a:off x="7047720" y="30952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" name="Google Shape;33;p3"/>
            <p:cNvSpPr/>
            <p:nvPr/>
          </p:nvSpPr>
          <p:spPr>
            <a:xfrm flipH="1">
              <a:off x="7276680" y="3302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" name="Google Shape;34;p3"/>
            <p:cNvSpPr/>
            <p:nvPr/>
          </p:nvSpPr>
          <p:spPr>
            <a:xfrm rot="16200000">
              <a:off x="7227360" y="37108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" name="Google Shape;35;p3"/>
            <p:cNvSpPr/>
            <p:nvPr/>
          </p:nvSpPr>
          <p:spPr>
            <a:xfrm flipH="1">
              <a:off x="7462440" y="3918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" name="Google Shape;36;p3"/>
            <p:cNvSpPr/>
            <p:nvPr/>
          </p:nvSpPr>
          <p:spPr>
            <a:xfrm rot="16200000">
              <a:off x="8102520" y="3718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" name="Google Shape;37;p3"/>
            <p:cNvSpPr/>
            <p:nvPr/>
          </p:nvSpPr>
          <p:spPr>
            <a:xfrm flipH="1">
              <a:off x="8334360" y="3925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" name="Google Shape;38;p3"/>
            <p:cNvSpPr/>
            <p:nvPr/>
          </p:nvSpPr>
          <p:spPr>
            <a:xfrm rot="16200000">
              <a:off x="8288280" y="43344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03EFAD7-EBCE-47EC-984D-A32E58B1B215}" type="slidenum">
              <a:rPr b="0" lang="pt-B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&lt;número&gt;</a:t>
            </a:fld>
            <a:endParaRPr b="0" lang="pt-BR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0;p8"/>
          <p:cNvGrpSpPr/>
          <p:nvPr/>
        </p:nvGrpSpPr>
        <p:grpSpPr>
          <a:xfrm>
            <a:off x="4406760" y="0"/>
            <a:ext cx="4737240" cy="5143680"/>
            <a:chOff x="4406760" y="0"/>
            <a:chExt cx="4737240" cy="5143680"/>
          </a:xfrm>
        </p:grpSpPr>
        <p:sp>
          <p:nvSpPr>
            <p:cNvPr id="77" name="Google Shape;71;p8"/>
            <p:cNvSpPr/>
            <p:nvPr/>
          </p:nvSpPr>
          <p:spPr>
            <a:xfrm rot="5400000">
              <a:off x="4407840" y="-1440"/>
              <a:ext cx="4734360" cy="47372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" name="Google Shape;72;p8"/>
            <p:cNvSpPr/>
            <p:nvPr/>
          </p:nvSpPr>
          <p:spPr>
            <a:xfrm rot="5400000">
              <a:off x="4840920" y="5760"/>
              <a:ext cx="4298400" cy="42865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" name="Google Shape;73;p8"/>
            <p:cNvSpPr/>
            <p:nvPr/>
          </p:nvSpPr>
          <p:spPr>
            <a:xfrm rot="16200000">
              <a:off x="5618520" y="1236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" name="Google Shape;74;p8"/>
            <p:cNvSpPr/>
            <p:nvPr/>
          </p:nvSpPr>
          <p:spPr>
            <a:xfrm flipH="1">
              <a:off x="5850000" y="1443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" name="Google Shape;75;p8"/>
            <p:cNvSpPr/>
            <p:nvPr/>
          </p:nvSpPr>
          <p:spPr>
            <a:xfrm rot="16200000">
              <a:off x="5987160" y="2469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" name="Google Shape;76;p8"/>
            <p:cNvSpPr/>
            <p:nvPr/>
          </p:nvSpPr>
          <p:spPr>
            <a:xfrm flipH="1">
              <a:off x="6222240" y="267732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" name="Google Shape;77;p8"/>
            <p:cNvSpPr/>
            <p:nvPr/>
          </p:nvSpPr>
          <p:spPr>
            <a:xfrm rot="16200000">
              <a:off x="6675480" y="1862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" name="Google Shape;78;p8"/>
            <p:cNvSpPr/>
            <p:nvPr/>
          </p:nvSpPr>
          <p:spPr>
            <a:xfrm flipH="1">
              <a:off x="6908040" y="2069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" name="Google Shape;79;p8"/>
            <p:cNvSpPr/>
            <p:nvPr/>
          </p:nvSpPr>
          <p:spPr>
            <a:xfrm rot="16200000">
              <a:off x="6861240" y="2478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" name="Google Shape;80;p8"/>
            <p:cNvSpPr/>
            <p:nvPr/>
          </p:nvSpPr>
          <p:spPr>
            <a:xfrm flipH="1">
              <a:off x="7965360" y="26931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" name="Google Shape;81;p8"/>
            <p:cNvSpPr/>
            <p:nvPr/>
          </p:nvSpPr>
          <p:spPr>
            <a:xfrm flipH="1">
              <a:off x="8145000" y="330912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" name="Google Shape;82;p8"/>
            <p:cNvSpPr/>
            <p:nvPr/>
          </p:nvSpPr>
          <p:spPr>
            <a:xfrm rot="16200000">
              <a:off x="7047720" y="3095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" name="Google Shape;83;p8"/>
            <p:cNvSpPr/>
            <p:nvPr/>
          </p:nvSpPr>
          <p:spPr>
            <a:xfrm flipH="1">
              <a:off x="7276680" y="3302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" name="Google Shape;84;p8"/>
            <p:cNvSpPr/>
            <p:nvPr/>
          </p:nvSpPr>
          <p:spPr>
            <a:xfrm rot="16200000">
              <a:off x="7227360" y="3711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" name="Google Shape;85;p8"/>
            <p:cNvSpPr/>
            <p:nvPr/>
          </p:nvSpPr>
          <p:spPr>
            <a:xfrm flipH="1">
              <a:off x="7462440" y="391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" name="Google Shape;86;p8"/>
            <p:cNvSpPr/>
            <p:nvPr/>
          </p:nvSpPr>
          <p:spPr>
            <a:xfrm rot="16200000">
              <a:off x="8102520" y="37191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" name="Google Shape;87;p8"/>
            <p:cNvSpPr/>
            <p:nvPr/>
          </p:nvSpPr>
          <p:spPr>
            <a:xfrm flipH="1">
              <a:off x="8334360" y="39261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" name="Google Shape;88;p8"/>
            <p:cNvSpPr/>
            <p:nvPr/>
          </p:nvSpPr>
          <p:spPr>
            <a:xfrm rot="16200000">
              <a:off x="8288280" y="433512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76ABD2A-4433-44AF-857F-C54B16F48895}" type="slidenum">
              <a:rPr b="0" lang="pt-B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&lt;número&gt;</a:t>
            </a:fld>
            <a:endParaRPr b="0" lang="pt-BR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3F4D127-A054-4DCE-A483-C899B6F3FE3B}" type="slidenum">
              <a:rPr b="0" lang="pt-B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&lt;número&gt;</a:t>
            </a:fld>
            <a:endParaRPr b="0" lang="pt-BR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42;p4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53" name="Google Shape;43;p4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" name="Google Shape;44;p4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DF10027-D3A0-4763-BA92-7C61D4B9B9A3}" type="slidenum">
              <a:rPr b="0" lang="pt-B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&lt;número&gt;</a:t>
            </a:fld>
            <a:endParaRPr b="0" lang="pt-BR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49;p5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59" name="Google Shape;50;p5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" name="Google Shape;51;p5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02720" cy="29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933080" y="1567440"/>
            <a:ext cx="3402720" cy="29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1731E1E-EA9E-4B51-AE3D-FEAD7B4EF855}" type="slidenum">
              <a:rPr b="0" lang="pt-B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&lt;número&gt;</a:t>
            </a:fld>
            <a:endParaRPr b="0" lang="pt-BR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57;p6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66" name="Google Shape;58;p6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" name="Google Shape;59;p6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80A9A41-BD4B-47C5-B433-A495D987CF11}" type="slidenum">
              <a:rPr b="0" lang="pt-B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&lt;número&gt;</a:t>
            </a:fld>
            <a:endParaRPr b="0" lang="pt-BR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63;p7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71" name="Google Shape;64;p7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" name="Google Shape;65;p7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3798720" cy="149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297440" y="1972440"/>
            <a:ext cx="3798720" cy="241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4642A09-387E-4383-A52E-C5502880460F}" type="slidenum">
              <a:rPr b="0" lang="pt-BR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&lt;número&gt;</a:t>
            </a:fld>
            <a:endParaRPr b="0" lang="pt-BR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jpe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pastebin.com/fA6DmDG4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020240" y="1685160"/>
            <a:ext cx="7103160" cy="7826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spAutoFit/>
          </a:bodyPr>
          <a:p>
            <a:pPr marL="273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232852"/>
                </a:solidFill>
                <a:effectLst/>
                <a:uFillTx/>
                <a:latin typeface="Arial"/>
                <a:ea typeface="Arial"/>
              </a:rPr>
              <a:t>T </a:t>
            </a:r>
            <a:r>
              <a:rPr b="0" lang="pt-BR" sz="3200" strike="noStrike" u="none">
                <a:solidFill>
                  <a:srgbClr val="232852"/>
                </a:solidFill>
                <a:effectLst/>
                <a:uFillTx/>
                <a:latin typeface="Arial"/>
                <a:ea typeface="Arial"/>
              </a:rPr>
              <a:t>E S T E S  </a:t>
            </a:r>
            <a:r>
              <a:rPr b="0" lang="pt-BR" sz="3200" strike="noStrike" u="none">
                <a:solidFill>
                  <a:srgbClr val="232852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pt-BR" sz="4400" strike="noStrike" u="none">
                <a:solidFill>
                  <a:srgbClr val="232852"/>
                </a:solidFill>
                <a:effectLst/>
                <a:uFillTx/>
                <a:latin typeface="Arial"/>
                <a:ea typeface="Arial"/>
              </a:rPr>
              <a:t>U </a:t>
            </a:r>
            <a:r>
              <a:rPr b="0" lang="pt-BR" sz="3200" strike="noStrike" u="none">
                <a:solidFill>
                  <a:srgbClr val="232852"/>
                </a:solidFill>
                <a:effectLst/>
                <a:uFillTx/>
                <a:latin typeface="Arial"/>
                <a:ea typeface="Arial"/>
              </a:rPr>
              <a:t>N I T Á R I O 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6" name="Google Shape;174;p19"/>
          <p:cNvSpPr/>
          <p:nvPr/>
        </p:nvSpPr>
        <p:spPr>
          <a:xfrm>
            <a:off x="764640" y="3918600"/>
            <a:ext cx="5788440" cy="3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pt-BR" sz="2400" strike="noStrike" u="none">
                <a:solidFill>
                  <a:srgbClr val="404040"/>
                </a:solidFill>
                <a:effectLst/>
                <a:uFillTx/>
                <a:latin typeface="Arial"/>
                <a:ea typeface="Arial"/>
              </a:rPr>
              <a:t>Delivoro Sistemas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251;p28"/>
          <p:cNvSpPr/>
          <p:nvPr/>
        </p:nvSpPr>
        <p:spPr>
          <a:xfrm>
            <a:off x="476280" y="523440"/>
            <a:ext cx="3508920" cy="299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8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4000" strike="noStrike" u="none">
                <a:solidFill>
                  <a:srgbClr val="232852"/>
                </a:solidFill>
                <a:effectLst/>
                <a:uFillTx/>
                <a:latin typeface="Arial"/>
                <a:ea typeface="Arial"/>
              </a:rPr>
              <a:t>Testes Unitários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95480" indent="-144720">
              <a:lnSpc>
                <a:spcPct val="100000"/>
              </a:lnSpc>
              <a:spcBef>
                <a:spcPts val="3070"/>
              </a:spcBef>
              <a:buClr>
                <a:srgbClr val="619dd1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E se alguém  criar uma  conta  passando  nulo???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8" name="Google Shape;252;p28"/>
          <p:cNvSpPr/>
          <p:nvPr/>
        </p:nvSpPr>
        <p:spPr>
          <a:xfrm>
            <a:off x="536040" y="55800"/>
            <a:ext cx="77688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11/06/2016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9" name="Google Shape;253;p28"/>
          <p:cNvSpPr/>
          <p:nvPr/>
        </p:nvSpPr>
        <p:spPr>
          <a:xfrm>
            <a:off x="4931280" y="55800"/>
            <a:ext cx="110952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Testes Unitários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0" name="Google Shape;254;p28"/>
          <p:cNvSpPr/>
          <p:nvPr/>
        </p:nvSpPr>
        <p:spPr>
          <a:xfrm>
            <a:off x="2936880" y="1699920"/>
            <a:ext cx="5628960" cy="16189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1" name="Google Shape;255;p28"/>
          <p:cNvSpPr/>
          <p:nvPr/>
        </p:nvSpPr>
        <p:spPr>
          <a:xfrm>
            <a:off x="7700040" y="43200"/>
            <a:ext cx="205560" cy="1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pt-BR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11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2" name="Google Shape;256;p28"/>
          <p:cNvSpPr/>
          <p:nvPr/>
        </p:nvSpPr>
        <p:spPr>
          <a:xfrm>
            <a:off x="240120" y="3826800"/>
            <a:ext cx="8663400" cy="7329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261;p29"/>
          <p:cNvSpPr/>
          <p:nvPr/>
        </p:nvSpPr>
        <p:spPr>
          <a:xfrm>
            <a:off x="536040" y="523440"/>
            <a:ext cx="7882560" cy="103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8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4000" strike="noStrike" u="none">
                <a:solidFill>
                  <a:srgbClr val="232852"/>
                </a:solidFill>
                <a:effectLst/>
                <a:uFillTx/>
                <a:latin typeface="Arial"/>
                <a:ea typeface="Arial"/>
              </a:rPr>
              <a:t>Testes Unitários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2494"/>
              </a:spcBef>
              <a:buClr>
                <a:srgbClr val="619dd1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Alterando a classe conta para passar no 3º teste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4" name="Google Shape;262;p29"/>
          <p:cNvSpPr/>
          <p:nvPr/>
        </p:nvSpPr>
        <p:spPr>
          <a:xfrm>
            <a:off x="536040" y="55800"/>
            <a:ext cx="77688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11/06/2016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5" name="Google Shape;263;p29"/>
          <p:cNvSpPr/>
          <p:nvPr/>
        </p:nvSpPr>
        <p:spPr>
          <a:xfrm>
            <a:off x="4931280" y="55800"/>
            <a:ext cx="110952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Testes Unitários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6" name="Google Shape;264;p29"/>
          <p:cNvSpPr/>
          <p:nvPr/>
        </p:nvSpPr>
        <p:spPr>
          <a:xfrm>
            <a:off x="1839600" y="2048040"/>
            <a:ext cx="5442840" cy="26834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7" name="Google Shape;265;p29"/>
          <p:cNvSpPr/>
          <p:nvPr/>
        </p:nvSpPr>
        <p:spPr>
          <a:xfrm>
            <a:off x="7700040" y="43200"/>
            <a:ext cx="223200" cy="1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pt-BR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12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8" name="Google Shape;266;p29"/>
          <p:cNvSpPr/>
          <p:nvPr/>
        </p:nvSpPr>
        <p:spPr>
          <a:xfrm>
            <a:off x="3671280" y="3875760"/>
            <a:ext cx="2319120" cy="3733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9" name="Google Shape;267;p29"/>
          <p:cNvSpPr/>
          <p:nvPr/>
        </p:nvSpPr>
        <p:spPr>
          <a:xfrm>
            <a:off x="3711600" y="3906360"/>
            <a:ext cx="2201760" cy="285480"/>
          </a:xfrm>
          <a:custGeom>
            <a:avLst/>
            <a:gdLst>
              <a:gd name="textAreaLeft" fmla="*/ 0 w 2201760"/>
              <a:gd name="textAreaRight" fmla="*/ 2202120 w 2201760"/>
              <a:gd name="textAreaTop" fmla="*/ 0 h 285480"/>
              <a:gd name="textAreaBottom" fmla="*/ 285840 h 285480"/>
            </a:gdLst>
            <a:ahLst/>
            <a:cxnLst/>
            <a:rect l="textAreaLeft" t="textAreaTop" r="textAreaRight" b="textAreaBottom"/>
            <a:pathLst>
              <a:path w="2202179" h="381000">
                <a:moveTo>
                  <a:pt x="0" y="380999"/>
                </a:moveTo>
                <a:lnTo>
                  <a:pt x="2202179" y="380999"/>
                </a:lnTo>
                <a:lnTo>
                  <a:pt x="220217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72;p30"/>
          <p:cNvSpPr/>
          <p:nvPr/>
        </p:nvSpPr>
        <p:spPr>
          <a:xfrm>
            <a:off x="1183680" y="3466080"/>
            <a:ext cx="189720" cy="1044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1" name="Google Shape;273;p30"/>
          <p:cNvSpPr/>
          <p:nvPr/>
        </p:nvSpPr>
        <p:spPr>
          <a:xfrm>
            <a:off x="536040" y="523440"/>
            <a:ext cx="344880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8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4000" strike="noStrike" u="none">
                <a:solidFill>
                  <a:srgbClr val="232852"/>
                </a:solidFill>
                <a:effectLst/>
                <a:uFillTx/>
                <a:latin typeface="Arial"/>
                <a:ea typeface="Arial"/>
              </a:rPr>
              <a:t>Testes Unitários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2" name="Google Shape;274;p30"/>
          <p:cNvSpPr/>
          <p:nvPr/>
        </p:nvSpPr>
        <p:spPr>
          <a:xfrm>
            <a:off x="3317040" y="1002240"/>
            <a:ext cx="3174120" cy="32835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3" name="Google Shape;275;p30"/>
          <p:cNvSpPr/>
          <p:nvPr/>
        </p:nvSpPr>
        <p:spPr>
          <a:xfrm>
            <a:off x="536040" y="55800"/>
            <a:ext cx="77688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11/06/2016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4" name="Google Shape;276;p30"/>
          <p:cNvSpPr/>
          <p:nvPr/>
        </p:nvSpPr>
        <p:spPr>
          <a:xfrm>
            <a:off x="4931280" y="55800"/>
            <a:ext cx="110952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Testes Unitários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5" name="Google Shape;277;p30"/>
          <p:cNvSpPr/>
          <p:nvPr/>
        </p:nvSpPr>
        <p:spPr>
          <a:xfrm>
            <a:off x="7700040" y="43200"/>
            <a:ext cx="223200" cy="1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pt-BR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13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6" name="Google Shape;278;p30"/>
          <p:cNvSpPr/>
          <p:nvPr/>
        </p:nvSpPr>
        <p:spPr>
          <a:xfrm>
            <a:off x="1186200" y="3165480"/>
            <a:ext cx="190440" cy="25632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7" name="Google Shape;279;p30"/>
          <p:cNvSpPr/>
          <p:nvPr/>
        </p:nvSpPr>
        <p:spPr>
          <a:xfrm>
            <a:off x="963000" y="3608640"/>
            <a:ext cx="7780320" cy="137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38400">
              <a:lnSpc>
                <a:spcPct val="100000"/>
              </a:lnSpc>
              <a:tabLst>
                <a:tab algn="l" pos="0"/>
              </a:tabLst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Os três testes  passaram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95480" indent="-182880">
              <a:lnSpc>
                <a:spcPct val="80000"/>
              </a:lnSpc>
              <a:buClr>
                <a:srgbClr val="619dd1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Qualquer alteração na classe Conta, você terá mais  confiança de que o comportamento do método temSaldo  será mantido!!!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84;p31"/>
          <p:cNvSpPr/>
          <p:nvPr/>
        </p:nvSpPr>
        <p:spPr>
          <a:xfrm>
            <a:off x="536040" y="523440"/>
            <a:ext cx="7914240" cy="463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8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4000" strike="noStrike" u="none">
                <a:solidFill>
                  <a:srgbClr val="232852"/>
                </a:solidFill>
                <a:effectLst/>
                <a:uFillTx/>
                <a:latin typeface="Arial"/>
                <a:ea typeface="Arial"/>
              </a:rPr>
              <a:t>Testes Unitários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95480" indent="-176400">
              <a:lnSpc>
                <a:spcPct val="100000"/>
              </a:lnSpc>
              <a:spcBef>
                <a:spcPts val="2160"/>
              </a:spcBef>
              <a:buClr>
                <a:srgbClr val="619dd1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7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Algumas observações:</a:t>
            </a:r>
            <a:endParaRPr b="0" lang="pt-BR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69800" indent="-176400">
              <a:lnSpc>
                <a:spcPct val="107000"/>
              </a:lnSpc>
              <a:spcBef>
                <a:spcPts val="635"/>
              </a:spcBef>
              <a:buClr>
                <a:srgbClr val="619dd1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3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Para ter certeza de que o seu código não tem erro,  deve-se testar todas as possíveis entradas do método</a:t>
            </a:r>
            <a:endParaRPr b="0" lang="pt-BR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69800" indent="-176400">
              <a:lnSpc>
                <a:spcPct val="100000"/>
              </a:lnSpc>
              <a:spcBef>
                <a:spcPts val="249"/>
              </a:spcBef>
              <a:buClr>
                <a:srgbClr val="619dd1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3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Para a variável saldo:</a:t>
            </a:r>
            <a:endParaRPr b="0" lang="pt-BR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744120" indent="-176400">
              <a:lnSpc>
                <a:spcPct val="100000"/>
              </a:lnSpc>
              <a:spcBef>
                <a:spcPts val="244"/>
              </a:spcBef>
              <a:buClr>
                <a:srgbClr val="619dd1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9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4.94065645841246544e-324d a 1.79769313486231570e+308d</a:t>
            </a:r>
            <a:endParaRPr b="0" lang="pt-BR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69800" indent="-176400">
              <a:lnSpc>
                <a:spcPct val="107000"/>
              </a:lnSpc>
              <a:buClr>
                <a:srgbClr val="619dd1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3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Geralmente, se testa alguns valores chaves que  representam todas as possíveis entradas:</a:t>
            </a:r>
            <a:endParaRPr b="0" lang="pt-BR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813960" indent="-246240">
              <a:lnSpc>
                <a:spcPct val="100000"/>
              </a:lnSpc>
              <a:spcBef>
                <a:spcPts val="204"/>
              </a:spcBef>
              <a:buClr>
                <a:srgbClr val="619dd1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9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-1000, -1, 0, null, +1, +1000</a:t>
            </a:r>
            <a:endParaRPr b="0" lang="pt-BR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69800" indent="-176400">
              <a:lnSpc>
                <a:spcPct val="108000"/>
              </a:lnSpc>
              <a:buClr>
                <a:srgbClr val="619dd1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1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Tenha criatividade para imaginar as possiblidades de  testes!!!</a:t>
            </a:r>
            <a:endParaRPr b="0" lang="pt-BR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9" name="Google Shape;285;p31"/>
          <p:cNvSpPr/>
          <p:nvPr/>
        </p:nvSpPr>
        <p:spPr>
          <a:xfrm>
            <a:off x="536040" y="55800"/>
            <a:ext cx="77688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11/06/2016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0" name="Google Shape;286;p31"/>
          <p:cNvSpPr/>
          <p:nvPr/>
        </p:nvSpPr>
        <p:spPr>
          <a:xfrm>
            <a:off x="4931280" y="55800"/>
            <a:ext cx="110952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Testes Unitários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1" name="Google Shape;287;p31"/>
          <p:cNvSpPr/>
          <p:nvPr/>
        </p:nvSpPr>
        <p:spPr>
          <a:xfrm>
            <a:off x="7700040" y="43200"/>
            <a:ext cx="223200" cy="1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pt-BR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14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92;p32"/>
          <p:cNvSpPr/>
          <p:nvPr/>
        </p:nvSpPr>
        <p:spPr>
          <a:xfrm>
            <a:off x="536040" y="523440"/>
            <a:ext cx="8059320" cy="417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8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4000" strike="noStrike" u="none">
                <a:solidFill>
                  <a:srgbClr val="232852"/>
                </a:solidFill>
                <a:effectLst/>
                <a:uFillTx/>
                <a:latin typeface="Arial"/>
                <a:ea typeface="Arial"/>
              </a:rPr>
              <a:t>Testes Unitários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69800" indent="-182880">
              <a:lnSpc>
                <a:spcPct val="100000"/>
              </a:lnSpc>
              <a:spcBef>
                <a:spcPts val="2509"/>
              </a:spcBef>
              <a:buClr>
                <a:srgbClr val="619dd1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Não teste métodos triviais, tipo </a:t>
            </a:r>
            <a:r>
              <a:rPr b="1" lang="pt-BR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get </a:t>
            </a: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e </a:t>
            </a:r>
            <a:r>
              <a:rPr b="1" lang="pt-BR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set </a:t>
            </a: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padrões, só se  esses métodos tiverem validações.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69800" indent="-182880">
              <a:lnSpc>
                <a:spcPct val="100000"/>
              </a:lnSpc>
              <a:spcBef>
                <a:spcPts val="2086"/>
              </a:spcBef>
              <a:buClr>
                <a:srgbClr val="619dd1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Achou um bug? Não conserte sem antes escrever um  teste que o pegue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69800" indent="-182880">
              <a:lnSpc>
                <a:spcPct val="100000"/>
              </a:lnSpc>
              <a:spcBef>
                <a:spcPts val="6"/>
              </a:spcBef>
              <a:buClr>
                <a:srgbClr val="619dd1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Preocupe-se com a qualidade do código dos seus  testes, mantenha igual ao código das classes que estão  sendo testadas, pois você vai precisar mantê-los do  mesmo jeito.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3" name="Google Shape;293;p32"/>
          <p:cNvSpPr/>
          <p:nvPr/>
        </p:nvSpPr>
        <p:spPr>
          <a:xfrm>
            <a:off x="536040" y="55800"/>
            <a:ext cx="77688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11/06/2016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4" name="Google Shape;294;p32"/>
          <p:cNvSpPr/>
          <p:nvPr/>
        </p:nvSpPr>
        <p:spPr>
          <a:xfrm>
            <a:off x="4931280" y="55800"/>
            <a:ext cx="110952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Testes Unitários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5" name="Google Shape;295;p32"/>
          <p:cNvSpPr/>
          <p:nvPr/>
        </p:nvSpPr>
        <p:spPr>
          <a:xfrm>
            <a:off x="7700040" y="43200"/>
            <a:ext cx="223200" cy="1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pt-BR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15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300;p33"/>
          <p:cNvSpPr/>
          <p:nvPr/>
        </p:nvSpPr>
        <p:spPr>
          <a:xfrm>
            <a:off x="536040" y="523440"/>
            <a:ext cx="7942320" cy="285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8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4000" strike="noStrike" u="none">
                <a:solidFill>
                  <a:srgbClr val="232852"/>
                </a:solidFill>
                <a:effectLst/>
                <a:uFillTx/>
                <a:latin typeface="Arial"/>
                <a:ea typeface="Arial"/>
              </a:rPr>
              <a:t>Testes Unitários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69800" indent="-182880">
              <a:lnSpc>
                <a:spcPct val="100000"/>
              </a:lnSpc>
              <a:spcBef>
                <a:spcPts val="2509"/>
              </a:spcBef>
              <a:buClr>
                <a:srgbClr val="619dd1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Para esse simples exemplo: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4120" indent="-182880">
              <a:lnSpc>
                <a:spcPct val="100000"/>
              </a:lnSpc>
              <a:spcBef>
                <a:spcPts val="490"/>
              </a:spcBef>
              <a:buClr>
                <a:srgbClr val="619dd1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Classe Conta: 13 linhas de código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4120" indent="-182880">
              <a:lnSpc>
                <a:spcPct val="100000"/>
              </a:lnSpc>
              <a:spcBef>
                <a:spcPts val="479"/>
              </a:spcBef>
              <a:buClr>
                <a:srgbClr val="619dd1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Classe Conta Teste: 31 linhas de código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"/>
              </a:spcBef>
              <a:tabLst>
                <a:tab algn="l" pos="0"/>
              </a:tabLst>
            </a:pPr>
            <a:endParaRPr b="0" lang="pt-BR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69800" indent="-182880">
              <a:lnSpc>
                <a:spcPct val="100000"/>
              </a:lnSpc>
              <a:buClr>
                <a:srgbClr val="619dd1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O número de linhas de código para se testar um  sistema geralmente é maior que o número de linhas de  código do sistema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7" name="Google Shape;301;p33"/>
          <p:cNvSpPr/>
          <p:nvPr/>
        </p:nvSpPr>
        <p:spPr>
          <a:xfrm>
            <a:off x="536040" y="55800"/>
            <a:ext cx="77688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11/06/2016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8" name="Google Shape;302;p33"/>
          <p:cNvSpPr/>
          <p:nvPr/>
        </p:nvSpPr>
        <p:spPr>
          <a:xfrm>
            <a:off x="4931280" y="55800"/>
            <a:ext cx="110952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Testes Unitários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9" name="Google Shape;303;p33"/>
          <p:cNvSpPr/>
          <p:nvPr/>
        </p:nvSpPr>
        <p:spPr>
          <a:xfrm>
            <a:off x="7700040" y="43200"/>
            <a:ext cx="223200" cy="1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pt-BR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16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308;p34"/>
          <p:cNvSpPr/>
          <p:nvPr/>
        </p:nvSpPr>
        <p:spPr>
          <a:xfrm>
            <a:off x="536040" y="523440"/>
            <a:ext cx="7650000" cy="195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8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4000" strike="noStrike" u="none">
                <a:solidFill>
                  <a:srgbClr val="232852"/>
                </a:solidFill>
                <a:effectLst/>
                <a:uFillTx/>
                <a:latin typeface="Arial"/>
                <a:ea typeface="Arial"/>
              </a:rPr>
              <a:t>JUnit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2494"/>
              </a:spcBef>
              <a:buClr>
                <a:srgbClr val="619dd1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Framework que facilita o desenvolvimento e  execução de testes unitários em código JAVA.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69800" indent="-182880">
              <a:lnSpc>
                <a:spcPct val="100000"/>
              </a:lnSpc>
              <a:spcBef>
                <a:spcPts val="595"/>
              </a:spcBef>
              <a:buClr>
                <a:srgbClr val="619dd1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Facilita a criação, execução automática de testes e a  apresentação dos resultados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1" name="Google Shape;309;p34"/>
          <p:cNvSpPr/>
          <p:nvPr/>
        </p:nvSpPr>
        <p:spPr>
          <a:xfrm>
            <a:off x="536040" y="55800"/>
            <a:ext cx="77688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11/06/2016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2" name="Google Shape;310;p34"/>
          <p:cNvSpPr/>
          <p:nvPr/>
        </p:nvSpPr>
        <p:spPr>
          <a:xfrm>
            <a:off x="4931280" y="55800"/>
            <a:ext cx="110952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Testes Unitários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3" name="Google Shape;311;p34"/>
          <p:cNvSpPr/>
          <p:nvPr/>
        </p:nvSpPr>
        <p:spPr>
          <a:xfrm>
            <a:off x="2560320" y="3733200"/>
            <a:ext cx="3728880" cy="4147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4" name="Google Shape;312;p34"/>
          <p:cNvSpPr/>
          <p:nvPr/>
        </p:nvSpPr>
        <p:spPr>
          <a:xfrm>
            <a:off x="4008240" y="3756960"/>
            <a:ext cx="834840" cy="4190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5" name="Google Shape;313;p34"/>
          <p:cNvSpPr/>
          <p:nvPr/>
        </p:nvSpPr>
        <p:spPr>
          <a:xfrm>
            <a:off x="2586240" y="3752640"/>
            <a:ext cx="3640680" cy="348120"/>
          </a:xfrm>
          <a:prstGeom prst="rect">
            <a:avLst/>
          </a:prstGeom>
          <a:solidFill>
            <a:srgbClr val="008000"/>
          </a:solidFill>
          <a:ln w="9525">
            <a:solidFill>
              <a:srgbClr val="619dd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0720" bIns="0" anchor="t">
            <a:spAutoFit/>
          </a:bodyPr>
          <a:p>
            <a:pPr marL="1800"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Junit</a:t>
            </a:r>
            <a:endParaRPr b="0" lang="pt-B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6" name="Google Shape;314;p34"/>
          <p:cNvSpPr/>
          <p:nvPr/>
        </p:nvSpPr>
        <p:spPr>
          <a:xfrm>
            <a:off x="7700040" y="43200"/>
            <a:ext cx="223200" cy="1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pt-BR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17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319;p35"/>
          <p:cNvSpPr/>
          <p:nvPr/>
        </p:nvSpPr>
        <p:spPr>
          <a:xfrm>
            <a:off x="536040" y="523440"/>
            <a:ext cx="1602720" cy="62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8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4000" strike="noStrike" u="none">
                <a:solidFill>
                  <a:srgbClr val="232852"/>
                </a:solidFill>
                <a:effectLst/>
                <a:uFillTx/>
                <a:latin typeface="Arial"/>
                <a:ea typeface="Arial"/>
              </a:rPr>
              <a:t>Junit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8" name="Google Shape;320;p35"/>
          <p:cNvSpPr/>
          <p:nvPr/>
        </p:nvSpPr>
        <p:spPr>
          <a:xfrm>
            <a:off x="536040" y="55800"/>
            <a:ext cx="77688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11/06/2016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9" name="Google Shape;321;p35"/>
          <p:cNvSpPr/>
          <p:nvPr/>
        </p:nvSpPr>
        <p:spPr>
          <a:xfrm>
            <a:off x="4931280" y="55800"/>
            <a:ext cx="110952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Testes Unitários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0" name="Google Shape;322;p35"/>
          <p:cNvSpPr/>
          <p:nvPr/>
        </p:nvSpPr>
        <p:spPr>
          <a:xfrm>
            <a:off x="673560" y="2133360"/>
            <a:ext cx="7797600" cy="84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96200" indent="-193680">
              <a:lnSpc>
                <a:spcPct val="100000"/>
              </a:lnSpc>
              <a:buClr>
                <a:srgbClr val="619dd1"/>
              </a:buClr>
              <a:buFont typeface="Arial"/>
              <a:buChar char="•"/>
            </a:pPr>
            <a:r>
              <a:rPr b="0" lang="pt-BR" sz="3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Vamos criar o mesmo teste da classe  Conta usado o JUnit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1" name="Google Shape;323;p35"/>
          <p:cNvSpPr/>
          <p:nvPr/>
        </p:nvSpPr>
        <p:spPr>
          <a:xfrm>
            <a:off x="7700040" y="43200"/>
            <a:ext cx="223200" cy="1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pt-BR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18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328;p36"/>
          <p:cNvSpPr/>
          <p:nvPr/>
        </p:nvSpPr>
        <p:spPr>
          <a:xfrm>
            <a:off x="536040" y="523440"/>
            <a:ext cx="6661440" cy="107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8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4000" strike="noStrike" u="none">
                <a:solidFill>
                  <a:srgbClr val="232852"/>
                </a:solidFill>
                <a:effectLst/>
                <a:uFillTx/>
                <a:latin typeface="Arial"/>
                <a:ea typeface="Arial"/>
              </a:rPr>
              <a:t>JUnit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2480"/>
              </a:spcBef>
              <a:buClr>
                <a:srgbClr val="619dd1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Criando um teste unitário com JUnit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3" name="Google Shape;329;p36"/>
          <p:cNvSpPr/>
          <p:nvPr/>
        </p:nvSpPr>
        <p:spPr>
          <a:xfrm>
            <a:off x="536040" y="55800"/>
            <a:ext cx="77688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11/06/2016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4" name="Google Shape;330;p36"/>
          <p:cNvSpPr/>
          <p:nvPr/>
        </p:nvSpPr>
        <p:spPr>
          <a:xfrm>
            <a:off x="4931280" y="55800"/>
            <a:ext cx="110952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Testes Unitários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5" name="Google Shape;331;p36"/>
          <p:cNvSpPr/>
          <p:nvPr/>
        </p:nvSpPr>
        <p:spPr>
          <a:xfrm>
            <a:off x="1851840" y="1618560"/>
            <a:ext cx="5200920" cy="3140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6" name="Google Shape;332;p36"/>
          <p:cNvSpPr/>
          <p:nvPr/>
        </p:nvSpPr>
        <p:spPr>
          <a:xfrm>
            <a:off x="5093280" y="3727440"/>
            <a:ext cx="2037240" cy="3664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7" name="Google Shape;333;p36"/>
          <p:cNvSpPr/>
          <p:nvPr/>
        </p:nvSpPr>
        <p:spPr>
          <a:xfrm>
            <a:off x="5133600" y="3757680"/>
            <a:ext cx="1919880" cy="278640"/>
          </a:xfrm>
          <a:custGeom>
            <a:avLst/>
            <a:gdLst>
              <a:gd name="textAreaLeft" fmla="*/ 0 w 1919880"/>
              <a:gd name="textAreaRight" fmla="*/ 1920240 w 1919880"/>
              <a:gd name="textAreaTop" fmla="*/ 0 h 278640"/>
              <a:gd name="textAreaBottom" fmla="*/ 279000 h 278640"/>
            </a:gdLst>
            <a:ahLst/>
            <a:cxnLst/>
            <a:rect l="textAreaLeft" t="textAreaTop" r="textAreaRight" b="textAreaBottom"/>
            <a:pathLst>
              <a:path w="1920240" h="372110">
                <a:moveTo>
                  <a:pt x="0" y="371856"/>
                </a:moveTo>
                <a:lnTo>
                  <a:pt x="1920240" y="371856"/>
                </a:lnTo>
                <a:lnTo>
                  <a:pt x="1920240" y="0"/>
                </a:lnTo>
                <a:lnTo>
                  <a:pt x="0" y="0"/>
                </a:lnTo>
                <a:lnTo>
                  <a:pt x="0" y="371856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8" name="Google Shape;334;p36"/>
          <p:cNvSpPr/>
          <p:nvPr/>
        </p:nvSpPr>
        <p:spPr>
          <a:xfrm>
            <a:off x="7700040" y="43200"/>
            <a:ext cx="223200" cy="1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pt-BR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19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339;p37"/>
          <p:cNvSpPr/>
          <p:nvPr/>
        </p:nvSpPr>
        <p:spPr>
          <a:xfrm>
            <a:off x="4689360" y="1281240"/>
            <a:ext cx="4256280" cy="35978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0" name="Google Shape;340;p37"/>
          <p:cNvSpPr/>
          <p:nvPr/>
        </p:nvSpPr>
        <p:spPr>
          <a:xfrm>
            <a:off x="536040" y="523440"/>
            <a:ext cx="3837600" cy="24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8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4000" strike="noStrike" u="none">
                <a:solidFill>
                  <a:srgbClr val="232852"/>
                </a:solidFill>
                <a:effectLst/>
                <a:uFillTx/>
                <a:latin typeface="Arial"/>
                <a:ea typeface="Arial"/>
              </a:rPr>
              <a:t>JUnit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3056"/>
              </a:spcBef>
              <a:buClr>
                <a:srgbClr val="619dd1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Criando um teste  unitário com Junit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69800" indent="-182880">
              <a:lnSpc>
                <a:spcPct val="100000"/>
              </a:lnSpc>
              <a:spcBef>
                <a:spcPts val="609"/>
              </a:spcBef>
              <a:buClr>
                <a:srgbClr val="619dd1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Defina o nome da classe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69800" indent="-182880">
              <a:lnSpc>
                <a:spcPct val="100000"/>
              </a:lnSpc>
              <a:spcBef>
                <a:spcPts val="575"/>
              </a:spcBef>
              <a:buClr>
                <a:srgbClr val="619dd1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E a classe que vai ser  testada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1" name="Google Shape;341;p37"/>
          <p:cNvSpPr/>
          <p:nvPr/>
        </p:nvSpPr>
        <p:spPr>
          <a:xfrm>
            <a:off x="536040" y="55800"/>
            <a:ext cx="77688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11/06/2016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2" name="Google Shape;342;p37"/>
          <p:cNvSpPr/>
          <p:nvPr/>
        </p:nvSpPr>
        <p:spPr>
          <a:xfrm>
            <a:off x="4931280" y="55800"/>
            <a:ext cx="110952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Testes Unitários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3" name="Google Shape;343;p37"/>
          <p:cNvSpPr/>
          <p:nvPr/>
        </p:nvSpPr>
        <p:spPr>
          <a:xfrm>
            <a:off x="5358240" y="2431080"/>
            <a:ext cx="2037240" cy="3654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4" name="Google Shape;344;p37"/>
          <p:cNvSpPr/>
          <p:nvPr/>
        </p:nvSpPr>
        <p:spPr>
          <a:xfrm>
            <a:off x="5398920" y="2461320"/>
            <a:ext cx="1919880" cy="277920"/>
          </a:xfrm>
          <a:custGeom>
            <a:avLst/>
            <a:gdLst>
              <a:gd name="textAreaLeft" fmla="*/ 0 w 1919880"/>
              <a:gd name="textAreaRight" fmla="*/ 1920240 w 1919880"/>
              <a:gd name="textAreaTop" fmla="*/ 0 h 277920"/>
              <a:gd name="textAreaBottom" fmla="*/ 278280 h 277920"/>
            </a:gdLst>
            <a:ahLst/>
            <a:cxnLst/>
            <a:rect l="textAreaLeft" t="textAreaTop" r="textAreaRight" b="textAreaBottom"/>
            <a:pathLst>
              <a:path w="1920240" h="370839">
                <a:moveTo>
                  <a:pt x="0" y="370331"/>
                </a:moveTo>
                <a:lnTo>
                  <a:pt x="1920239" y="370331"/>
                </a:lnTo>
                <a:lnTo>
                  <a:pt x="1920239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5" name="Google Shape;345;p37"/>
          <p:cNvSpPr/>
          <p:nvPr/>
        </p:nvSpPr>
        <p:spPr>
          <a:xfrm>
            <a:off x="5358240" y="3637080"/>
            <a:ext cx="2037240" cy="36540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6" name="Google Shape;346;p37"/>
          <p:cNvSpPr/>
          <p:nvPr/>
        </p:nvSpPr>
        <p:spPr>
          <a:xfrm>
            <a:off x="5398920" y="3667320"/>
            <a:ext cx="1919880" cy="277920"/>
          </a:xfrm>
          <a:custGeom>
            <a:avLst/>
            <a:gdLst>
              <a:gd name="textAreaLeft" fmla="*/ 0 w 1919880"/>
              <a:gd name="textAreaRight" fmla="*/ 1920240 w 1919880"/>
              <a:gd name="textAreaTop" fmla="*/ 0 h 277920"/>
              <a:gd name="textAreaBottom" fmla="*/ 278280 h 277920"/>
            </a:gdLst>
            <a:ahLst/>
            <a:cxnLst/>
            <a:rect l="textAreaLeft" t="textAreaTop" r="textAreaRight" b="textAreaBottom"/>
            <a:pathLst>
              <a:path w="1920240" h="370839">
                <a:moveTo>
                  <a:pt x="0" y="370332"/>
                </a:moveTo>
                <a:lnTo>
                  <a:pt x="1920239" y="370332"/>
                </a:lnTo>
                <a:lnTo>
                  <a:pt x="1920239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7" name="Google Shape;347;p37"/>
          <p:cNvSpPr/>
          <p:nvPr/>
        </p:nvSpPr>
        <p:spPr>
          <a:xfrm>
            <a:off x="7700040" y="43200"/>
            <a:ext cx="223200" cy="1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pt-BR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20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79;p20"/>
          <p:cNvSpPr/>
          <p:nvPr/>
        </p:nvSpPr>
        <p:spPr>
          <a:xfrm>
            <a:off x="536040" y="523440"/>
            <a:ext cx="6972480" cy="31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8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4000" strike="noStrike" u="none">
                <a:solidFill>
                  <a:srgbClr val="232852"/>
                </a:solidFill>
                <a:effectLst/>
                <a:uFillTx/>
                <a:latin typeface="Arial"/>
                <a:ea typeface="Arial"/>
              </a:rPr>
              <a:t>Testes Unitários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2480"/>
              </a:spcBef>
              <a:buClr>
                <a:srgbClr val="619dd1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200" strike="noStrike" u="none">
                <a:solidFill>
                  <a:srgbClr val="404040"/>
                </a:solidFill>
                <a:effectLst/>
                <a:uFillTx/>
                <a:latin typeface="Arial"/>
                <a:ea typeface="Arial"/>
              </a:rPr>
              <a:t>O que são Testes Unitários?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69800" indent="-182880">
              <a:lnSpc>
                <a:spcPct val="100000"/>
              </a:lnSpc>
              <a:spcBef>
                <a:spcPts val="689"/>
              </a:spcBef>
              <a:buClr>
                <a:srgbClr val="619dd1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trike="noStrike" u="none">
                <a:solidFill>
                  <a:srgbClr val="404040"/>
                </a:solidFill>
                <a:effectLst/>
                <a:uFillTx/>
                <a:latin typeface="Arial"/>
                <a:ea typeface="Arial"/>
              </a:rPr>
              <a:t>É um nível de teste de software no qual  componentes individuais são testados  (métodos)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1"/>
              </a:spcBef>
              <a:tabLst>
                <a:tab algn="l" pos="0"/>
              </a:tabLst>
            </a:pPr>
            <a:endParaRPr b="0" lang="pt-BR" sz="40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69800" indent="-182880">
              <a:lnSpc>
                <a:spcPct val="100000"/>
              </a:lnSpc>
              <a:buClr>
                <a:srgbClr val="619dd1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trike="noStrike" u="none">
                <a:solidFill>
                  <a:srgbClr val="404040"/>
                </a:solidFill>
                <a:effectLst/>
                <a:uFillTx/>
                <a:latin typeface="Arial"/>
                <a:ea typeface="Arial"/>
              </a:rPr>
              <a:t>O propósito é validar se cada unidade do  software executa como esperado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" name="Google Shape;180;p20"/>
          <p:cNvSpPr/>
          <p:nvPr/>
        </p:nvSpPr>
        <p:spPr>
          <a:xfrm>
            <a:off x="536040" y="55800"/>
            <a:ext cx="77688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11/06/2016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9" name="Google Shape;181;p20"/>
          <p:cNvSpPr/>
          <p:nvPr/>
        </p:nvSpPr>
        <p:spPr>
          <a:xfrm>
            <a:off x="4931280" y="55800"/>
            <a:ext cx="110952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Testes Unitários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0" name="Google Shape;182;p20"/>
          <p:cNvSpPr/>
          <p:nvPr/>
        </p:nvSpPr>
        <p:spPr>
          <a:xfrm>
            <a:off x="7700040" y="43200"/>
            <a:ext cx="124560" cy="1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pt-BR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2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352;p38"/>
          <p:cNvSpPr/>
          <p:nvPr/>
        </p:nvSpPr>
        <p:spPr>
          <a:xfrm>
            <a:off x="1365840" y="2439720"/>
            <a:ext cx="6411960" cy="23418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9" name="Google Shape;353;p38"/>
          <p:cNvSpPr/>
          <p:nvPr/>
        </p:nvSpPr>
        <p:spPr>
          <a:xfrm>
            <a:off x="536040" y="523440"/>
            <a:ext cx="6661440" cy="183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8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4000" strike="noStrike" u="none">
                <a:solidFill>
                  <a:srgbClr val="232852"/>
                </a:solidFill>
                <a:effectLst/>
                <a:uFillTx/>
                <a:latin typeface="Arial"/>
                <a:ea typeface="Arial"/>
              </a:rPr>
              <a:t>JUnit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95480" indent="-163800">
              <a:lnSpc>
                <a:spcPct val="100000"/>
              </a:lnSpc>
              <a:spcBef>
                <a:spcPts val="3056"/>
              </a:spcBef>
              <a:buClr>
                <a:srgbClr val="619dd1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Criando um teste unitário com JUnit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69800" indent="-205200">
              <a:lnSpc>
                <a:spcPct val="100000"/>
              </a:lnSpc>
              <a:spcBef>
                <a:spcPts val="609"/>
              </a:spcBef>
              <a:buClr>
                <a:srgbClr val="619dd1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Escolha os métodos a serem testados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0" name="Google Shape;354;p38"/>
          <p:cNvSpPr/>
          <p:nvPr/>
        </p:nvSpPr>
        <p:spPr>
          <a:xfrm>
            <a:off x="536040" y="55800"/>
            <a:ext cx="77688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11/06/2016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1" name="Google Shape;355;p38"/>
          <p:cNvSpPr/>
          <p:nvPr/>
        </p:nvSpPr>
        <p:spPr>
          <a:xfrm>
            <a:off x="4931280" y="55800"/>
            <a:ext cx="110952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Testes Unitários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2" name="Google Shape;356;p38"/>
          <p:cNvSpPr/>
          <p:nvPr/>
        </p:nvSpPr>
        <p:spPr>
          <a:xfrm>
            <a:off x="1953720" y="3200400"/>
            <a:ext cx="2037240" cy="3654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3" name="Google Shape;357;p38"/>
          <p:cNvSpPr/>
          <p:nvPr/>
        </p:nvSpPr>
        <p:spPr>
          <a:xfrm>
            <a:off x="1994040" y="3230640"/>
            <a:ext cx="1919880" cy="277920"/>
          </a:xfrm>
          <a:custGeom>
            <a:avLst/>
            <a:gdLst>
              <a:gd name="textAreaLeft" fmla="*/ 0 w 1919880"/>
              <a:gd name="textAreaRight" fmla="*/ 1920240 w 1919880"/>
              <a:gd name="textAreaTop" fmla="*/ 0 h 277920"/>
              <a:gd name="textAreaBottom" fmla="*/ 278280 h 277920"/>
            </a:gdLst>
            <a:ahLst/>
            <a:cxnLst/>
            <a:rect l="textAreaLeft" t="textAreaTop" r="textAreaRight" b="textAreaBottom"/>
            <a:pathLst>
              <a:path w="1920239" h="370839">
                <a:moveTo>
                  <a:pt x="0" y="370331"/>
                </a:moveTo>
                <a:lnTo>
                  <a:pt x="1920240" y="370331"/>
                </a:lnTo>
                <a:lnTo>
                  <a:pt x="192024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4" name="Google Shape;358;p38"/>
          <p:cNvSpPr/>
          <p:nvPr/>
        </p:nvSpPr>
        <p:spPr>
          <a:xfrm>
            <a:off x="7700040" y="43200"/>
            <a:ext cx="223200" cy="1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pt-BR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21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363;p39"/>
          <p:cNvSpPr/>
          <p:nvPr/>
        </p:nvSpPr>
        <p:spPr>
          <a:xfrm>
            <a:off x="536040" y="523440"/>
            <a:ext cx="5218200" cy="113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8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4000" strike="noStrike" u="none">
                <a:solidFill>
                  <a:srgbClr val="232852"/>
                </a:solidFill>
                <a:effectLst/>
                <a:uFillTx/>
                <a:latin typeface="Arial"/>
                <a:ea typeface="Arial"/>
              </a:rPr>
              <a:t>JUnit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3056"/>
              </a:spcBef>
              <a:buClr>
                <a:srgbClr val="619dd1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Criando um teste com JUnit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6" name="Google Shape;364;p39"/>
          <p:cNvSpPr/>
          <p:nvPr/>
        </p:nvSpPr>
        <p:spPr>
          <a:xfrm>
            <a:off x="536040" y="55800"/>
            <a:ext cx="77688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11/06/2016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7" name="Google Shape;365;p39"/>
          <p:cNvSpPr/>
          <p:nvPr/>
        </p:nvSpPr>
        <p:spPr>
          <a:xfrm>
            <a:off x="4931280" y="55800"/>
            <a:ext cx="110952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Testes Unitários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8" name="Google Shape;366;p39"/>
          <p:cNvSpPr/>
          <p:nvPr/>
        </p:nvSpPr>
        <p:spPr>
          <a:xfrm>
            <a:off x="1801800" y="2055240"/>
            <a:ext cx="4749120" cy="17218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9" name="Google Shape;367;p39"/>
          <p:cNvSpPr/>
          <p:nvPr/>
        </p:nvSpPr>
        <p:spPr>
          <a:xfrm>
            <a:off x="272880" y="3777480"/>
            <a:ext cx="7806960" cy="112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A partir da Versão 4 do JUnit todo método com um @Test  é um teste unitário a ser executado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Substitui o método main()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0" name="Google Shape;368;p39"/>
          <p:cNvSpPr/>
          <p:nvPr/>
        </p:nvSpPr>
        <p:spPr>
          <a:xfrm>
            <a:off x="7700040" y="43200"/>
            <a:ext cx="223200" cy="1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pt-BR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22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373;p40"/>
          <p:cNvSpPr/>
          <p:nvPr/>
        </p:nvSpPr>
        <p:spPr>
          <a:xfrm>
            <a:off x="536040" y="523440"/>
            <a:ext cx="5218200" cy="113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8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4000" strike="noStrike" u="none">
                <a:solidFill>
                  <a:srgbClr val="232852"/>
                </a:solidFill>
                <a:effectLst/>
                <a:uFillTx/>
                <a:latin typeface="Arial"/>
                <a:ea typeface="Arial"/>
              </a:rPr>
              <a:t>JUnit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3056"/>
              </a:spcBef>
              <a:buClr>
                <a:srgbClr val="619dd1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Criando um teste com JUnit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2" name="Google Shape;374;p40"/>
          <p:cNvSpPr/>
          <p:nvPr/>
        </p:nvSpPr>
        <p:spPr>
          <a:xfrm>
            <a:off x="536040" y="55800"/>
            <a:ext cx="77688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11/06/2016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3" name="Google Shape;375;p40"/>
          <p:cNvSpPr/>
          <p:nvPr/>
        </p:nvSpPr>
        <p:spPr>
          <a:xfrm>
            <a:off x="4931280" y="55800"/>
            <a:ext cx="110952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Testes Unitários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4" name="Google Shape;376;p40"/>
          <p:cNvSpPr/>
          <p:nvPr/>
        </p:nvSpPr>
        <p:spPr>
          <a:xfrm>
            <a:off x="272880" y="4412160"/>
            <a:ext cx="8070480" cy="5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Junit possui vários métodos “assertions”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Substitui os testes feitos anteriormente “if ... else .. println()”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5" name="Google Shape;377;p40"/>
          <p:cNvSpPr/>
          <p:nvPr/>
        </p:nvSpPr>
        <p:spPr>
          <a:xfrm>
            <a:off x="536040" y="2053440"/>
            <a:ext cx="3223080" cy="23205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6" name="Google Shape;378;p40"/>
          <p:cNvSpPr/>
          <p:nvPr/>
        </p:nvSpPr>
        <p:spPr>
          <a:xfrm>
            <a:off x="7700040" y="43200"/>
            <a:ext cx="223200" cy="1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pt-BR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23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383;p41"/>
          <p:cNvSpPr/>
          <p:nvPr/>
        </p:nvSpPr>
        <p:spPr>
          <a:xfrm>
            <a:off x="536040" y="523440"/>
            <a:ext cx="6469200" cy="15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8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4000" strike="noStrike" u="none">
                <a:solidFill>
                  <a:srgbClr val="232852"/>
                </a:solidFill>
                <a:effectLst/>
                <a:uFillTx/>
                <a:latin typeface="Arial"/>
                <a:ea typeface="Arial"/>
              </a:rPr>
              <a:t>JUnit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2704"/>
              </a:spcBef>
              <a:buClr>
                <a:srgbClr val="619dd1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0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Criando um teste com Junit</a:t>
            </a:r>
            <a:endParaRPr b="0" lang="pt-BR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69800" indent="-182880">
              <a:lnSpc>
                <a:spcPct val="108000"/>
              </a:lnSpc>
              <a:spcBef>
                <a:spcPts val="581"/>
              </a:spcBef>
              <a:buClr>
                <a:srgbClr val="619dd1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Existem vários métodos assertX, para validar os  resultados dos testes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8" name="Google Shape;384;p41"/>
          <p:cNvSpPr/>
          <p:nvPr/>
        </p:nvSpPr>
        <p:spPr>
          <a:xfrm>
            <a:off x="536040" y="55800"/>
            <a:ext cx="77688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11/06/2016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9" name="Google Shape;385;p41"/>
          <p:cNvSpPr/>
          <p:nvPr/>
        </p:nvSpPr>
        <p:spPr>
          <a:xfrm>
            <a:off x="4931280" y="55800"/>
            <a:ext cx="110952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Testes Unitários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0" name="Google Shape;386;p41"/>
          <p:cNvSpPr/>
          <p:nvPr/>
        </p:nvSpPr>
        <p:spPr>
          <a:xfrm>
            <a:off x="914400" y="2416320"/>
            <a:ext cx="7314840" cy="1876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1" name="Google Shape;387;p41"/>
          <p:cNvSpPr/>
          <p:nvPr/>
        </p:nvSpPr>
        <p:spPr>
          <a:xfrm>
            <a:off x="7700040" y="43200"/>
            <a:ext cx="223200" cy="1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pt-BR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25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392;p42"/>
          <p:cNvSpPr/>
          <p:nvPr/>
        </p:nvSpPr>
        <p:spPr>
          <a:xfrm>
            <a:off x="536040" y="523440"/>
            <a:ext cx="514872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8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4000" strike="noStrike" u="none">
                <a:solidFill>
                  <a:srgbClr val="232852"/>
                </a:solidFill>
                <a:effectLst/>
                <a:uFillTx/>
                <a:latin typeface="Arial"/>
                <a:ea typeface="Arial"/>
              </a:rPr>
              <a:t>JUnit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3056"/>
              </a:spcBef>
              <a:buClr>
                <a:srgbClr val="619dd1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Criando um teste com Junit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69800" indent="-182880">
              <a:lnSpc>
                <a:spcPct val="100000"/>
              </a:lnSpc>
              <a:spcBef>
                <a:spcPts val="609"/>
              </a:spcBef>
              <a:buClr>
                <a:srgbClr val="619dd1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Executando os Teste pelo Eclipse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3" name="Google Shape;393;p42"/>
          <p:cNvSpPr/>
          <p:nvPr/>
        </p:nvSpPr>
        <p:spPr>
          <a:xfrm>
            <a:off x="536040" y="55800"/>
            <a:ext cx="77688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11/06/2016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4" name="Google Shape;394;p42"/>
          <p:cNvSpPr/>
          <p:nvPr/>
        </p:nvSpPr>
        <p:spPr>
          <a:xfrm>
            <a:off x="4931280" y="55800"/>
            <a:ext cx="110952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Testes Unitários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5" name="Google Shape;395;p42"/>
          <p:cNvSpPr/>
          <p:nvPr/>
        </p:nvSpPr>
        <p:spPr>
          <a:xfrm>
            <a:off x="5486400" y="3057480"/>
            <a:ext cx="3200040" cy="20854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6" name="Google Shape;396;p42"/>
          <p:cNvSpPr/>
          <p:nvPr/>
        </p:nvSpPr>
        <p:spPr>
          <a:xfrm>
            <a:off x="528840" y="2184120"/>
            <a:ext cx="6476760" cy="11617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7" name="Google Shape;397;p42"/>
          <p:cNvSpPr/>
          <p:nvPr/>
        </p:nvSpPr>
        <p:spPr>
          <a:xfrm>
            <a:off x="4052160" y="2738520"/>
            <a:ext cx="2037240" cy="36540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8" name="Google Shape;398;p42"/>
          <p:cNvSpPr/>
          <p:nvPr/>
        </p:nvSpPr>
        <p:spPr>
          <a:xfrm>
            <a:off x="4092840" y="2768760"/>
            <a:ext cx="1919880" cy="277920"/>
          </a:xfrm>
          <a:custGeom>
            <a:avLst/>
            <a:gdLst>
              <a:gd name="textAreaLeft" fmla="*/ 0 w 1919880"/>
              <a:gd name="textAreaRight" fmla="*/ 1920240 w 1919880"/>
              <a:gd name="textAreaTop" fmla="*/ 0 h 277920"/>
              <a:gd name="textAreaBottom" fmla="*/ 278280 h 277920"/>
            </a:gdLst>
            <a:ahLst/>
            <a:cxnLst/>
            <a:rect l="textAreaLeft" t="textAreaTop" r="textAreaRight" b="textAreaBottom"/>
            <a:pathLst>
              <a:path w="1920239" h="370839">
                <a:moveTo>
                  <a:pt x="0" y="370331"/>
                </a:moveTo>
                <a:lnTo>
                  <a:pt x="1920239" y="370331"/>
                </a:lnTo>
                <a:lnTo>
                  <a:pt x="1920239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9" name="Google Shape;399;p42"/>
          <p:cNvSpPr/>
          <p:nvPr/>
        </p:nvSpPr>
        <p:spPr>
          <a:xfrm>
            <a:off x="7700040" y="43200"/>
            <a:ext cx="223200" cy="1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pt-BR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26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404;p43"/>
          <p:cNvSpPr/>
          <p:nvPr/>
        </p:nvSpPr>
        <p:spPr>
          <a:xfrm>
            <a:off x="536040" y="523440"/>
            <a:ext cx="822672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8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4000" strike="noStrike" u="none">
                <a:solidFill>
                  <a:srgbClr val="232852"/>
                </a:solidFill>
                <a:effectLst/>
                <a:uFillTx/>
                <a:latin typeface="Arial"/>
                <a:ea typeface="Arial"/>
              </a:rPr>
              <a:t>Comandos Assert  Mais usados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1" name="Google Shape;405;p43"/>
          <p:cNvSpPr/>
          <p:nvPr/>
        </p:nvSpPr>
        <p:spPr>
          <a:xfrm>
            <a:off x="536040" y="55800"/>
            <a:ext cx="77688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11/06/2016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2" name="Google Shape;406;p43"/>
          <p:cNvSpPr/>
          <p:nvPr/>
        </p:nvSpPr>
        <p:spPr>
          <a:xfrm>
            <a:off x="4931280" y="55800"/>
            <a:ext cx="110952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Testes Unitários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3" name="Google Shape;407;p43"/>
          <p:cNvSpPr/>
          <p:nvPr/>
        </p:nvSpPr>
        <p:spPr>
          <a:xfrm>
            <a:off x="166680" y="1413000"/>
            <a:ext cx="3376080" cy="5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44000"/>
              </a:lnSpc>
              <a:tabLst>
                <a:tab algn="l" pos="0"/>
              </a:tabLst>
            </a:pPr>
            <a:r>
              <a:rPr b="1" lang="pt-BR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fail(String)  assertTrue(boolean, condition)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4" name="Google Shape;408;p43"/>
          <p:cNvSpPr/>
          <p:nvPr/>
        </p:nvSpPr>
        <p:spPr>
          <a:xfrm>
            <a:off x="4436640" y="1413000"/>
            <a:ext cx="3376080" cy="61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Faz o método falhar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50"/>
              </a:spcBef>
              <a:tabLst>
                <a:tab algn="l" pos="0"/>
              </a:tabLst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Testa se a condição é verdadeira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5" name="Google Shape;409;p43"/>
          <p:cNvSpPr/>
          <p:nvPr/>
        </p:nvSpPr>
        <p:spPr>
          <a:xfrm>
            <a:off x="166680" y="2311200"/>
            <a:ext cx="3481200" cy="21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pt-BR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assertFalse(boolean, condition)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6" name="Google Shape;410;p43"/>
          <p:cNvSpPr/>
          <p:nvPr/>
        </p:nvSpPr>
        <p:spPr>
          <a:xfrm>
            <a:off x="4436640" y="2311200"/>
            <a:ext cx="2781720" cy="2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Testa se a condição é falsa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7" name="Google Shape;411;p43"/>
          <p:cNvSpPr/>
          <p:nvPr/>
        </p:nvSpPr>
        <p:spPr>
          <a:xfrm>
            <a:off x="166680" y="2822760"/>
            <a:ext cx="3344400" cy="21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pt-BR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assetEquals(expected, actual)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8" name="Google Shape;412;p43"/>
          <p:cNvSpPr/>
          <p:nvPr/>
        </p:nvSpPr>
        <p:spPr>
          <a:xfrm>
            <a:off x="4436640" y="2822760"/>
            <a:ext cx="3248280" cy="2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Teste se dois valores são iguais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9" name="Google Shape;413;p43"/>
          <p:cNvSpPr/>
          <p:nvPr/>
        </p:nvSpPr>
        <p:spPr>
          <a:xfrm>
            <a:off x="166680" y="3333960"/>
            <a:ext cx="3413160" cy="9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pt-BR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assertEquals(expected, actual,  tolerance)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49"/>
              </a:spcBef>
              <a:tabLst>
                <a:tab algn="l" pos="0"/>
              </a:tabLst>
            </a:pPr>
            <a:r>
              <a:rPr b="1" lang="pt-BR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assertNull(object)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0" name="Google Shape;414;p43"/>
          <p:cNvSpPr/>
          <p:nvPr/>
        </p:nvSpPr>
        <p:spPr>
          <a:xfrm>
            <a:off x="4436640" y="3333960"/>
            <a:ext cx="4597200" cy="9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Para float ou double, a tolerância é o número  de casas decimais a ser verificado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49"/>
              </a:spcBef>
              <a:tabLst>
                <a:tab algn="l" pos="0"/>
              </a:tabLst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Verifica se o objeto é nulo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1" name="Google Shape;415;p43"/>
          <p:cNvSpPr/>
          <p:nvPr/>
        </p:nvSpPr>
        <p:spPr>
          <a:xfrm>
            <a:off x="166680" y="4575960"/>
            <a:ext cx="2336400" cy="21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pt-BR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assertNotNull(object)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2" name="Google Shape;416;p43"/>
          <p:cNvSpPr/>
          <p:nvPr/>
        </p:nvSpPr>
        <p:spPr>
          <a:xfrm>
            <a:off x="4436640" y="4575960"/>
            <a:ext cx="3084480" cy="2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Verifica se o objeto não é nulo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3" name="Google Shape;417;p43"/>
          <p:cNvSpPr/>
          <p:nvPr/>
        </p:nvSpPr>
        <p:spPr>
          <a:xfrm>
            <a:off x="7700040" y="43200"/>
            <a:ext cx="223200" cy="1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pt-BR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24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422;p44"/>
          <p:cNvSpPr/>
          <p:nvPr/>
        </p:nvSpPr>
        <p:spPr>
          <a:xfrm>
            <a:off x="536040" y="523440"/>
            <a:ext cx="8074440" cy="452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8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3800" strike="noStrike" u="none">
                <a:solidFill>
                  <a:srgbClr val="232852"/>
                </a:solidFill>
                <a:effectLst/>
                <a:uFillTx/>
                <a:latin typeface="Arial"/>
                <a:ea typeface="Arial"/>
              </a:rPr>
              <a:t>Junit – Exercício 1</a:t>
            </a:r>
            <a:endParaRPr b="0" lang="pt-BR" sz="3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  <a:tabLst>
                <a:tab algn="l" pos="0"/>
              </a:tabLst>
            </a:pPr>
            <a:endParaRPr b="0" lang="pt-BR" sz="3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84280" indent="-52704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1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Faça testes unitários para a classe ValidaCPF método isCPF() disponível em:</a:t>
            </a:r>
            <a:endParaRPr b="0" lang="pt-BR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84280" indent="-52704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100" strike="noStrike" u="sng">
                <a:solidFill>
                  <a:schemeClr val="hlink"/>
                </a:solidFill>
                <a:effectLst/>
                <a:uFillTx/>
                <a:latin typeface="Calibri"/>
                <a:ea typeface="Calibri"/>
                <a:hlinkClick r:id="rId1"/>
              </a:rPr>
              <a:t>https://pastebin.com/fA6DmDG4</a:t>
            </a:r>
            <a:endParaRPr b="0" lang="pt-BR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84280" indent="-52704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1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O objetivo é melhorar o código e torná-lo mais robusto e a prova de erros inesperados</a:t>
            </a:r>
            <a:endParaRPr b="0" lang="pt-BR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84280" indent="-52704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1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Pense em todos os tipos de entrada</a:t>
            </a:r>
            <a:endParaRPr b="0" lang="pt-BR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1041480" indent="-52704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1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CPFs válidos</a:t>
            </a:r>
            <a:endParaRPr b="0" lang="pt-BR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1041480" indent="-52704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1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CPFs inválidos</a:t>
            </a:r>
            <a:endParaRPr b="0" lang="pt-BR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498680" indent="-52704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1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Explore tamanho, caracteres, etc</a:t>
            </a:r>
            <a:endParaRPr b="0" lang="pt-BR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1041480" indent="-52704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1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CPFs nulos</a:t>
            </a:r>
            <a:endParaRPr b="0" lang="pt-BR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5" name="Google Shape;423;p44"/>
          <p:cNvSpPr/>
          <p:nvPr/>
        </p:nvSpPr>
        <p:spPr>
          <a:xfrm>
            <a:off x="536040" y="55800"/>
            <a:ext cx="77688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11/06/2016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6" name="Google Shape;424;p44"/>
          <p:cNvSpPr/>
          <p:nvPr/>
        </p:nvSpPr>
        <p:spPr>
          <a:xfrm>
            <a:off x="4931280" y="55800"/>
            <a:ext cx="110952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Testes Unitários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7" name="Google Shape;425;p44"/>
          <p:cNvSpPr/>
          <p:nvPr/>
        </p:nvSpPr>
        <p:spPr>
          <a:xfrm>
            <a:off x="7700040" y="43200"/>
            <a:ext cx="223200" cy="1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pt-BR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32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87;p21"/>
          <p:cNvSpPr/>
          <p:nvPr/>
        </p:nvSpPr>
        <p:spPr>
          <a:xfrm>
            <a:off x="536040" y="523440"/>
            <a:ext cx="5769360" cy="62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8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4000" strike="noStrike" u="none">
                <a:solidFill>
                  <a:srgbClr val="232852"/>
                </a:solidFill>
                <a:effectLst/>
                <a:uFillTx/>
                <a:latin typeface="Arial"/>
                <a:ea typeface="Arial"/>
              </a:rPr>
              <a:t>Testes Unitários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2" name="Google Shape;188;p21"/>
          <p:cNvSpPr/>
          <p:nvPr/>
        </p:nvSpPr>
        <p:spPr>
          <a:xfrm>
            <a:off x="536040" y="55800"/>
            <a:ext cx="77688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11/06/2016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3" name="Google Shape;189;p21"/>
          <p:cNvSpPr/>
          <p:nvPr/>
        </p:nvSpPr>
        <p:spPr>
          <a:xfrm>
            <a:off x="4931280" y="55800"/>
            <a:ext cx="110952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Testes Unitários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" name="Google Shape;190;p21"/>
          <p:cNvSpPr/>
          <p:nvPr/>
        </p:nvSpPr>
        <p:spPr>
          <a:xfrm>
            <a:off x="2261160" y="1229760"/>
            <a:ext cx="3910680" cy="36572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5" name="Google Shape;191;p21"/>
          <p:cNvSpPr/>
          <p:nvPr/>
        </p:nvSpPr>
        <p:spPr>
          <a:xfrm>
            <a:off x="7700040" y="43200"/>
            <a:ext cx="124560" cy="1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pt-BR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3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96;p22"/>
          <p:cNvSpPr/>
          <p:nvPr/>
        </p:nvSpPr>
        <p:spPr>
          <a:xfrm>
            <a:off x="536040" y="523440"/>
            <a:ext cx="7773840" cy="325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8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4000" strike="noStrike" u="none">
                <a:solidFill>
                  <a:srgbClr val="232852"/>
                </a:solidFill>
                <a:effectLst/>
                <a:uFillTx/>
                <a:latin typeface="Arial"/>
                <a:ea typeface="Arial"/>
              </a:rPr>
              <a:t>Testes Unitários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2480"/>
              </a:spcBef>
              <a:buClr>
                <a:srgbClr val="619dd1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Os testes unitários tem como benefício: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69800" indent="-182880">
              <a:lnSpc>
                <a:spcPct val="100000"/>
              </a:lnSpc>
              <a:spcBef>
                <a:spcPts val="689"/>
              </a:spcBef>
              <a:buClr>
                <a:srgbClr val="619dd1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Garantir que problemas serão descobertos  cedo.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69800" indent="-182880">
              <a:lnSpc>
                <a:spcPct val="100000"/>
              </a:lnSpc>
              <a:spcBef>
                <a:spcPts val="669"/>
              </a:spcBef>
              <a:buClr>
                <a:srgbClr val="619dd1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Facilitar a manutenção de código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69800" indent="-182880">
              <a:lnSpc>
                <a:spcPct val="100000"/>
              </a:lnSpc>
              <a:spcBef>
                <a:spcPts val="675"/>
              </a:spcBef>
              <a:buClr>
                <a:srgbClr val="619dd1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Servir como documentação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69800" indent="-182880">
              <a:lnSpc>
                <a:spcPct val="100000"/>
              </a:lnSpc>
              <a:spcBef>
                <a:spcPts val="675"/>
              </a:spcBef>
              <a:buClr>
                <a:srgbClr val="619dd1"/>
              </a:buClr>
              <a:buFont typeface="Arial"/>
              <a:buChar char="•"/>
              <a:tabLst>
                <a:tab algn="l" pos="0"/>
              </a:tabLst>
            </a:pPr>
            <a:r>
              <a:rPr b="1" lang="pt-BR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Ajudam a melhorar o design do seu código  e torna-lo um melhor desenvolvedor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7" name="Google Shape;197;p22"/>
          <p:cNvSpPr/>
          <p:nvPr/>
        </p:nvSpPr>
        <p:spPr>
          <a:xfrm>
            <a:off x="536040" y="55800"/>
            <a:ext cx="77688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11/06/2016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8" name="Google Shape;198;p22"/>
          <p:cNvSpPr/>
          <p:nvPr/>
        </p:nvSpPr>
        <p:spPr>
          <a:xfrm>
            <a:off x="4931280" y="55800"/>
            <a:ext cx="110952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Testes Unitários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9" name="Google Shape;199;p22"/>
          <p:cNvSpPr/>
          <p:nvPr/>
        </p:nvSpPr>
        <p:spPr>
          <a:xfrm>
            <a:off x="7700040" y="43200"/>
            <a:ext cx="124560" cy="1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pt-BR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4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204;p23"/>
          <p:cNvSpPr/>
          <p:nvPr/>
        </p:nvSpPr>
        <p:spPr>
          <a:xfrm>
            <a:off x="536040" y="523440"/>
            <a:ext cx="344880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8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4000" strike="noStrike" u="none">
                <a:solidFill>
                  <a:srgbClr val="232852"/>
                </a:solidFill>
                <a:effectLst/>
                <a:uFillTx/>
                <a:latin typeface="Arial"/>
                <a:ea typeface="Arial"/>
              </a:rPr>
              <a:t>Testes Unitários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" name="Google Shape;205;p23"/>
          <p:cNvSpPr/>
          <p:nvPr/>
        </p:nvSpPr>
        <p:spPr>
          <a:xfrm>
            <a:off x="536040" y="55800"/>
            <a:ext cx="77688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11/06/2016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2" name="Google Shape;206;p23"/>
          <p:cNvSpPr/>
          <p:nvPr/>
        </p:nvSpPr>
        <p:spPr>
          <a:xfrm>
            <a:off x="4931280" y="55800"/>
            <a:ext cx="110952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Testes Unitários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3" name="Google Shape;207;p23"/>
          <p:cNvSpPr/>
          <p:nvPr/>
        </p:nvSpPr>
        <p:spPr>
          <a:xfrm>
            <a:off x="536040" y="4226040"/>
            <a:ext cx="7453800" cy="33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80" bIns="0" anchor="t">
            <a:spAutoFit/>
          </a:bodyPr>
          <a:p>
            <a:pPr marL="195480" indent="-182880">
              <a:lnSpc>
                <a:spcPct val="100000"/>
              </a:lnSpc>
              <a:buClr>
                <a:srgbClr val="619dd1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Como escrever um teste para essa classe???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4" name="Google Shape;208;p23"/>
          <p:cNvSpPr/>
          <p:nvPr/>
        </p:nvSpPr>
        <p:spPr>
          <a:xfrm>
            <a:off x="3414240" y="1314360"/>
            <a:ext cx="4295520" cy="27849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5" name="Google Shape;209;p23"/>
          <p:cNvSpPr/>
          <p:nvPr/>
        </p:nvSpPr>
        <p:spPr>
          <a:xfrm>
            <a:off x="7700040" y="43200"/>
            <a:ext cx="124560" cy="1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pt-BR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6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214;p24"/>
          <p:cNvSpPr/>
          <p:nvPr/>
        </p:nvSpPr>
        <p:spPr>
          <a:xfrm>
            <a:off x="536040" y="523440"/>
            <a:ext cx="3448800" cy="26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8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4000" strike="noStrike" u="none">
                <a:solidFill>
                  <a:srgbClr val="232852"/>
                </a:solidFill>
                <a:effectLst/>
                <a:uFillTx/>
                <a:latin typeface="Arial"/>
                <a:ea typeface="Arial"/>
              </a:rPr>
              <a:t>Testes Unitários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3070"/>
              </a:spcBef>
              <a:buClr>
                <a:srgbClr val="619dd1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Criando  método  para  testar  conta com  saldo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7" name="Google Shape;215;p24"/>
          <p:cNvSpPr/>
          <p:nvPr/>
        </p:nvSpPr>
        <p:spPr>
          <a:xfrm>
            <a:off x="536040" y="55800"/>
            <a:ext cx="77688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11/06/2016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8" name="Google Shape;216;p24"/>
          <p:cNvSpPr/>
          <p:nvPr/>
        </p:nvSpPr>
        <p:spPr>
          <a:xfrm>
            <a:off x="4931280" y="55800"/>
            <a:ext cx="110952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Testes Unitários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9" name="Google Shape;217;p24"/>
          <p:cNvSpPr/>
          <p:nvPr/>
        </p:nvSpPr>
        <p:spPr>
          <a:xfrm>
            <a:off x="3104280" y="1246680"/>
            <a:ext cx="5745600" cy="30560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0" name="Google Shape;218;p24"/>
          <p:cNvSpPr/>
          <p:nvPr/>
        </p:nvSpPr>
        <p:spPr>
          <a:xfrm>
            <a:off x="4058280" y="4358160"/>
            <a:ext cx="4111560" cy="6991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1" name="Google Shape;219;p24"/>
          <p:cNvSpPr/>
          <p:nvPr/>
        </p:nvSpPr>
        <p:spPr>
          <a:xfrm>
            <a:off x="7700040" y="43200"/>
            <a:ext cx="124560" cy="1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pt-BR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7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224;p25"/>
          <p:cNvSpPr/>
          <p:nvPr/>
        </p:nvSpPr>
        <p:spPr>
          <a:xfrm>
            <a:off x="536040" y="523440"/>
            <a:ext cx="344880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8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4000" strike="noStrike" u="none">
                <a:solidFill>
                  <a:srgbClr val="232852"/>
                </a:solidFill>
                <a:effectLst/>
                <a:uFillTx/>
                <a:latin typeface="Arial"/>
                <a:ea typeface="Arial"/>
              </a:rPr>
              <a:t>Testes Unitários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3" name="Google Shape;225;p25"/>
          <p:cNvSpPr/>
          <p:nvPr/>
        </p:nvSpPr>
        <p:spPr>
          <a:xfrm>
            <a:off x="536040" y="55800"/>
            <a:ext cx="77688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11/06/2016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" name="Google Shape;226;p25"/>
          <p:cNvSpPr/>
          <p:nvPr/>
        </p:nvSpPr>
        <p:spPr>
          <a:xfrm>
            <a:off x="4931280" y="55800"/>
            <a:ext cx="110952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Testes Unitários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5" name="Google Shape;227;p25"/>
          <p:cNvSpPr/>
          <p:nvPr/>
        </p:nvSpPr>
        <p:spPr>
          <a:xfrm>
            <a:off x="1736280" y="2050560"/>
            <a:ext cx="6663240" cy="134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0" bIns="0" anchor="t">
            <a:spAutoFit/>
          </a:bodyPr>
          <a:p>
            <a:pPr marL="1872000" indent="-193680">
              <a:lnSpc>
                <a:spcPct val="100000"/>
              </a:lnSpc>
              <a:buClr>
                <a:srgbClr val="619dd1"/>
              </a:buClr>
              <a:buFont typeface="Arial"/>
              <a:buChar char="•"/>
            </a:pPr>
            <a:r>
              <a:rPr b="0" lang="pt-BR" sz="3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Pronto???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95480" indent="-193680">
              <a:lnSpc>
                <a:spcPct val="100000"/>
              </a:lnSpc>
              <a:spcBef>
                <a:spcPts val="870"/>
              </a:spcBef>
              <a:buClr>
                <a:srgbClr val="619dd1"/>
              </a:buClr>
              <a:buFont typeface="Arial"/>
              <a:buChar char="•"/>
            </a:pPr>
            <a:r>
              <a:rPr b="0" lang="pt-BR" sz="3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A classe está testada ????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6" name="Google Shape;228;p25"/>
          <p:cNvSpPr/>
          <p:nvPr/>
        </p:nvSpPr>
        <p:spPr>
          <a:xfrm>
            <a:off x="7700040" y="43200"/>
            <a:ext cx="124560" cy="1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pt-BR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8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233;p26"/>
          <p:cNvSpPr/>
          <p:nvPr/>
        </p:nvSpPr>
        <p:spPr>
          <a:xfrm>
            <a:off x="536040" y="523440"/>
            <a:ext cx="3448800" cy="204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8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4000" strike="noStrike" u="none">
                <a:solidFill>
                  <a:srgbClr val="232852"/>
                </a:solidFill>
                <a:effectLst/>
                <a:uFillTx/>
                <a:latin typeface="Arial"/>
                <a:ea typeface="Arial"/>
              </a:rPr>
              <a:t>Testes Unitários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3070"/>
              </a:spcBef>
              <a:buClr>
                <a:srgbClr val="619dd1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Criando  método para  testar conta  sem saldo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8" name="Google Shape;234;p26"/>
          <p:cNvSpPr/>
          <p:nvPr/>
        </p:nvSpPr>
        <p:spPr>
          <a:xfrm>
            <a:off x="536040" y="55800"/>
            <a:ext cx="77688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11/06/2016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9" name="Google Shape;235;p26"/>
          <p:cNvSpPr/>
          <p:nvPr/>
        </p:nvSpPr>
        <p:spPr>
          <a:xfrm>
            <a:off x="4931280" y="55800"/>
            <a:ext cx="110952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Testes Unitários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" name="Google Shape;236;p26"/>
          <p:cNvSpPr/>
          <p:nvPr/>
        </p:nvSpPr>
        <p:spPr>
          <a:xfrm>
            <a:off x="3352680" y="1059480"/>
            <a:ext cx="4959000" cy="40834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" name="Google Shape;237;p26"/>
          <p:cNvSpPr/>
          <p:nvPr/>
        </p:nvSpPr>
        <p:spPr>
          <a:xfrm>
            <a:off x="7700040" y="43200"/>
            <a:ext cx="124560" cy="1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pt-BR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9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242;p27"/>
          <p:cNvSpPr/>
          <p:nvPr/>
        </p:nvSpPr>
        <p:spPr>
          <a:xfrm>
            <a:off x="536040" y="523440"/>
            <a:ext cx="344880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8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4000" strike="noStrike" u="none">
                <a:solidFill>
                  <a:srgbClr val="232852"/>
                </a:solidFill>
                <a:effectLst/>
                <a:uFillTx/>
                <a:latin typeface="Arial"/>
                <a:ea typeface="Arial"/>
              </a:rPr>
              <a:t>Testes Unitários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3" name="Google Shape;243;p27"/>
          <p:cNvSpPr/>
          <p:nvPr/>
        </p:nvSpPr>
        <p:spPr>
          <a:xfrm>
            <a:off x="536040" y="55800"/>
            <a:ext cx="77688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11/06/2016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4" name="Google Shape;244;p27"/>
          <p:cNvSpPr/>
          <p:nvPr/>
        </p:nvSpPr>
        <p:spPr>
          <a:xfrm>
            <a:off x="4931280" y="55800"/>
            <a:ext cx="1109520" cy="15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pt-BR" sz="12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Testes Unitários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5" name="Google Shape;245;p27"/>
          <p:cNvSpPr/>
          <p:nvPr/>
        </p:nvSpPr>
        <p:spPr>
          <a:xfrm>
            <a:off x="1736280" y="2050560"/>
            <a:ext cx="5670360" cy="100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0" bIns="0" anchor="t">
            <a:spAutoFit/>
          </a:bodyPr>
          <a:p>
            <a:pPr marL="1744200" indent="-193680">
              <a:lnSpc>
                <a:spcPct val="100000"/>
              </a:lnSpc>
              <a:buClr>
                <a:srgbClr val="619dd1"/>
              </a:buClr>
              <a:buFont typeface="Arial"/>
              <a:buChar char="•"/>
            </a:pPr>
            <a:r>
              <a:rPr b="0" lang="pt-BR" sz="3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E agora???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95480" indent="-193680">
              <a:lnSpc>
                <a:spcPct val="100000"/>
              </a:lnSpc>
              <a:spcBef>
                <a:spcPts val="870"/>
              </a:spcBef>
              <a:buClr>
                <a:srgbClr val="619dd1"/>
              </a:buClr>
              <a:buFont typeface="Arial"/>
              <a:buChar char="•"/>
            </a:pPr>
            <a:r>
              <a:rPr b="0" lang="pt-BR" sz="3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A classe está testada ????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6" name="Google Shape;246;p27"/>
          <p:cNvSpPr/>
          <p:nvPr/>
        </p:nvSpPr>
        <p:spPr>
          <a:xfrm>
            <a:off x="7700040" y="43200"/>
            <a:ext cx="223200" cy="1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pt-BR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10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LibreOffice/25.2.5.2$Linux_X86_64 LibreOffice_project/fb4792146257752f54eab576deb869869b108571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2025-07-18T17:40:29Z</dcterms:modified>
  <cp:revision>1</cp:revision>
  <dc:subject/>
  <dc:title/>
</cp:coreProperties>
</file>