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a631b105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a631b105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a631b105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a631b105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a631b105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a631b105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a631b105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a631b105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a631b105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a631b105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a631b105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a631b105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a631b105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a631b105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a631b105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a631b105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a631b105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a631b105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a631b105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a631b105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a1cfc0d6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a1cfc0d6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a631b105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a631b105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a631b105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a631b105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a631b105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fa631b105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a631b105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fa631b105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a631b105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a631b105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a631b10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a631b10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a631b10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a631b10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a631b105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a631b105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a631b105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a631b105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a631b105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a631b105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a631b105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a631b105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a631b105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a631b105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Stripes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Delivoro Sistemas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ActionBean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ActionBeans - Detalhamento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87400" y="1523150"/>
            <a:ext cx="3276000" cy="3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Define a URL para acessar essa action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Toda Action precisa implementar essa interface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Para  o Stripes enxergar  e usar a Action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Injetado pelo Stripes para action poder ter acesso à request e  response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Integração entre Stripes e Spring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Spring injeta objeto que irá interagir com BD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Validação de dados antes de cadastrar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Se falhar na validação, mensagens de erro são exibidas na JSP por tags s:error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Event handler padrão da Action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Ponto de entrada caso um evento não seja informado pelo navegador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150" y="1072875"/>
            <a:ext cx="5483925" cy="395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52450" y="393675"/>
            <a:ext cx="48438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ActionBeans - Detalhamento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87400" y="1523150"/>
            <a:ext cx="3276000" cy="3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7"/>
            </a:pPr>
            <a:r>
              <a:rPr lang="pt-BR"/>
              <a:t>Todo Evento Handler deve ser público e retornar Resolution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Para o Stripes saber qual JSP ou Action será invocada depois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7"/>
            </a:pPr>
            <a:r>
              <a:rPr lang="pt-BR"/>
              <a:t>Encaminhamento de continuidade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Normalmente para uma JSP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Torna variáveis da Action visíveis para JSP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Continua o processamento iniciado pela Action antes de retornar para navegador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Quando a JSP terminar, é retornado o conteúdo HTML a ser exibido e o código HTTP 200 (sucesso)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É o mais comum</a:t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150" y="1072875"/>
            <a:ext cx="5483925" cy="395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ActionBeans - Detalhamento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187400" y="1523150"/>
            <a:ext cx="3276000" cy="27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9"/>
            </a:pPr>
            <a:r>
              <a:rPr lang="pt-BR"/>
              <a:t>Adiciona mensagem a ser exibida pela JSP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Mensagem será consultada no StripesResources.properties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Adequado para internacionalização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9"/>
            </a:pPr>
            <a:r>
              <a:rPr lang="pt-BR"/>
              <a:t>Encaminhamento de reinício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Retorna código HTTP 308 para navegador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Navegador irá solicitar página indicada pelo Redirect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Evita efeitos colaterais do refresh de página após um cadastro</a:t>
            </a: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150" y="1072875"/>
            <a:ext cx="5483925" cy="395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JSP de Conteúdo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JSP de Conteúdo - Detalhamento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187400" y="1523150"/>
            <a:ext cx="3357600" cy="3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Inclui Taglib do Stripes - prefixo 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Inclui Taglib fmt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Nesse caso sendo usada para internacionalização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Herda Layout de layout.jsp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Note a ausência de código HTML contendo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Includes de CSS e Javascript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Topo da página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Menu da aplicação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Rodapé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Sobrescreve component body do layout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É onde deve ir o conteúdo de cada página da aplicação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O layout não define essa parte</a:t>
            </a:r>
            <a:endParaRPr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000" y="1164225"/>
            <a:ext cx="5469801" cy="35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1297500" y="393750"/>
            <a:ext cx="7038900" cy="7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JSP de Conteúdo - Detalhamento</a:t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187400" y="1523150"/>
            <a:ext cx="3357600" cy="3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5"/>
            </a:pPr>
            <a:r>
              <a:rPr lang="pt-BR"/>
              <a:t>Exibe título da página usando mensagem internacionalizada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Será consultada em StripesResources.properties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5"/>
            </a:pPr>
            <a:r>
              <a:rPr lang="pt-BR"/>
              <a:t>Tag do Stripes para renderizar formulário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Ao invés de colocar URL coloca-se o nome da Action que irá ser chamada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focus é útil para colocar o cursor no campo desejado quando o form for exibido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5"/>
            </a:pPr>
            <a:r>
              <a:rPr lang="pt-BR"/>
              <a:t>Tag do Stripes para renderizar campo hidden (oculto)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Caso o atributo </a:t>
            </a:r>
            <a:r>
              <a:rPr lang="pt-BR"/>
              <a:t>código</a:t>
            </a:r>
            <a:r>
              <a:rPr lang="pt-BR"/>
              <a:t> do objeto Banco definido na Action possua um valor ele será automaticamente preenchido</a:t>
            </a:r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000" y="1164225"/>
            <a:ext cx="5469801" cy="35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JSP de Conteúdo - Detalhamento</a:t>
            </a:r>
            <a:endParaRPr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187400" y="1523150"/>
            <a:ext cx="3357600" cy="3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8"/>
            </a:pPr>
            <a:r>
              <a:rPr lang="pt-BR"/>
              <a:t>Tag do Stripes para exibir label de um campo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S</a:t>
            </a:r>
            <a:r>
              <a:rPr lang="pt-BR"/>
              <a:t>erá consultado em StripesResources.properties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8"/>
            </a:pPr>
            <a:r>
              <a:rPr lang="pt-BR"/>
              <a:t>Tag do Stripes para renderizar campo texto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Caso o atributo nome do objeto Banco definido na Action possua um valor, ele será automaticamente preenchido e exibido para o usuário</a:t>
            </a:r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000" y="1164225"/>
            <a:ext cx="5469801" cy="35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JSP de Conteúdo - Detalhamento</a:t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187400" y="1523150"/>
            <a:ext cx="3357600" cy="3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10"/>
            </a:pPr>
            <a:r>
              <a:rPr lang="pt-BR"/>
              <a:t>Tag do Stripes para definir onde serão exibidas mensagens de erro do campo “banco.nome”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Geralmente geradas pelo validador do Stripes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10"/>
            </a:pPr>
            <a:r>
              <a:rPr lang="pt-BR"/>
              <a:t>Tag do Stripes para gerar o botão submit do formulário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Quando clicado irá invocar a ActionBean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O campo </a:t>
            </a:r>
            <a:r>
              <a:rPr i="1" lang="pt-BR" u="sng"/>
              <a:t>name </a:t>
            </a:r>
            <a:r>
              <a:rPr lang="pt-BR"/>
              <a:t>define qual Event Handler da Action será invocado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Nessa caso será ‘</a:t>
            </a:r>
            <a:r>
              <a:rPr i="1" lang="pt-BR"/>
              <a:t>salvar’</a:t>
            </a:r>
            <a:endParaRPr i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Dê atenção especial a isso!</a:t>
            </a:r>
            <a:endParaRPr/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000" y="1164225"/>
            <a:ext cx="5469801" cy="35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JSP de Layout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491350"/>
            <a:ext cx="70389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Framework MVC2 para Java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Integra com o Spring</a:t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Se baseia em Actions e uma Taglib Própria (formulários e layout)</a:t>
            </a:r>
            <a:endParaRPr sz="15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pt-BR" sz="1400"/>
              <a:t>Code by convention</a:t>
            </a:r>
            <a:r>
              <a:rPr lang="pt-BR" sz="1400"/>
              <a:t> e Annotations</a:t>
            </a:r>
            <a:endParaRPr sz="1400"/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Funcionalidades</a:t>
            </a:r>
            <a:endParaRPr sz="15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Atribuição automática de Parâmetros da Request a objetos Java</a:t>
            </a:r>
            <a:endParaRPr sz="1500"/>
          </a:p>
          <a:p>
            <a:pPr indent="-32385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Conversões automática de dados (numéricos, datas, horas, etc..)</a:t>
            </a:r>
            <a:endParaRPr sz="15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Validação de dados</a:t>
            </a:r>
            <a:endParaRPr sz="15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Exibição de mensagens de erro</a:t>
            </a:r>
            <a:endParaRPr sz="1500"/>
          </a:p>
          <a:p>
            <a:pPr indent="-32385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Globais ou atreladas a campos de forms específicos</a:t>
            </a:r>
            <a:endParaRPr sz="15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Exibição de mensagens de sucesso</a:t>
            </a:r>
            <a:endParaRPr sz="15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Internacionalização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1297500" y="393750"/>
            <a:ext cx="7620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JSP de Layout - Detalhamento</a:t>
            </a:r>
            <a:endParaRPr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187400" y="1523150"/>
            <a:ext cx="3476100" cy="3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Importação da Taglib do Stripes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Importação da Taglib fmt da JSTL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Definição do Layout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Importação do arquivo properties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pt-BR"/>
              <a:t>Onde as mensagens do fmt:message estão armazenadas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Exibição de mensagem i18n usando fmt:message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Definição de componente do layout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pt-BR"/>
              <a:t>Definir como um componente permite que JSP que herda o layout altere essa parte do layout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Inclusão da JSP topbanner</a:t>
            </a:r>
            <a:endParaRPr/>
          </a:p>
        </p:txBody>
      </p:sp>
      <p:pic>
        <p:nvPicPr>
          <p:cNvPr id="260" name="Google Shape;2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700" y="1230825"/>
            <a:ext cx="5304550" cy="358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1297500" y="393750"/>
            <a:ext cx="7620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JSP de Layout - Detalhamento</a:t>
            </a:r>
            <a:endParaRPr/>
          </a:p>
        </p:txBody>
      </p:sp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187400" y="1523150"/>
            <a:ext cx="3476100" cy="3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8"/>
            </a:pPr>
            <a:r>
              <a:rPr lang="pt-BR"/>
              <a:t>Tag do Stripes para exibir erros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pt-BR"/>
              <a:t>Define onde no layout as mensagens de erro serão exibidas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pt-BR"/>
              <a:t>Nesse caso exibirá apenas erros globais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pt-BR"/>
              <a:t>Erros globais são aqueles não relacionados a campos de um 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8"/>
            </a:pPr>
            <a:r>
              <a:rPr lang="pt-BR"/>
              <a:t>Tag do Stripes para exibir mensagens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pt-BR"/>
              <a:t>Define onde no layout as mensagens de sucesso ou avisos serão exibidas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8"/>
            </a:pPr>
            <a:r>
              <a:rPr lang="pt-BR"/>
              <a:t>Define componente chamado body porém sem nenhum conteúdo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pt-BR"/>
              <a:t>Deverá ser definido nas páginas filhas para exibição de conteúdo dinâmico da aplicação</a:t>
            </a:r>
            <a:endParaRPr/>
          </a:p>
        </p:txBody>
      </p:sp>
      <p:pic>
        <p:nvPicPr>
          <p:cNvPr id="267" name="Google Shape;2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700" y="1230825"/>
            <a:ext cx="5304550" cy="358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JSP de Include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1297500" y="393750"/>
            <a:ext cx="7620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JSP Include - Exemplo - Visão Geral</a:t>
            </a:r>
            <a:endParaRPr/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187400" y="1523150"/>
            <a:ext cx="3476100" cy="25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Importação da Taglib c da JSTL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Importação da Taglib fmt da JSTL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Usando comando if da JSTL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Exibindo informação armazenada em objeto da ActionBean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Exibindo informação armazenada na requisição do Servlet Container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900" y="1460250"/>
            <a:ext cx="5175700" cy="3439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</a:t>
            </a:r>
            <a:endParaRPr/>
          </a:p>
        </p:txBody>
      </p:sp>
      <p:sp>
        <p:nvSpPr>
          <p:cNvPr id="285" name="Google Shape;285;p36"/>
          <p:cNvSpPr txBox="1"/>
          <p:nvPr>
            <p:ph idx="1" type="body"/>
          </p:nvPr>
        </p:nvSpPr>
        <p:spPr>
          <a:xfrm>
            <a:off x="1297500" y="1567550"/>
            <a:ext cx="7038900" cy="21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Stripes é o nosso framework MVC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Contém lógica de navegação e lida com recebimento de dados do usuário e exibição de dados do usuário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Não pode conter lógica de negócio - apenas de ‘tela’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Interfaces com o usuário mudam frequentemente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Lógica de negócio muda menos frequentemente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Se eu trocar a interface, eu não preciso reescrever lógica de negócio 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básico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ActionBeans e Event Handlers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URL Binding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Validação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Conversão de tipos e Formatadores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Tags JSP e Layout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ActionBeans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Todas as requisições recebidas via HTTP (ex: de browsers) passam pelo Stripes Controller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ActionBeans são objetos criados pelo Controller do Stripes para atender a solicitações dos usuários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 cada click de mouse ou a cada submit de formulário faz com que um novo objeto ActionBean seja criado para atender aquela requisição vinda da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ActionBeans devem implementar a interface ActionBean do Stripes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Uma única ActionBean pode lidar com diversos eventos vindos do navegador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538" y="3506700"/>
            <a:ext cx="54197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ActionBeans - Exemplo - Visão Geral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87400" y="1523150"/>
            <a:ext cx="3276000" cy="3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Action para lidar com o cadastro de bancos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Para funcionar precisa de uma JSP e um arquivo .properties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Possui 2 </a:t>
            </a:r>
            <a:r>
              <a:rPr lang="pt-BR"/>
              <a:t>métodos </a:t>
            </a:r>
            <a:r>
              <a:rPr i="1" lang="pt-BR"/>
              <a:t>E</a:t>
            </a:r>
            <a:r>
              <a:rPr i="1" lang="pt-BR"/>
              <a:t>vent Handlers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Um para exibir o formulário de cadastro para o usuário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Um para receber os dados digitados no formulário de cadastro e salvar no banco de dados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As operações de consulta, remoção, edição e listagem ficariam na mesma classe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Bastaria adicionar um Event Handler a mais para cada um deles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150" y="1072875"/>
            <a:ext cx="5483925" cy="395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JSP de Conteúdo </a:t>
            </a:r>
            <a:r>
              <a:rPr lang="pt-BR"/>
              <a:t>- Exemplo - Visão Geral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87400" y="1523150"/>
            <a:ext cx="3357600" cy="3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JSP lida com a interface com o usuário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Não deve ter código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Ou apenas o mínimo necessário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Se tiver precisa ser em EL e JSTL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Stripes facilita a criação de JSPs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Utilização de layouts padronizados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Lida com a cópia de dados de campos entre JSP e ActionBean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Exibição de mensagens informativas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Exibição de mensagens de erros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000" y="1164225"/>
            <a:ext cx="5469801" cy="35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620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StripesResources.properties </a:t>
            </a:r>
            <a:r>
              <a:rPr lang="pt-BR"/>
              <a:t>- Exemplo - Visão Geral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87400" y="1523150"/>
            <a:ext cx="3476100" cy="3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Onde são salvas: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Configurações de elementos visuais do Stripes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Mensagens de Sucesso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Mensagens de Erro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Labels de campos (internacionalização)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800" y="1423250"/>
            <a:ext cx="5294201" cy="3463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620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JSP de Layout </a:t>
            </a:r>
            <a:r>
              <a:rPr lang="pt-BR"/>
              <a:t>- Exemplo - Visão Geral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87400" y="1523150"/>
            <a:ext cx="3476100" cy="3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Define a e</a:t>
            </a:r>
            <a:r>
              <a:rPr lang="pt-BR"/>
              <a:t>strutura de todas as páginas do sistema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Inclui JSP que renderizará o topo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Inclui JSP que renderizará o m</a:t>
            </a:r>
            <a:r>
              <a:rPr lang="pt-BR"/>
              <a:t>enu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Conteúdo (body)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Onde as páginas internas do sistema serão exibidas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Footer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Mensagens de Sucesso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Mensagens de Erro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Labels de campos (internacionalização)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700" y="1230825"/>
            <a:ext cx="5304550" cy="358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620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JSP Include - Exemplo - Visão Geral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87400" y="1523150"/>
            <a:ext cx="3476100" cy="3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Define uma parte/pedaço de todas as páginas do sistema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Nesse caso é o topo de todas as páginas do sistema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Usa Expression Language para exibir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Dados obtidos da Request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Dados obtidos da 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Usa tags JSTL para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Lógica básica de exibição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Exibição de mensagens internacionalizadas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900" y="1460250"/>
            <a:ext cx="5175700" cy="3439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