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c3fac4e8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c3fac4e8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c3fac4e8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c3fac4e8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c3fac4e8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c3fac4e8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c3fac4e8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c3fac4e8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c3fac4e8a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c3fac4e8a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c3fac4e8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c3fac4e8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c3fac4e8a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c3fac4e8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c3fac4e8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c3fac4e8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ybatis.or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MyBatis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Delivoro Sistemas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Geral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Framework de Persistência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https://mybatis.org</a:t>
            </a:r>
            <a:r>
              <a:rPr lang="pt-BR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Facilita uso de Bancos de Dados Relacionais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Reduz a quase zero a escrita de código Java para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Conexão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Envio dos comandos SQL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Binding de parâmetros de consulta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Lidar com resultados e resultsets retornados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Pode trabalhar com configurações em XML e através de annotations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Integra bem com o Spring Framework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Configuração do MyBatis em XML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6202200" cy="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É mais flexível e deixa os arquivos Java mais limpos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Adequado para cenários onde temos consultas longas ou complexas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88" y="2303150"/>
            <a:ext cx="7682025" cy="26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Configuração do MyBatis em XML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Cada entidade deve ter o seu próprio Mapper do MyBatis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Para cada Mapper do MyBatis é necessário definir u</a:t>
            </a:r>
            <a:r>
              <a:rPr lang="pt-BR"/>
              <a:t>m arquivo XML e uma interface Java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Esse arquivo XML deve ser incluído no mybatis.xml (veja 1 abaixo)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88" y="2379350"/>
            <a:ext cx="7682025" cy="26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ExampleMapper.java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3274500" cy="3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A interface deverá ter os métodos Java que serão chamados para realizar operações no banco de dados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Em 1 será retornada uma lista de objetos do tipo Example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Em 2 está sendo passado um argumento como referência que será usado na WHERE clause do comando find</a:t>
            </a:r>
            <a:endParaRPr sz="1500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675" y="1307850"/>
            <a:ext cx="4176886" cy="32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ExampleMapper.java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3380100" cy="3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Em 3 e 4 temos a passagem do objeto Example para ser inserido e atualizado no banco de dados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Em 5 temos a mesma situação que em 2 porém nada é retornado pois o comando DELETE não retorna nada do banco de dados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Note que essa é uma Interface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A classe concreta será implementada pelo MyBatis</a:t>
            </a:r>
            <a:endParaRPr sz="1500"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675" y="1307850"/>
            <a:ext cx="4176886" cy="32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575" y="2415174"/>
            <a:ext cx="6370749" cy="265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ExampleMapper.xml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231650"/>
            <a:ext cx="7149600" cy="11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Esse é o arquivo XML usado pela Interface ExampleMapper.java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Deve ter exatamente o mesmo nome (apenas a extensão difere)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Os nomes dos métodos no arquivo Java devem bater com os ids dos comandos no XML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575" y="2415174"/>
            <a:ext cx="6370749" cy="265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ExampleMapper.xml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307850"/>
            <a:ext cx="7512300" cy="11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ts val="1203"/>
              <a:buChar char="-"/>
            </a:pPr>
            <a:r>
              <a:rPr lang="pt-BR" sz="1202"/>
              <a:t>Em 1 temos a definição do mapeamento entre nomes de colunas e nomes de atributos no objeto Example - utilizado em comandos SELECT</a:t>
            </a:r>
            <a:endParaRPr sz="1202"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ts val="1203"/>
              <a:buChar char="-"/>
            </a:pPr>
            <a:r>
              <a:rPr lang="pt-BR" sz="1202"/>
              <a:t>Em 2 temos um comando SELECT que retorna múltiplas linhas e que usa o result map definido em 1</a:t>
            </a:r>
            <a:endParaRPr sz="1202"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ts val="1203"/>
              <a:buChar char="-"/>
            </a:pPr>
            <a:r>
              <a:rPr lang="pt-BR" sz="1202"/>
              <a:t>Em 3 temos um comando SELECT que retorna uma linha - note o uso de #{}</a:t>
            </a:r>
            <a:endParaRPr sz="1202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Configuração do MyBatis em XML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567550"/>
            <a:ext cx="3859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Os próximos comandos são auto-explicativos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Note que o nome dado em @Param do método delete do EmpresaMapper.java deve ser igual ao usado em #{id} do comando de remoção dos dados</a:t>
            </a:r>
            <a:endParaRPr sz="1600"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8725" y="1137925"/>
            <a:ext cx="348414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