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Montserrat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c44dd13fa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c44dd13fa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c44dd13fa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c44dd13fa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c44dd13fa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c44dd13fa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c44dd13fa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c44dd13fa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c44dd13fa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c44dd13fa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ca03e00a6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ca03e00a6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ca03e00a6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ca03e00a6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ca03e00a6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ca03e00a6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ca03e00a6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ca03e00a6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ca03e00a6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ca03e00a6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a1cfc0d66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a1cfc0d66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ca03e00a6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ca03e00a6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ca03e00a6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ca03e00a6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ca03e00a6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ca03e00a6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1655da0b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1655da0b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a1cfc0d66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a1cfc0d66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a1cfc0d66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a1cfc0d66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a1cfc0d66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fa1cfc0d66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a1cfc0d66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fa1cfc0d66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18dd74b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18dd74b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c44dd13f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c44dd13f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server.delivoro.com.br/delivoro/sistema/-/blob/develop/admWeb/src/main/webapp/WEB-INF/jsps/editarEmpresa.jsp#L104-108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CRUD Stripes / MyBatis / Spring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Delivoro Sistemas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- 7 - Fazer a inserção funcionar com AJAX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1567550"/>
            <a:ext cx="70389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pt-BR" sz="1500"/>
              <a:t>Exemplo</a:t>
            </a:r>
            <a:endParaRPr sz="1500"/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600" y="1949475"/>
            <a:ext cx="5944799" cy="306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- 7 - Fazer a inserção funcionar com AJAX</a:t>
            </a:r>
            <a:endParaRPr/>
          </a:p>
        </p:txBody>
      </p:sp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809825" y="1567550"/>
            <a:ext cx="81348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Preparar bibliotecas Javascript para AJAX</a:t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pt-BR" sz="1400"/>
              <a:t>Criar pasta js em src/main/webapp e copiar os arquivos abaixo para ela</a:t>
            </a:r>
            <a:endParaRPr sz="1400"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 sz="1400"/>
              <a:t>Copiar o arquivo lojistaWeb/src/main/webapp/js/gmxbox.js do Delivoro </a:t>
            </a:r>
            <a:endParaRPr sz="1400"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 sz="1400"/>
              <a:t>Copiar o arquivo lojistaWeb/src/main/webapp/node/jquery/dist/jquery.min.js do Delivoro</a:t>
            </a:r>
            <a:endParaRPr sz="1400"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 sz="1400"/>
              <a:t>Copiar o arquivo lojistaWeb/src/main/webapp/node/sweetalert/dist/sweetalert.min.js do Delivoro </a:t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 sz="1400"/>
              <a:t>Criar pasta css </a:t>
            </a:r>
            <a:r>
              <a:rPr lang="pt-BR" sz="1400"/>
              <a:t>em src/main/webapp e copiar os arquivos abaixo para ela</a:t>
            </a:r>
            <a:endParaRPr sz="1400"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 sz="1400"/>
              <a:t>Copiar arquivo lojistaWeb/src/main/webapp/node/sweetalert/dist/sweetalert.css do Delivoro </a:t>
            </a:r>
            <a:endParaRPr sz="1400"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 sz="1400"/>
              <a:t>Copiar arquivo lojistaWeb/src/main/webapp/css/gmxbox.css do Delivoro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- 7 - Fazer a inserção funcionar com AJAX</a:t>
            </a:r>
            <a:endParaRPr/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1297500" y="1567550"/>
            <a:ext cx="70389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Preparar bibliotecas Javascript para AJAX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pt-BR" sz="1500"/>
              <a:t>Carregar os arquivos js e css na tela de listagem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pt-BR" sz="1500"/>
              <a:t>Adicione as linhas abaixo no arquivo layout.jsp entre as tags &lt;head&gt; e &lt;/head&gt; do HTML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>
                <a:latin typeface="Consolas"/>
                <a:ea typeface="Consolas"/>
                <a:cs typeface="Consolas"/>
                <a:sym typeface="Consolas"/>
              </a:rPr>
              <a:t>&lt;script src="js/jquery.min.js"&gt;&lt;/script&gt;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>
                <a:latin typeface="Consolas"/>
                <a:ea typeface="Consolas"/>
                <a:cs typeface="Consolas"/>
                <a:sym typeface="Consolas"/>
              </a:rPr>
              <a:t>&lt;script src="js/gmxbox.js"&gt;&lt;/script&gt;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>
                <a:latin typeface="Consolas"/>
                <a:ea typeface="Consolas"/>
                <a:cs typeface="Consolas"/>
                <a:sym typeface="Consolas"/>
              </a:rPr>
              <a:t>&lt;script src="js/sweetalert.js"&gt;&lt;/script&gt;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>
                <a:latin typeface="Consolas"/>
                <a:ea typeface="Consolas"/>
                <a:cs typeface="Consolas"/>
                <a:sym typeface="Consolas"/>
              </a:rPr>
              <a:t>&lt;link rel="stylesheet" href="css/sweetalert.css"&gt;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pt-BR" sz="1500"/>
              <a:t>Certificar que não tem nenhum erro de javascript no console do Google Chrome</a:t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- 7 - Fazer a inserção funcionar com AJAX</a:t>
            </a:r>
            <a:endParaRPr/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1297500" y="1386200"/>
            <a:ext cx="7038900" cy="3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Fazer formulário de edição aparecer em uma div parecida com um popup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pt-BR" sz="1500"/>
              <a:t>Duplicar a JSP de inserir contato, salvando em </a:t>
            </a:r>
            <a:r>
              <a:rPr lang="pt-BR" sz="1500">
                <a:latin typeface="Consolas"/>
                <a:ea typeface="Consolas"/>
                <a:cs typeface="Consolas"/>
                <a:sym typeface="Consolas"/>
              </a:rPr>
              <a:t>inserirAjax.jsp</a:t>
            </a:r>
            <a:r>
              <a:rPr lang="pt-BR" sz="1500"/>
              <a:t>  e remover o código relacionado com layout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pt-BR" sz="1500"/>
              <a:t>Criar o método </a:t>
            </a:r>
            <a:r>
              <a:rPr lang="pt-BR" sz="1500">
                <a:latin typeface="Consolas"/>
                <a:ea typeface="Consolas"/>
                <a:cs typeface="Consolas"/>
                <a:sym typeface="Consolas"/>
              </a:rPr>
              <a:t>preparaInserirAjax </a:t>
            </a:r>
            <a:r>
              <a:rPr lang="pt-BR" sz="1500"/>
              <a:t>na ContatoActionBean com o mesmo código que </a:t>
            </a:r>
            <a:r>
              <a:rPr lang="pt-BR" sz="1500">
                <a:latin typeface="Consolas"/>
                <a:ea typeface="Consolas"/>
                <a:cs typeface="Consolas"/>
                <a:sym typeface="Consolas"/>
              </a:rPr>
              <a:t>preparaInserir </a:t>
            </a:r>
            <a:r>
              <a:rPr lang="pt-BR" sz="1500"/>
              <a:t>só que fazendo o return da resolution com a nova JSP.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pt-BR" sz="1500"/>
              <a:t>Ex:  </a:t>
            </a:r>
            <a:r>
              <a:rPr lang="pt-BR" sz="1500">
                <a:latin typeface="Consolas"/>
                <a:ea typeface="Consolas"/>
                <a:cs typeface="Consolas"/>
                <a:sym typeface="Consolas"/>
              </a:rPr>
              <a:t>new ForwardResolution(“inserirAjax.jsp”)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onsolas"/>
              <a:buChar char="-"/>
            </a:pPr>
            <a:r>
              <a:rPr lang="pt-BR" sz="1500">
                <a:latin typeface="Consolas"/>
                <a:ea typeface="Consolas"/>
                <a:cs typeface="Consolas"/>
                <a:sym typeface="Consolas"/>
              </a:rPr>
              <a:t>Criar um link para abrir o preparaInserirAjax em uma gmxBox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onsolas"/>
              <a:buChar char="-"/>
            </a:pPr>
            <a:r>
              <a:rPr lang="pt-BR" sz="1500">
                <a:latin typeface="Consolas"/>
                <a:ea typeface="Consolas"/>
                <a:cs typeface="Consolas"/>
                <a:sym typeface="Consolas"/>
              </a:rPr>
              <a:t>Ex: </a:t>
            </a:r>
            <a:r>
              <a:rPr lang="pt-BR" sz="1500">
                <a:latin typeface="Consolas"/>
                <a:ea typeface="Consolas"/>
                <a:cs typeface="Consolas"/>
                <a:sym typeface="Consolas"/>
              </a:rPr>
              <a:t>&lt;s:link beanclass=”ContatoActionBean” event=”preparaInserirAjax” class=”gmxbox”&gt;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pt-BR" sz="1500"/>
              <a:t>Testar e ver se ao clicar nesse link se abre o popup de inserção em uma div flutuante no meio da tela</a:t>
            </a:r>
            <a:endParaRPr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- 8 - Atualizar a table de contatos via AJAX</a:t>
            </a:r>
            <a:endParaRPr/>
          </a:p>
        </p:txBody>
      </p:sp>
      <p:sp>
        <p:nvSpPr>
          <p:cNvPr id="215" name="Google Shape;215;p26"/>
          <p:cNvSpPr txBox="1"/>
          <p:nvPr>
            <p:ph idx="1" type="body"/>
          </p:nvPr>
        </p:nvSpPr>
        <p:spPr>
          <a:xfrm>
            <a:off x="1297500" y="1567550"/>
            <a:ext cx="70389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Fazer botão que envie dados sem dar refresh na tela.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/>
              <a:t>Vai precisar de código Javascript para enviar dados para o server e obter o que o server retornar e colocar na div de listagem de dados</a:t>
            </a:r>
            <a:endParaRPr sz="1500"/>
          </a:p>
          <a:p>
            <a:pPr indent="-30241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pt-BR" sz="1500"/>
              <a:t>Colocar a display table dentro de uma div HTML com </a:t>
            </a:r>
            <a:r>
              <a:rPr lang="pt-BR" sz="1500">
                <a:latin typeface="Consolas"/>
                <a:ea typeface="Consolas"/>
                <a:cs typeface="Consolas"/>
                <a:sym typeface="Consolas"/>
              </a:rPr>
              <a:t>id=”listagem”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-302418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 sz="1500"/>
              <a:t>O conteúdo dessa div será substituido pela função Javascript assim que a resposta chegar do server.</a:t>
            </a:r>
            <a:endParaRPr sz="1500"/>
          </a:p>
          <a:p>
            <a:pPr indent="-30241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 sz="1500"/>
              <a:t>Extrair o código com a display:table para seu próprio arquivo JSP</a:t>
            </a:r>
            <a:endParaRPr sz="1500"/>
          </a:p>
          <a:p>
            <a:pPr indent="-302418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 sz="1500"/>
              <a:t>list-table.jsp</a:t>
            </a:r>
            <a:endParaRPr sz="1500"/>
          </a:p>
          <a:p>
            <a:pPr indent="-302418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 sz="1500"/>
              <a:t>Não vai precisar de layout nessa JSP</a:t>
            </a:r>
            <a:endParaRPr sz="1500"/>
          </a:p>
          <a:p>
            <a:pPr indent="-302418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 sz="1500"/>
              <a:t>Apenas faz o include das taglibs no topo</a:t>
            </a:r>
            <a:endParaRPr sz="1500"/>
          </a:p>
          <a:p>
            <a:pPr indent="-302418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 sz="1500"/>
              <a:t>Fazer o &lt;jsp:include page=”list-table.jsp” /&gt; dentro da div onde você tirou a display table</a:t>
            </a:r>
            <a:endParaRPr sz="1500"/>
          </a:p>
          <a:p>
            <a:pPr indent="-30241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 sz="1500"/>
              <a:t>Criar o método </a:t>
            </a:r>
            <a:r>
              <a:rPr lang="pt-BR" sz="1500">
                <a:latin typeface="Consolas"/>
                <a:ea typeface="Consolas"/>
                <a:cs typeface="Consolas"/>
                <a:sym typeface="Consolas"/>
              </a:rPr>
              <a:t>inserirAjax </a:t>
            </a:r>
            <a:r>
              <a:rPr lang="pt-BR" sz="1500"/>
              <a:t>na ContatoActionBean com o mesmo código do método inserir existente</a:t>
            </a:r>
            <a:endParaRPr sz="1500"/>
          </a:p>
          <a:p>
            <a:pPr indent="-302418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 sz="1500"/>
              <a:t>Só que mudar o return para ForwardResolution ao invés de RedirectResolution</a:t>
            </a:r>
            <a:endParaRPr sz="1500"/>
          </a:p>
          <a:p>
            <a:pPr indent="-302418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 sz="1500"/>
              <a:t>O ForwardResolution deve ser para a list-table.jsp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- 8 - </a:t>
            </a:r>
            <a:r>
              <a:rPr lang="pt-BR"/>
              <a:t>Atualizar a table de contatos via AJAX</a:t>
            </a:r>
            <a:endParaRPr/>
          </a:p>
        </p:txBody>
      </p:sp>
      <p:sp>
        <p:nvSpPr>
          <p:cNvPr id="221" name="Google Shape;221;p27"/>
          <p:cNvSpPr txBox="1"/>
          <p:nvPr>
            <p:ph idx="1" type="body"/>
          </p:nvPr>
        </p:nvSpPr>
        <p:spPr>
          <a:xfrm>
            <a:off x="1297500" y="1567550"/>
            <a:ext cx="70389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Criar função Javascript que será chamada ao clicar em Salvar no popup de inserção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Fazer alguma mudança na inserirAjax.jsp para que o botão Salvar não faça o submit do formulário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Transformar o s:submit em um s:button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Adicionar o código abaixo no s:submit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Ele deve parar de salvar e dar um erro no console do Google Chrome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>
                <a:latin typeface="Consolas"/>
                <a:ea typeface="Consolas"/>
                <a:cs typeface="Consolas"/>
                <a:sym typeface="Consolas"/>
              </a:rPr>
              <a:t>onclick=”salvarContato(); return false;”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- 8 - Atualizar a table de contatos via AJAX</a:t>
            </a:r>
            <a:endParaRPr/>
          </a:p>
        </p:txBody>
      </p:sp>
      <p:sp>
        <p:nvSpPr>
          <p:cNvPr id="227" name="Google Shape;227;p28"/>
          <p:cNvSpPr txBox="1"/>
          <p:nvPr>
            <p:ph idx="1" type="body"/>
          </p:nvPr>
        </p:nvSpPr>
        <p:spPr>
          <a:xfrm>
            <a:off x="1297500" y="1567550"/>
            <a:ext cx="75924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Criar função Javascript que será chamada ao clicar em Salvar no popup de inserção</a:t>
            </a:r>
            <a:endParaRPr sz="1500"/>
          </a:p>
          <a:p>
            <a:pPr indent="-30956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pt-BR" sz="1500"/>
              <a:t>Criar uma variável na JSP no topo da </a:t>
            </a:r>
            <a:r>
              <a:rPr lang="pt-BR" sz="1500">
                <a:latin typeface="Consolas"/>
                <a:ea typeface="Consolas"/>
                <a:cs typeface="Consolas"/>
                <a:sym typeface="Consolas"/>
              </a:rPr>
              <a:t>list.jsp</a:t>
            </a:r>
            <a:r>
              <a:rPr lang="pt-BR" sz="1500"/>
              <a:t> com a URL que a função </a:t>
            </a:r>
            <a:r>
              <a:rPr lang="pt-BR" sz="1500">
                <a:latin typeface="Consolas"/>
                <a:ea typeface="Consolas"/>
                <a:cs typeface="Consolas"/>
                <a:sym typeface="Consolas"/>
              </a:rPr>
              <a:t>salvarContato </a:t>
            </a:r>
            <a:r>
              <a:rPr lang="pt-BR" sz="1500"/>
              <a:t>deverá chamar</a:t>
            </a:r>
            <a:endParaRPr sz="1500"/>
          </a:p>
          <a:p>
            <a:pPr indent="-30956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 sz="1500"/>
              <a:t>ex: </a:t>
            </a:r>
            <a:r>
              <a:rPr lang="pt-BR" sz="1500">
                <a:latin typeface="Consolas"/>
                <a:ea typeface="Consolas"/>
                <a:cs typeface="Consolas"/>
                <a:sym typeface="Consolas"/>
              </a:rPr>
              <a:t>&lt;s:url beanclass="ContatoActionBean" event="inserirAjax" var="inserirAjaxURL" /&gt;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-30956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-"/>
            </a:pPr>
            <a:r>
              <a:rPr lang="pt-BR" sz="1500">
                <a:latin typeface="Consolas"/>
                <a:ea typeface="Consolas"/>
                <a:cs typeface="Consolas"/>
                <a:sym typeface="Consolas"/>
              </a:rPr>
              <a:t>Adicionar um id ao s:form id=”formContato”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 sz="1500"/>
              <a:t>Escrever a função salvarContato() na </a:t>
            </a:r>
            <a:r>
              <a:rPr lang="pt-BR" sz="1500">
                <a:latin typeface="Consolas"/>
                <a:ea typeface="Consolas"/>
                <a:cs typeface="Consolas"/>
                <a:sym typeface="Consolas"/>
              </a:rPr>
              <a:t>list.jsp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>
                <a:latin typeface="Consolas"/>
                <a:ea typeface="Consolas"/>
                <a:cs typeface="Consolas"/>
                <a:sym typeface="Consolas"/>
              </a:rPr>
              <a:t>&lt;script&gt;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>
                <a:latin typeface="Consolas"/>
                <a:ea typeface="Consolas"/>
                <a:cs typeface="Consolas"/>
                <a:sym typeface="Consolas"/>
              </a:rPr>
              <a:t>function salvarContato() 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500">
                <a:latin typeface="Consolas"/>
                <a:ea typeface="Consolas"/>
                <a:cs typeface="Consolas"/>
                <a:sym typeface="Consolas"/>
              </a:rPr>
              <a:t>&lt;/script&gt;</a:t>
            </a:r>
            <a:endParaRPr sz="1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- 8 - Atualizar a table de contatos via AJAX</a:t>
            </a:r>
            <a:endParaRPr/>
          </a:p>
        </p:txBody>
      </p:sp>
      <p:sp>
        <p:nvSpPr>
          <p:cNvPr id="233" name="Google Shape;233;p29"/>
          <p:cNvSpPr txBox="1"/>
          <p:nvPr>
            <p:ph idx="1" type="body"/>
          </p:nvPr>
        </p:nvSpPr>
        <p:spPr>
          <a:xfrm>
            <a:off x="1297500" y="1307850"/>
            <a:ext cx="7592400" cy="3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Consolas"/>
                <a:ea typeface="Consolas"/>
                <a:cs typeface="Consolas"/>
                <a:sym typeface="Consolas"/>
              </a:rPr>
              <a:t>&lt;script&gt;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Consolas"/>
                <a:ea typeface="Consolas"/>
                <a:cs typeface="Consolas"/>
                <a:sym typeface="Consolas"/>
              </a:rPr>
              <a:t>function salvarContato() 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Consolas"/>
                <a:ea typeface="Consolas"/>
                <a:cs typeface="Consolas"/>
                <a:sym typeface="Consolas"/>
              </a:rPr>
              <a:t>        params = 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Consolas"/>
                <a:ea typeface="Consolas"/>
                <a:cs typeface="Consolas"/>
                <a:sym typeface="Consolas"/>
              </a:rPr>
              <a:t>		"contato.nome": jQuery('#formContato input[“name=contato.nome”]').val(),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Consolas"/>
                <a:ea typeface="Consolas"/>
                <a:cs typeface="Consolas"/>
                <a:sym typeface="Consolas"/>
              </a:rPr>
              <a:t>		"contato.telefone": jQuery('#formContato input[name=”contato.telefone”]').val(),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Consolas"/>
                <a:ea typeface="Consolas"/>
                <a:cs typeface="Consolas"/>
                <a:sym typeface="Consolas"/>
              </a:rPr>
              <a:t>	}; // Adicionar outros campos que faltam acima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Consolas"/>
                <a:ea typeface="Consolas"/>
                <a:cs typeface="Consolas"/>
                <a:sym typeface="Consolas"/>
              </a:rPr>
              <a:t>        jQuery.ajax({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Consolas"/>
                <a:ea typeface="Consolas"/>
                <a:cs typeface="Consolas"/>
                <a:sym typeface="Consolas"/>
              </a:rPr>
              <a:t>		contentType: "application/x-www-form-urlencoded; charset=UTF-8",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Consolas"/>
                <a:ea typeface="Consolas"/>
                <a:cs typeface="Consolas"/>
                <a:sym typeface="Consolas"/>
              </a:rPr>
              <a:t>		url: ${inserirAjaxURL},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Consolas"/>
                <a:ea typeface="Consolas"/>
                <a:cs typeface="Consolas"/>
                <a:sym typeface="Consolas"/>
              </a:rPr>
              <a:t>		type: "POST",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Consolas"/>
                <a:ea typeface="Consolas"/>
                <a:cs typeface="Consolas"/>
                <a:sym typeface="Consolas"/>
              </a:rPr>
              <a:t>		datatype: "HTML",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Consolas"/>
                <a:ea typeface="Consolas"/>
                <a:cs typeface="Consolas"/>
                <a:sym typeface="Consolas"/>
              </a:rPr>
              <a:t>		data: params,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Consolas"/>
                <a:ea typeface="Consolas"/>
                <a:cs typeface="Consolas"/>
                <a:sym typeface="Consolas"/>
              </a:rPr>
              <a:t>		success: function(data) 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Consolas"/>
                <a:ea typeface="Consolas"/>
                <a:cs typeface="Consolas"/>
                <a:sym typeface="Consolas"/>
              </a:rPr>
              <a:t>	           jQuery("#listagem").html(data);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Consolas"/>
                <a:ea typeface="Consolas"/>
                <a:cs typeface="Consolas"/>
                <a:sym typeface="Consolas"/>
              </a:rPr>
              <a:t>},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Consolas"/>
                <a:ea typeface="Consolas"/>
                <a:cs typeface="Consolas"/>
                <a:sym typeface="Consolas"/>
              </a:rPr>
              <a:t>		error: function(xhr, ajaxOptions, thrownError) 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Consolas"/>
                <a:ea typeface="Consolas"/>
                <a:cs typeface="Consolas"/>
                <a:sym typeface="Consolas"/>
              </a:rPr>
              <a:t>			alert(“Um erro ocorreu ao salvar o contato no servidor”;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Consolas"/>
                <a:ea typeface="Consolas"/>
                <a:cs typeface="Consolas"/>
                <a:sym typeface="Consolas"/>
              </a:rPr>
              <a:t>		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Consolas"/>
                <a:ea typeface="Consolas"/>
                <a:cs typeface="Consolas"/>
                <a:sym typeface="Consolas"/>
              </a:rPr>
              <a:t>	});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Consolas"/>
                <a:ea typeface="Consolas"/>
                <a:cs typeface="Consolas"/>
                <a:sym typeface="Consolas"/>
              </a:rPr>
              <a:t>&lt;/script&gt;</a:t>
            </a:r>
            <a:endParaRPr sz="1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- 9 - Fazer Edição e Remoção por AJAX</a:t>
            </a:r>
            <a:endParaRPr/>
          </a:p>
        </p:txBody>
      </p:sp>
      <p:sp>
        <p:nvSpPr>
          <p:cNvPr id="239" name="Google Shape;239;p30"/>
          <p:cNvSpPr txBox="1"/>
          <p:nvPr>
            <p:ph idx="1" type="body"/>
          </p:nvPr>
        </p:nvSpPr>
        <p:spPr>
          <a:xfrm>
            <a:off x="992200" y="1567550"/>
            <a:ext cx="7961400" cy="3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A edição pode ser feita de forma bem parecida com a inserção.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/>
              <a:t>Para fazer a remoção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Modificar método que faz a remoção da ContatoActionBean para fazer da mesma forma que o inserirAjax (carregar dados e Forward para list-table.jsp)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Criar um s:url para a remocao como foi feito para inserção e colocar na list.jsp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Trocar o s:link por </a:t>
            </a:r>
            <a:r>
              <a:rPr lang="pt-BR" sz="1600">
                <a:latin typeface="Consolas"/>
                <a:ea typeface="Consolas"/>
                <a:cs typeface="Consolas"/>
                <a:sym typeface="Consolas"/>
              </a:rPr>
              <a:t>&lt;a href=”#” onclick=”removerContato(${row.id}); return false;” /&gt;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onsolas"/>
              <a:buChar char="-"/>
            </a:pPr>
            <a:r>
              <a:rPr lang="pt-BR" sz="1600">
                <a:latin typeface="Consolas"/>
                <a:ea typeface="Consolas"/>
                <a:cs typeface="Consolas"/>
                <a:sym typeface="Consolas"/>
              </a:rPr>
              <a:t>return false </a:t>
            </a:r>
            <a:r>
              <a:rPr lang="pt-BR" sz="1600"/>
              <a:t>vai impedir que o navegador tente ir para o endereço #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Criar a função </a:t>
            </a:r>
            <a:r>
              <a:rPr lang="pt-BR" sz="1600">
                <a:latin typeface="Consolas"/>
                <a:ea typeface="Consolas"/>
                <a:cs typeface="Consolas"/>
                <a:sym typeface="Consolas"/>
              </a:rPr>
              <a:t>removerContato </a:t>
            </a:r>
            <a:r>
              <a:rPr lang="pt-BR" sz="1600"/>
              <a:t>a partir da </a:t>
            </a:r>
            <a:r>
              <a:rPr lang="pt-BR" sz="1600">
                <a:latin typeface="Consolas"/>
                <a:ea typeface="Consolas"/>
                <a:cs typeface="Consolas"/>
                <a:sym typeface="Consolas"/>
              </a:rPr>
              <a:t>salvarContato</a:t>
            </a:r>
            <a:r>
              <a:rPr lang="pt-BR" sz="1600"/>
              <a:t>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O id do contato a ser removido deverá vir como argumento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Enviar apenas chave primária do contato através do params</a:t>
            </a: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- 8 - Atualizar a table de contatos via AJAX</a:t>
            </a:r>
            <a:endParaRPr/>
          </a:p>
        </p:txBody>
      </p:sp>
      <p:sp>
        <p:nvSpPr>
          <p:cNvPr id="245" name="Google Shape;245;p31"/>
          <p:cNvSpPr txBox="1"/>
          <p:nvPr>
            <p:ph idx="1" type="body"/>
          </p:nvPr>
        </p:nvSpPr>
        <p:spPr>
          <a:xfrm>
            <a:off x="1297500" y="1307850"/>
            <a:ext cx="7592400" cy="3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Consolas"/>
                <a:ea typeface="Consolas"/>
                <a:cs typeface="Consolas"/>
                <a:sym typeface="Consolas"/>
              </a:rPr>
              <a:t>&lt;script&gt;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Consolas"/>
                <a:ea typeface="Consolas"/>
                <a:cs typeface="Consolas"/>
                <a:sym typeface="Consolas"/>
              </a:rPr>
              <a:t>function removerContato(int id) { // note que essa função recebe um argumento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Consolas"/>
                <a:ea typeface="Consolas"/>
                <a:cs typeface="Consolas"/>
                <a:sym typeface="Consolas"/>
              </a:rPr>
              <a:t>        params = 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Consolas"/>
                <a:ea typeface="Consolas"/>
                <a:cs typeface="Consolas"/>
                <a:sym typeface="Consolas"/>
              </a:rPr>
              <a:t>		"contato.id": // preencher essa parte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Consolas"/>
                <a:ea typeface="Consolas"/>
                <a:cs typeface="Consolas"/>
                <a:sym typeface="Consolas"/>
              </a:rPr>
              <a:t>        }; 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Consolas"/>
                <a:ea typeface="Consolas"/>
                <a:cs typeface="Consolas"/>
                <a:sym typeface="Consolas"/>
              </a:rPr>
              <a:t>        jQuery.ajax({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Consolas"/>
                <a:ea typeface="Consolas"/>
                <a:cs typeface="Consolas"/>
                <a:sym typeface="Consolas"/>
              </a:rPr>
              <a:t>		contentType: "application/x-www-form-urlencoded; charset=UTF-8",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Consolas"/>
                <a:ea typeface="Consolas"/>
                <a:cs typeface="Consolas"/>
                <a:sym typeface="Consolas"/>
              </a:rPr>
              <a:t>		url: // preencher essa parte,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Consolas"/>
                <a:ea typeface="Consolas"/>
                <a:cs typeface="Consolas"/>
                <a:sym typeface="Consolas"/>
              </a:rPr>
              <a:t>		type: "POST",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Consolas"/>
                <a:ea typeface="Consolas"/>
                <a:cs typeface="Consolas"/>
                <a:sym typeface="Consolas"/>
              </a:rPr>
              <a:t>		datatype: "HTML",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Consolas"/>
                <a:ea typeface="Consolas"/>
                <a:cs typeface="Consolas"/>
                <a:sym typeface="Consolas"/>
              </a:rPr>
              <a:t>		data: params,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Consolas"/>
                <a:ea typeface="Consolas"/>
                <a:cs typeface="Consolas"/>
                <a:sym typeface="Consolas"/>
              </a:rPr>
              <a:t>		success: function(data) 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Consolas"/>
                <a:ea typeface="Consolas"/>
                <a:cs typeface="Consolas"/>
                <a:sym typeface="Consolas"/>
              </a:rPr>
              <a:t>	           jQuery("#listagem").html(data);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Consolas"/>
                <a:ea typeface="Consolas"/>
                <a:cs typeface="Consolas"/>
                <a:sym typeface="Consolas"/>
              </a:rPr>
              <a:t>},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Consolas"/>
                <a:ea typeface="Consolas"/>
                <a:cs typeface="Consolas"/>
                <a:sym typeface="Consolas"/>
              </a:rPr>
              <a:t>		error: function(xhr, ajaxOptions, thrownError) 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Consolas"/>
                <a:ea typeface="Consolas"/>
                <a:cs typeface="Consolas"/>
                <a:sym typeface="Consolas"/>
              </a:rPr>
              <a:t>			alert(“Um erro ocorreu ao remover o contato no servidor”;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Consolas"/>
                <a:ea typeface="Consolas"/>
                <a:cs typeface="Consolas"/>
                <a:sym typeface="Consolas"/>
              </a:rPr>
              <a:t>		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Consolas"/>
                <a:ea typeface="Consolas"/>
                <a:cs typeface="Consolas"/>
                <a:sym typeface="Consolas"/>
              </a:rPr>
              <a:t>	});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Consolas"/>
                <a:ea typeface="Consolas"/>
                <a:cs typeface="Consolas"/>
                <a:sym typeface="Consolas"/>
              </a:rPr>
              <a:t>&lt;/script&gt;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Passos - 1 - Armazenamento de Contatos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491350"/>
            <a:ext cx="7038900" cy="30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pt-BR" sz="1500"/>
              <a:t>Criar Entidade - para representar um contato</a:t>
            </a:r>
            <a:endParaRPr sz="1500"/>
          </a:p>
          <a:p>
            <a:pPr indent="-3111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 sz="1300"/>
              <a:t>Anotar com @Data, @ToString  do Lombok</a:t>
            </a:r>
            <a:endParaRPr sz="1300"/>
          </a:p>
          <a:p>
            <a:pPr indent="-3111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 sz="1300"/>
              <a:t>Atributos: nome, telefone, genero (M/F), ativo, estado civil, observações </a:t>
            </a:r>
            <a:endParaRPr sz="1300"/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pt-BR" sz="1500"/>
              <a:t>Criar Data Access Object ou Mapper - para armazenar dados de contatos</a:t>
            </a:r>
            <a:endParaRPr sz="1500"/>
          </a:p>
          <a:p>
            <a:pPr indent="-3111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 sz="1300"/>
              <a:t>Num primeiro momento armazenaremos dados na memória</a:t>
            </a:r>
            <a:endParaRPr sz="1300"/>
          </a:p>
          <a:p>
            <a:pPr indent="-311150" lvl="2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 sz="1300"/>
              <a:t>Depois integraremos com o MyBatis para armazenar em uma tabela no MySQL</a:t>
            </a:r>
            <a:endParaRPr sz="1300"/>
          </a:p>
          <a:p>
            <a:pPr indent="-3111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 sz="1300"/>
              <a:t>Criar a interface ContatoMapper em training.mapper</a:t>
            </a:r>
            <a:r>
              <a:rPr lang="pt-BR" sz="1500">
                <a:solidFill>
                  <a:srgbClr val="FF0000"/>
                </a:solidFill>
              </a:rPr>
              <a:t>1</a:t>
            </a:r>
            <a:endParaRPr sz="1500">
              <a:solidFill>
                <a:srgbClr val="FF0000"/>
              </a:solidFill>
            </a:endParaRPr>
          </a:p>
          <a:p>
            <a:pPr indent="-311150" lvl="2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 sz="1300"/>
              <a:t>Usar 1 no package name p</a:t>
            </a:r>
            <a:r>
              <a:rPr lang="pt-BR" sz="1300"/>
              <a:t>ara evitar ser detectada pelo myBatis</a:t>
            </a:r>
            <a:endParaRPr sz="1300"/>
          </a:p>
          <a:p>
            <a:pPr indent="-311150" lvl="2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 sz="1300"/>
              <a:t>copiar de ExemploMapper sem o @Param</a:t>
            </a:r>
            <a:endParaRPr sz="1300"/>
          </a:p>
          <a:p>
            <a:pPr indent="-311150" lvl="2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 sz="1300"/>
              <a:t>5 operaçõs básicas: insert, update, delete, find, list</a:t>
            </a:r>
            <a:endParaRPr sz="13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- 10 - Adicionar um campo</a:t>
            </a:r>
            <a:endParaRPr/>
          </a:p>
        </p:txBody>
      </p:sp>
      <p:sp>
        <p:nvSpPr>
          <p:cNvPr id="251" name="Google Shape;251;p32"/>
          <p:cNvSpPr txBox="1"/>
          <p:nvPr>
            <p:ph idx="1" type="body"/>
          </p:nvPr>
        </p:nvSpPr>
        <p:spPr>
          <a:xfrm>
            <a:off x="950625" y="1307850"/>
            <a:ext cx="7961400" cy="3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Adicionar um campo a mais no contato: cidade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Criar uma tabela cidade no banco de dados com as colunas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id_cidade - int - Definir como chave primária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cidade - varchar(50)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uf - varchar(2)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Cadastrar algumas cidades nessa tabela usando o DBeaver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Criar uma entidade no código Java para representar uma cidade (ex: Contato)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Criar CidadeMapper.java e CidadeMapper.xml com apenas uma operação para listar as cidades presentes no banco de dados (ex: ContatoMapper.java e .xml)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Adicionar o CidadeMapper no mybatis.xml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Injetar o CidadeMapper na ContatoActionBean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como foi feito para o ContatoMapper</a:t>
            </a:r>
            <a:endParaRPr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- 10 - Adicionar um campo</a:t>
            </a:r>
            <a:endParaRPr/>
          </a:p>
        </p:txBody>
      </p:sp>
      <p:sp>
        <p:nvSpPr>
          <p:cNvPr id="257" name="Google Shape;257;p33"/>
          <p:cNvSpPr txBox="1"/>
          <p:nvPr>
            <p:ph idx="1" type="body"/>
          </p:nvPr>
        </p:nvSpPr>
        <p:spPr>
          <a:xfrm>
            <a:off x="1002575" y="1401300"/>
            <a:ext cx="7961400" cy="30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Criar um atributo </a:t>
            </a:r>
            <a:r>
              <a:rPr lang="pt-BR" sz="1600">
                <a:latin typeface="Consolas"/>
                <a:ea typeface="Consolas"/>
                <a:cs typeface="Consolas"/>
                <a:sym typeface="Consolas"/>
              </a:rPr>
              <a:t>List&lt;Cidade&gt; cidades</a:t>
            </a:r>
            <a:r>
              <a:rPr lang="pt-BR" sz="1600"/>
              <a:t> na ContatoActionBean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Anotar ele com @Getter para a JSP poder consultar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Nos métodos de preparação para editar e inserir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Consultar as cidades via CidadeMapper e salvar em cidades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ex: cidades = cidadeMapper.lista();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Adicionar o campo contato.cidade nas JSPs de inserção e remoção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O campo cidade deverá ser um campo de </a:t>
            </a:r>
            <a:r>
              <a:rPr lang="pt-BR" sz="1600">
                <a:latin typeface="Consolas"/>
                <a:ea typeface="Consolas"/>
                <a:cs typeface="Consolas"/>
                <a:sym typeface="Consolas"/>
              </a:rPr>
              <a:t>s:select</a:t>
            </a:r>
            <a:r>
              <a:rPr lang="pt-BR" sz="1600"/>
              <a:t> do Stripes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 u="sng">
                <a:solidFill>
                  <a:schemeClr val="hlink"/>
                </a:solidFill>
                <a:hlinkClick r:id="rId3"/>
              </a:rPr>
              <a:t>Exemplo no Delivoro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Adicionar o campo contato.cidade nas funções Javascript de AJAX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Testar se funciona</a:t>
            </a:r>
            <a:endParaRPr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- </a:t>
            </a:r>
            <a:r>
              <a:rPr lang="pt-BR"/>
              <a:t>11 - Melhorias</a:t>
            </a:r>
            <a:endParaRPr/>
          </a:p>
        </p:txBody>
      </p:sp>
      <p:sp>
        <p:nvSpPr>
          <p:cNvPr id="263" name="Google Shape;263;p34"/>
          <p:cNvSpPr txBox="1"/>
          <p:nvPr>
            <p:ph idx="1" type="body"/>
          </p:nvPr>
        </p:nvSpPr>
        <p:spPr>
          <a:xfrm>
            <a:off x="992200" y="1567550"/>
            <a:ext cx="7961400" cy="3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Melhorias de código na ActionBean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Remover métodos que não são mais necessários devido a migração para AJAX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Criar métodos privados que possam ser chamados para evitar duplicidade de código</a:t>
            </a:r>
            <a:r>
              <a:rPr lang="pt-BR" sz="1600"/>
              <a:t>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/>
              <a:t>Unificar a inserção e a edição para usarem a mesma JSP e o mesmo método que salva os dados no banco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Para o seu código saber se deve inserir ou atualizar basta verificar se já a chave primária está presente nos dados do contato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- 1 - Armazenamento de Contatos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491350"/>
            <a:ext cx="7038900" cy="30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pt-BR" sz="1500"/>
              <a:t>Criar Data Access Object ou Mapper - para armazenar dados de contatos</a:t>
            </a:r>
            <a:endParaRPr sz="1500"/>
          </a:p>
          <a:p>
            <a:pPr indent="-3111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 sz="1300"/>
              <a:t>Criar classe training.mapper.impl.ContatoMapperImpl que implemente ContatoMapper</a:t>
            </a:r>
            <a:endParaRPr sz="1300"/>
          </a:p>
          <a:p>
            <a:pPr indent="-311150" lvl="2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 sz="1300"/>
              <a:t>Use um HashMap como backend de armazenamento de dados</a:t>
            </a:r>
            <a:endParaRPr sz="1300"/>
          </a:p>
          <a:p>
            <a:pPr indent="-311150" lvl="2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 sz="1300"/>
              <a:t>Anotar com @Component para ser registrada no Spring</a:t>
            </a:r>
            <a:endParaRPr sz="1300"/>
          </a:p>
          <a:p>
            <a:pPr indent="-311150" lvl="2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 sz="1300"/>
              <a:t>Disponível na pasta  códigos do google Drive</a:t>
            </a:r>
            <a:endParaRPr sz="13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75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pt-BR" sz="1400"/>
              <a:t>Criar teste unitário para ContatoMapperImpl</a:t>
            </a:r>
            <a:endParaRPr sz="1400"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 sz="1400"/>
              <a:t>Inicio disponível na pasta  códigos do google Drive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- 2 - Interface Web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33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pt-BR" sz="1500"/>
              <a:t>Criar uma JSP chamada form.jsp em WEB-INF/jsp/contato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 sz="1300"/>
              <a:t>Obter ponto de partida na pasta </a:t>
            </a:r>
            <a:r>
              <a:rPr lang="pt-BR" sz="1300"/>
              <a:t>códigos</a:t>
            </a:r>
            <a:r>
              <a:rPr lang="pt-BR" sz="1300"/>
              <a:t> do Google Drive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 sz="1300"/>
              <a:t>Acrescentar um título ao mesmo usando a tag H1 - Inserir Contato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 sz="1300"/>
              <a:t>A JSP deverá conter um formulário HTML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 sz="1300"/>
              <a:t>Veja exemplo no Google Drive (form.html)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 sz="1300"/>
              <a:t>Usar tags fieldset, legend, label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 sz="1300"/>
              <a:t>Criar os campos a serem preenchidos pelo </a:t>
            </a:r>
            <a:r>
              <a:rPr lang="pt-BR" sz="1300"/>
              <a:t>usuário</a:t>
            </a:r>
            <a:r>
              <a:rPr lang="pt-BR" sz="1300"/>
              <a:t>.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 sz="1300"/>
              <a:t>O name de cada campo </a:t>
            </a:r>
            <a:r>
              <a:rPr lang="pt-BR" sz="1300"/>
              <a:t>deverá</a:t>
            </a:r>
            <a:r>
              <a:rPr lang="pt-BR" sz="1300"/>
              <a:t> começar com “contato.”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 sz="1300"/>
              <a:t>depois do ponto vem o nome do atributo - igual da entidade Contato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 sz="1300"/>
              <a:t>O formulário deverá possuir um </a:t>
            </a:r>
            <a:r>
              <a:rPr lang="pt-BR" sz="1300"/>
              <a:t>botão</a:t>
            </a:r>
            <a:r>
              <a:rPr lang="pt-BR" sz="1300"/>
              <a:t> submit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 sz="1300"/>
              <a:t>O name do botão deverá ser “inserir”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200"/>
              <a:t>Obs: Certificar que </a:t>
            </a:r>
            <a:r>
              <a:rPr lang="pt-BR" sz="1200"/>
              <a:t>todos os campos do contato estejam na JSP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- 3 - Interface Web - Inserção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3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pt-BR" sz="1500"/>
              <a:t>Criar ContatoActionBean em training.actionbeans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 sz="1300"/>
              <a:t>extends BaseActionBean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 sz="1300"/>
              <a:t>@UrlBinding(“/contato.action”)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 sz="1300"/>
              <a:t>Criar atributo Contato contato;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 sz="1300"/>
              <a:t>Criar atributo ContatoMapper contatoMapper e anotar com @SpringBean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 sz="1300"/>
              <a:t>Criar um </a:t>
            </a:r>
            <a:r>
              <a:rPr lang="pt-BR" sz="1300"/>
              <a:t>método</a:t>
            </a:r>
            <a:r>
              <a:rPr lang="pt-BR" sz="1300"/>
              <a:t> chamado exibir 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 sz="1300"/>
              <a:t>Anotá-lo com @DefaultHandler - mudaremos isso depois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 sz="1300"/>
              <a:t>Responsável por encaminhar a request para a JSP </a:t>
            </a:r>
            <a:endParaRPr sz="1300"/>
          </a:p>
          <a:p>
            <a:pPr indent="-311150" lvl="3" marL="18288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 sz="1300"/>
              <a:t>/WEB-INF/jsp/cadastro/form.jsp 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 sz="1300"/>
              <a:t>Criar um método chamado “inserir” que insira o contato em ContatoMapper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 sz="1300"/>
              <a:t>Retornar um RedirectResolution para o próprio caso de uso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 sz="1300"/>
              <a:t>Usar breakpoints para verificar valores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Testar tudo o que foi feito até funcionar basicamente</a:t>
            </a:r>
            <a:endParaRPr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- 4 - Interface Web - Tags do Stripes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32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pt-BR" sz="1500"/>
              <a:t>Mensagem de sucesso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pt-BR" sz="1500"/>
              <a:t>Adicionar uma mensagem de sucesso usando o super.addMessage e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pt-BR" sz="1500"/>
              <a:t>Exibir mensagem de sucesso na form.jsp usando o  &lt;s:messages/&gt;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pt-BR" sz="1500"/>
              <a:t>Exibir quantidade de elementos inseridos na JSP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pt-BR" sz="1500"/>
              <a:t>Criar atributo int quantidade na ContatoActionBean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pt-BR" sz="1500"/>
              <a:t>Anotar com @Getter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pt-BR" sz="1500"/>
              <a:t>Exibir esse atributo da Action na JSP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- 5 - Interface Web - Tags do Stripes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pt-BR" sz="1500"/>
              <a:t>Implementar Validation usando annotations do Stripes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pt-BR" sz="1500"/>
              <a:t>Todos os campos são obrigatórios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pt-BR" sz="1500"/>
              <a:t>menos o campo ativo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pt-BR" sz="1500"/>
              <a:t>Definir tamanhos </a:t>
            </a:r>
            <a:r>
              <a:rPr lang="pt-BR" sz="1500"/>
              <a:t>mínimos</a:t>
            </a:r>
            <a:r>
              <a:rPr lang="pt-BR" sz="1500"/>
              <a:t> e máximos para fins de </a:t>
            </a:r>
            <a:r>
              <a:rPr lang="pt-BR" sz="1500"/>
              <a:t>exercício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pt-BR" sz="1500"/>
              <a:t>Usar &lt;s:errors field=”” /&gt; nos campos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pt-BR" sz="1500"/>
              <a:t>Usar &lt;s:errors globalErrorsOnly="true" /&gt; para o formulário</a:t>
            </a:r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- 6 - Integração com Banco de Dados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pt-BR" sz="1500"/>
              <a:t>Mover a interface ContatoMapper para a package training.mapper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pt-BR" sz="1500"/>
              <a:t>Anotar os argumentos dos métodos remove e buscaPorId com o @Param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pt-BR" sz="1500"/>
              <a:t>Criar uma tabela chamada contato no banco de dados treinamentoX em 192.168.1.90 usando o DBeaver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pt-BR" sz="1500"/>
              <a:t>X é o último dígito do seu user ID no Gitlab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pt-BR" sz="1500"/>
              <a:t>Colunas: id_contato int, nome (100) not null, telefone (25) not null, genero (1), ativo (boolean), estado_civil (10), observacoes (text)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pt-BR" sz="1500"/>
              <a:t>Criar o arquivo XML ContatoMapper.xml a partir do ExampleMapper.xml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pt-BR" sz="1500"/>
              <a:t>Salvar em src/main/resources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pt-BR" sz="1500"/>
              <a:t>Fazer as modificações necessárias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pt-BR" sz="1500"/>
              <a:t>Remover o @Component da classe ContatoMapperImpl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pt-BR" sz="1500"/>
              <a:t>Testar a aplicação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- 7 - Fazer a inserção funcionar com AJAX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70389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pt-BR" sz="1500"/>
              <a:t>Exemplo</a:t>
            </a:r>
            <a:endParaRPr sz="1500"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63" y="2243225"/>
            <a:ext cx="8128075" cy="262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