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sldIdLst>
    <p:sldId id="258" r:id="rId2"/>
    <p:sldId id="259" r:id="rId3"/>
    <p:sldId id="298" r:id="rId4"/>
    <p:sldId id="260" r:id="rId5"/>
    <p:sldId id="261" r:id="rId6"/>
    <p:sldId id="262" r:id="rId7"/>
    <p:sldId id="300" r:id="rId8"/>
    <p:sldId id="266" r:id="rId9"/>
    <p:sldId id="301" r:id="rId10"/>
    <p:sldId id="267" r:id="rId11"/>
    <p:sldId id="302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303" r:id="rId23"/>
    <p:sldId id="287" r:id="rId24"/>
    <p:sldId id="278" r:id="rId25"/>
    <p:sldId id="279" r:id="rId26"/>
    <p:sldId id="281" r:id="rId27"/>
    <p:sldId id="282" r:id="rId28"/>
    <p:sldId id="283" r:id="rId29"/>
    <p:sldId id="284" r:id="rId30"/>
    <p:sldId id="304" r:id="rId31"/>
    <p:sldId id="285" r:id="rId32"/>
    <p:sldId id="286" r:id="rId33"/>
    <p:sldId id="305" r:id="rId34"/>
    <p:sldId id="299" r:id="rId35"/>
    <p:sldId id="263" r:id="rId36"/>
    <p:sldId id="288" r:id="rId37"/>
    <p:sldId id="306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6858000" type="screen4x3"/>
  <p:notesSz cx="7150100" cy="9450388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C6D8C-F2BC-4F2A-8706-354A29F68AA9}" v="20" dt="2021-06-03T22:40:35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684" y="12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Malara" userId="d6dcf8413d90d1af" providerId="LiveId" clId="{AFF5EA49-0177-4FDD-8FE2-30281E4A4232}"/>
    <pc:docChg chg="undo custSel addSld delSld modSld">
      <pc:chgData name="Rodrigo Malara" userId="d6dcf8413d90d1af" providerId="LiveId" clId="{AFF5EA49-0177-4FDD-8FE2-30281E4A4232}" dt="2018-10-30T20:05:01.601" v="983"/>
      <pc:docMkLst>
        <pc:docMk/>
      </pc:docMkLst>
      <pc:sldChg chg="modSp">
        <pc:chgData name="Rodrigo Malara" userId="d6dcf8413d90d1af" providerId="LiveId" clId="{AFF5EA49-0177-4FDD-8FE2-30281E4A4232}" dt="2018-10-16T21:00:22.041" v="6"/>
        <pc:sldMkLst>
          <pc:docMk/>
          <pc:sldMk cId="0" sldId="258"/>
        </pc:sldMkLst>
        <pc:spChg chg="mod">
          <ac:chgData name="Rodrigo Malara" userId="d6dcf8413d90d1af" providerId="LiveId" clId="{AFF5EA49-0177-4FDD-8FE2-30281E4A4232}" dt="2018-10-16T21:00:22.041" v="6"/>
          <ac:spMkLst>
            <pc:docMk/>
            <pc:sldMk cId="0" sldId="258"/>
            <ac:spMk id="7172" creationId="{2324A963-A0A8-46F9-830D-D02AFDFEC3E2}"/>
          </ac:spMkLst>
        </pc:spChg>
      </pc:sldChg>
      <pc:sldChg chg="delSp delAnim">
        <pc:chgData name="Rodrigo Malara" userId="d6dcf8413d90d1af" providerId="LiveId" clId="{AFF5EA49-0177-4FDD-8FE2-30281E4A4232}" dt="2018-10-16T23:32:27.418" v="396" actId="478"/>
        <pc:sldMkLst>
          <pc:docMk/>
          <pc:sldMk cId="0" sldId="260"/>
        </pc:sldMkLst>
        <pc:spChg chg="del">
          <ac:chgData name="Rodrigo Malara" userId="d6dcf8413d90d1af" providerId="LiveId" clId="{AFF5EA49-0177-4FDD-8FE2-30281E4A4232}" dt="2018-10-16T23:32:23.458" v="394" actId="478"/>
          <ac:spMkLst>
            <pc:docMk/>
            <pc:sldMk cId="0" sldId="260"/>
            <ac:spMk id="7173" creationId="{DA364E44-E314-4648-9D9C-304D3517FB31}"/>
          </ac:spMkLst>
        </pc:spChg>
        <pc:spChg chg="del">
          <ac:chgData name="Rodrigo Malara" userId="d6dcf8413d90d1af" providerId="LiveId" clId="{AFF5EA49-0177-4FDD-8FE2-30281E4A4232}" dt="2018-10-16T23:32:27.418" v="396" actId="478"/>
          <ac:spMkLst>
            <pc:docMk/>
            <pc:sldMk cId="0" sldId="260"/>
            <ac:spMk id="7174" creationId="{E55B5FA2-0B71-45E3-9830-9C86AF192CFF}"/>
          </ac:spMkLst>
        </pc:spChg>
        <pc:spChg chg="del">
          <ac:chgData name="Rodrigo Malara" userId="d6dcf8413d90d1af" providerId="LiveId" clId="{AFF5EA49-0177-4FDD-8FE2-30281E4A4232}" dt="2018-10-16T23:32:25.333" v="395" actId="478"/>
          <ac:spMkLst>
            <pc:docMk/>
            <pc:sldMk cId="0" sldId="260"/>
            <ac:spMk id="7175" creationId="{32CA3D92-F39E-49FF-AB45-52DBE7C80E5A}"/>
          </ac:spMkLst>
        </pc:spChg>
      </pc:sldChg>
      <pc:sldChg chg="modSp">
        <pc:chgData name="Rodrigo Malara" userId="d6dcf8413d90d1af" providerId="LiveId" clId="{AFF5EA49-0177-4FDD-8FE2-30281E4A4232}" dt="2018-10-16T21:11:58.556" v="59" actId="20577"/>
        <pc:sldMkLst>
          <pc:docMk/>
          <pc:sldMk cId="0" sldId="262"/>
        </pc:sldMkLst>
        <pc:spChg chg="mod">
          <ac:chgData name="Rodrigo Malara" userId="d6dcf8413d90d1af" providerId="LiveId" clId="{AFF5EA49-0177-4FDD-8FE2-30281E4A4232}" dt="2018-10-16T21:11:58.556" v="59" actId="20577"/>
          <ac:spMkLst>
            <pc:docMk/>
            <pc:sldMk cId="0" sldId="262"/>
            <ac:spMk id="17411" creationId="{3B9912D7-7C17-457D-95AD-C0A9D584CF96}"/>
          </ac:spMkLst>
        </pc:spChg>
        <pc:spChg chg="mod">
          <ac:chgData name="Rodrigo Malara" userId="d6dcf8413d90d1af" providerId="LiveId" clId="{AFF5EA49-0177-4FDD-8FE2-30281E4A4232}" dt="2018-10-16T21:11:50.067" v="50" actId="1037"/>
          <ac:spMkLst>
            <pc:docMk/>
            <pc:sldMk cId="0" sldId="262"/>
            <ac:spMk id="17412" creationId="{482D8536-640F-4466-8208-0D9AA6143BC4}"/>
          </ac:spMkLst>
        </pc:spChg>
      </pc:sldChg>
      <pc:sldChg chg="add">
        <pc:chgData name="Rodrigo Malara" userId="d6dcf8413d90d1af" providerId="LiveId" clId="{AFF5EA49-0177-4FDD-8FE2-30281E4A4232}" dt="2018-10-16T23:36:07.730" v="531"/>
        <pc:sldMkLst>
          <pc:docMk/>
          <pc:sldMk cId="2250834212" sldId="263"/>
        </pc:sldMkLst>
      </pc:sldChg>
      <pc:sldChg chg="modSp del">
        <pc:chgData name="Rodrigo Malara" userId="d6dcf8413d90d1af" providerId="LiveId" clId="{AFF5EA49-0177-4FDD-8FE2-30281E4A4232}" dt="2018-10-16T23:33:28.712" v="443" actId="6549"/>
        <pc:sldMkLst>
          <pc:docMk/>
          <pc:sldMk cId="3085738157" sldId="266"/>
        </pc:sldMkLst>
        <pc:spChg chg="mod">
          <ac:chgData name="Rodrigo Malara" userId="d6dcf8413d90d1af" providerId="LiveId" clId="{AFF5EA49-0177-4FDD-8FE2-30281E4A4232}" dt="2018-10-16T23:33:28.712" v="443" actId="6549"/>
          <ac:spMkLst>
            <pc:docMk/>
            <pc:sldMk cId="3085738157" sldId="266"/>
            <ac:spMk id="13313" creationId="{728093BF-BA79-45B6-B869-99FCD2D9B9A0}"/>
          </ac:spMkLst>
        </pc:spChg>
        <pc:spChg chg="mod">
          <ac:chgData name="Rodrigo Malara" userId="d6dcf8413d90d1af" providerId="LiveId" clId="{AFF5EA49-0177-4FDD-8FE2-30281E4A4232}" dt="2018-10-16T21:21:38.259" v="232" actId="20577"/>
          <ac:spMkLst>
            <pc:docMk/>
            <pc:sldMk cId="3085738157" sldId="266"/>
            <ac:spMk id="13314" creationId="{0C547407-7E2C-4F68-B171-2713B702E7F0}"/>
          </ac:spMkLst>
        </pc:spChg>
      </pc:sldChg>
      <pc:sldChg chg="del">
        <pc:chgData name="Rodrigo Malara" userId="d6dcf8413d90d1af" providerId="LiveId" clId="{AFF5EA49-0177-4FDD-8FE2-30281E4A4232}" dt="2018-10-16T21:13:22.756" v="86" actId="2696"/>
        <pc:sldMkLst>
          <pc:docMk/>
          <pc:sldMk cId="3128058813" sldId="267"/>
        </pc:sldMkLst>
      </pc:sldChg>
      <pc:sldChg chg="modSp">
        <pc:chgData name="Rodrigo Malara" userId="d6dcf8413d90d1af" providerId="LiveId" clId="{AFF5EA49-0177-4FDD-8FE2-30281E4A4232}" dt="2018-10-16T21:14:08.713" v="109" actId="20577"/>
        <pc:sldMkLst>
          <pc:docMk/>
          <pc:sldMk cId="0" sldId="268"/>
        </pc:sldMkLst>
        <pc:spChg chg="mod">
          <ac:chgData name="Rodrigo Malara" userId="d6dcf8413d90d1af" providerId="LiveId" clId="{AFF5EA49-0177-4FDD-8FE2-30281E4A4232}" dt="2018-10-16T21:14:08.713" v="109" actId="20577"/>
          <ac:spMkLst>
            <pc:docMk/>
            <pc:sldMk cId="0" sldId="268"/>
            <ac:spMk id="15361" creationId="{26D9A413-3E2C-45BF-8FA8-E1807EBC20F9}"/>
          </ac:spMkLst>
        </pc:spChg>
      </pc:sldChg>
      <pc:sldChg chg="modSp">
        <pc:chgData name="Rodrigo Malara" userId="d6dcf8413d90d1af" providerId="LiveId" clId="{AFF5EA49-0177-4FDD-8FE2-30281E4A4232}" dt="2018-10-16T21:14:22.186" v="110" actId="6549"/>
        <pc:sldMkLst>
          <pc:docMk/>
          <pc:sldMk cId="0" sldId="269"/>
        </pc:sldMkLst>
        <pc:spChg chg="mod">
          <ac:chgData name="Rodrigo Malara" userId="d6dcf8413d90d1af" providerId="LiveId" clId="{AFF5EA49-0177-4FDD-8FE2-30281E4A4232}" dt="2018-10-16T21:14:22.186" v="110" actId="6549"/>
          <ac:spMkLst>
            <pc:docMk/>
            <pc:sldMk cId="0" sldId="269"/>
            <ac:spMk id="29701" creationId="{AB23C180-3AE1-4EEE-BA5C-52370F0AEC96}"/>
          </ac:spMkLst>
        </pc:spChg>
      </pc:sldChg>
      <pc:sldChg chg="modSp">
        <pc:chgData name="Rodrigo Malara" userId="d6dcf8413d90d1af" providerId="LiveId" clId="{AFF5EA49-0177-4FDD-8FE2-30281E4A4232}" dt="2018-10-16T23:34:37.028" v="498" actId="20577"/>
        <pc:sldMkLst>
          <pc:docMk/>
          <pc:sldMk cId="0" sldId="271"/>
        </pc:sldMkLst>
        <pc:spChg chg="mod">
          <ac:chgData name="Rodrigo Malara" userId="d6dcf8413d90d1af" providerId="LiveId" clId="{AFF5EA49-0177-4FDD-8FE2-30281E4A4232}" dt="2018-10-16T23:34:37.028" v="498" actId="20577"/>
          <ac:spMkLst>
            <pc:docMk/>
            <pc:sldMk cId="0" sldId="271"/>
            <ac:spMk id="18433" creationId="{6355E5A8-2E3B-433D-97B2-016BF5FCCB1E}"/>
          </ac:spMkLst>
        </pc:spChg>
      </pc:sldChg>
      <pc:sldChg chg="add del">
        <pc:chgData name="Rodrigo Malara" userId="d6dcf8413d90d1af" providerId="LiveId" clId="{AFF5EA49-0177-4FDD-8FE2-30281E4A4232}" dt="2018-10-16T21:28:13.341" v="375" actId="2696"/>
        <pc:sldMkLst>
          <pc:docMk/>
          <pc:sldMk cId="0" sldId="274"/>
        </pc:sldMkLst>
      </pc:sldChg>
      <pc:sldChg chg="modSp">
        <pc:chgData name="Rodrigo Malara" userId="d6dcf8413d90d1af" providerId="LiveId" clId="{AFF5EA49-0177-4FDD-8FE2-30281E4A4232}" dt="2018-10-16T23:35:17.621" v="528" actId="404"/>
        <pc:sldMkLst>
          <pc:docMk/>
          <pc:sldMk cId="0" sldId="275"/>
        </pc:sldMkLst>
        <pc:spChg chg="mod">
          <ac:chgData name="Rodrigo Malara" userId="d6dcf8413d90d1af" providerId="LiveId" clId="{AFF5EA49-0177-4FDD-8FE2-30281E4A4232}" dt="2018-10-16T23:35:17.621" v="528" actId="404"/>
          <ac:spMkLst>
            <pc:docMk/>
            <pc:sldMk cId="0" sldId="275"/>
            <ac:spMk id="44036" creationId="{942E10BB-91A1-4C46-A4AF-40E6F9A6FDEE}"/>
          </ac:spMkLst>
        </pc:spChg>
      </pc:sldChg>
      <pc:sldChg chg="modSp">
        <pc:chgData name="Rodrigo Malara" userId="d6dcf8413d90d1af" providerId="LiveId" clId="{AFF5EA49-0177-4FDD-8FE2-30281E4A4232}" dt="2018-10-16T23:35:07.492" v="513" actId="20577"/>
        <pc:sldMkLst>
          <pc:docMk/>
          <pc:sldMk cId="0" sldId="276"/>
        </pc:sldMkLst>
        <pc:spChg chg="mod">
          <ac:chgData name="Rodrigo Malara" userId="d6dcf8413d90d1af" providerId="LiveId" clId="{AFF5EA49-0177-4FDD-8FE2-30281E4A4232}" dt="2018-10-16T23:35:07.492" v="513" actId="20577"/>
          <ac:spMkLst>
            <pc:docMk/>
            <pc:sldMk cId="0" sldId="276"/>
            <ac:spMk id="46084" creationId="{8F0CA7B3-9F6B-4AC4-9DC6-5F2C23B69A6D}"/>
          </ac:spMkLst>
        </pc:spChg>
      </pc:sldChg>
      <pc:sldChg chg="modSp add del">
        <pc:chgData name="Rodrigo Malara" userId="d6dcf8413d90d1af" providerId="LiveId" clId="{AFF5EA49-0177-4FDD-8FE2-30281E4A4232}" dt="2018-10-16T21:29:55.710" v="384" actId="2696"/>
        <pc:sldMkLst>
          <pc:docMk/>
          <pc:sldMk cId="3092842274" sldId="278"/>
        </pc:sldMkLst>
        <pc:spChg chg="mod">
          <ac:chgData name="Rodrigo Malara" userId="d6dcf8413d90d1af" providerId="LiveId" clId="{AFF5EA49-0177-4FDD-8FE2-30281E4A4232}" dt="2018-10-16T21:16:15.539" v="141" actId="6549"/>
          <ac:spMkLst>
            <pc:docMk/>
            <pc:sldMk cId="3092842274" sldId="278"/>
            <ac:spMk id="25601" creationId="{A1324102-86CA-412E-B594-C3347261418C}"/>
          </ac:spMkLst>
        </pc:spChg>
        <pc:spChg chg="mod">
          <ac:chgData name="Rodrigo Malara" userId="d6dcf8413d90d1af" providerId="LiveId" clId="{AFF5EA49-0177-4FDD-8FE2-30281E4A4232}" dt="2018-10-16T21:16:31.836" v="151" actId="20577"/>
          <ac:spMkLst>
            <pc:docMk/>
            <pc:sldMk cId="3092842274" sldId="278"/>
            <ac:spMk id="25604" creationId="{00400399-890F-43FC-97A0-E88F325885AA}"/>
          </ac:spMkLst>
        </pc:spChg>
        <pc:spChg chg="mod">
          <ac:chgData name="Rodrigo Malara" userId="d6dcf8413d90d1af" providerId="LiveId" clId="{AFF5EA49-0177-4FDD-8FE2-30281E4A4232}" dt="2018-10-16T21:16:25.877" v="149" actId="20577"/>
          <ac:spMkLst>
            <pc:docMk/>
            <pc:sldMk cId="3092842274" sldId="278"/>
            <ac:spMk id="25606" creationId="{C35A83EA-9628-4199-A53F-8CB3F2CCCC80}"/>
          </ac:spMkLst>
        </pc:spChg>
      </pc:sldChg>
      <pc:sldChg chg="add setBg">
        <pc:chgData name="Rodrigo Malara" userId="d6dcf8413d90d1af" providerId="LiveId" clId="{AFF5EA49-0177-4FDD-8FE2-30281E4A4232}" dt="2018-10-16T21:30:08.427" v="391"/>
        <pc:sldMkLst>
          <pc:docMk/>
          <pc:sldMk cId="4163648227" sldId="279"/>
        </pc:sldMkLst>
        <pc:spChg chg="mod">
          <ac:chgData name="Rodrigo Malara" userId="d6dcf8413d90d1af" providerId="LiveId" clId="{AFF5EA49-0177-4FDD-8FE2-30281E4A4232}" dt="2018-10-16T21:16:56.397" v="163" actId="20577"/>
          <ac:spMkLst>
            <pc:docMk/>
            <pc:sldMk cId="4163648227" sldId="279"/>
            <ac:spMk id="26625" creationId="{3909DADE-CE73-4E53-9E61-4072D256805B}"/>
          </ac:spMkLst>
        </pc:spChg>
        <pc:spChg chg="mod">
          <ac:chgData name="Rodrigo Malara" userId="d6dcf8413d90d1af" providerId="LiveId" clId="{AFF5EA49-0177-4FDD-8FE2-30281E4A4232}" dt="2018-10-16T21:17:06.352" v="175" actId="20577"/>
          <ac:spMkLst>
            <pc:docMk/>
            <pc:sldMk cId="4163648227" sldId="279"/>
            <ac:spMk id="26626" creationId="{DC5BE33A-31AF-4E87-80B3-8171E24972E0}"/>
          </ac:spMkLst>
        </pc:spChg>
      </pc:sldChg>
      <pc:sldChg chg="add setBg">
        <pc:chgData name="Rodrigo Malara" userId="d6dcf8413d90d1af" providerId="LiveId" clId="{AFF5EA49-0177-4FDD-8FE2-30281E4A4232}" dt="2018-10-16T21:30:08.427" v="391"/>
        <pc:sldMkLst>
          <pc:docMk/>
          <pc:sldMk cId="2006510263" sldId="281"/>
        </pc:sldMkLst>
        <pc:spChg chg="mod">
          <ac:chgData name="Rodrigo Malara" userId="d6dcf8413d90d1af" providerId="LiveId" clId="{AFF5EA49-0177-4FDD-8FE2-30281E4A4232}" dt="2018-10-16T21:17:36.407" v="178" actId="20577"/>
          <ac:spMkLst>
            <pc:docMk/>
            <pc:sldMk cId="2006510263" sldId="281"/>
            <ac:spMk id="56323" creationId="{09E081A0-12C6-42EC-89F8-1CD34D175D86}"/>
          </ac:spMkLst>
        </pc:spChg>
      </pc:sldChg>
      <pc:sldChg chg="add setBg">
        <pc:chgData name="Rodrigo Malara" userId="d6dcf8413d90d1af" providerId="LiveId" clId="{AFF5EA49-0177-4FDD-8FE2-30281E4A4232}" dt="2018-10-16T21:30:08.427" v="391"/>
        <pc:sldMkLst>
          <pc:docMk/>
          <pc:sldMk cId="203538893" sldId="282"/>
        </pc:sldMkLst>
      </pc:sldChg>
      <pc:sldChg chg="add setBg">
        <pc:chgData name="Rodrigo Malara" userId="d6dcf8413d90d1af" providerId="LiveId" clId="{AFF5EA49-0177-4FDD-8FE2-30281E4A4232}" dt="2018-10-16T21:30:08.427" v="391"/>
        <pc:sldMkLst>
          <pc:docMk/>
          <pc:sldMk cId="1881567290" sldId="283"/>
        </pc:sldMkLst>
      </pc:sldChg>
      <pc:sldChg chg="del">
        <pc:chgData name="Rodrigo Malara" userId="d6dcf8413d90d1af" providerId="LiveId" clId="{AFF5EA49-0177-4FDD-8FE2-30281E4A4232}" dt="2018-10-16T21:29:55.741" v="389" actId="2696"/>
        <pc:sldMkLst>
          <pc:docMk/>
          <pc:sldMk cId="1413431290" sldId="284"/>
        </pc:sldMkLst>
      </pc:sldChg>
      <pc:sldChg chg="modSp del">
        <pc:chgData name="Rodrigo Malara" userId="d6dcf8413d90d1af" providerId="LiveId" clId="{AFF5EA49-0177-4FDD-8FE2-30281E4A4232}" dt="2018-10-16T21:29:55.757" v="390" actId="2696"/>
        <pc:sldMkLst>
          <pc:docMk/>
          <pc:sldMk cId="1288446955" sldId="285"/>
        </pc:sldMkLst>
        <pc:spChg chg="mod">
          <ac:chgData name="Rodrigo Malara" userId="d6dcf8413d90d1af" providerId="LiveId" clId="{AFF5EA49-0177-4FDD-8FE2-30281E4A4232}" dt="2018-10-16T21:18:35.885" v="188" actId="6549"/>
          <ac:spMkLst>
            <pc:docMk/>
            <pc:sldMk cId="1288446955" sldId="285"/>
            <ac:spMk id="64516" creationId="{BAFA01B0-9C0E-4F73-8FDA-5D11FB4F05D1}"/>
          </ac:spMkLst>
        </pc:spChg>
      </pc:sldChg>
      <pc:sldChg chg="modSp add del">
        <pc:chgData name="Rodrigo Malara" userId="d6dcf8413d90d1af" providerId="LiveId" clId="{AFF5EA49-0177-4FDD-8FE2-30281E4A4232}" dt="2018-10-16T21:29:55.694" v="383" actId="2696"/>
        <pc:sldMkLst>
          <pc:docMk/>
          <pc:sldMk cId="3620814907" sldId="286"/>
        </pc:sldMkLst>
        <pc:spChg chg="mod">
          <ac:chgData name="Rodrigo Malara" userId="d6dcf8413d90d1af" providerId="LiveId" clId="{AFF5EA49-0177-4FDD-8FE2-30281E4A4232}" dt="2018-10-16T21:18:42.267" v="189" actId="6549"/>
          <ac:spMkLst>
            <pc:docMk/>
            <pc:sldMk cId="3620814907" sldId="286"/>
            <ac:spMk id="66564" creationId="{ADE2AE11-27F5-4DB5-AE0A-307A71F1260E}"/>
          </ac:spMkLst>
        </pc:spChg>
      </pc:sldChg>
      <pc:sldChg chg="modSp">
        <pc:chgData name="Rodrigo Malara" userId="d6dcf8413d90d1af" providerId="LiveId" clId="{AFF5EA49-0177-4FDD-8FE2-30281E4A4232}" dt="2018-10-16T21:26:50.819" v="373" actId="2711"/>
        <pc:sldMkLst>
          <pc:docMk/>
          <pc:sldMk cId="0" sldId="287"/>
        </pc:sldMkLst>
        <pc:spChg chg="mod">
          <ac:chgData name="Rodrigo Malara" userId="d6dcf8413d90d1af" providerId="LiveId" clId="{AFF5EA49-0177-4FDD-8FE2-30281E4A4232}" dt="2018-10-16T21:26:50.819" v="373" actId="2711"/>
          <ac:spMkLst>
            <pc:docMk/>
            <pc:sldMk cId="0" sldId="287"/>
            <ac:spMk id="68611" creationId="{92267132-45C9-4BFB-9351-277EFEB1BEED}"/>
          </ac:spMkLst>
        </pc:spChg>
      </pc:sldChg>
      <pc:sldChg chg="modSp">
        <pc:chgData name="Rodrigo Malara" userId="d6dcf8413d90d1af" providerId="LiveId" clId="{AFF5EA49-0177-4FDD-8FE2-30281E4A4232}" dt="2018-10-16T23:36:15.978" v="543" actId="20577"/>
        <pc:sldMkLst>
          <pc:docMk/>
          <pc:sldMk cId="0" sldId="288"/>
        </pc:sldMkLst>
        <pc:spChg chg="mod">
          <ac:chgData name="Rodrigo Malara" userId="d6dcf8413d90d1af" providerId="LiveId" clId="{AFF5EA49-0177-4FDD-8FE2-30281E4A4232}" dt="2018-10-16T23:36:15.978" v="543" actId="20577"/>
          <ac:spMkLst>
            <pc:docMk/>
            <pc:sldMk cId="0" sldId="288"/>
            <ac:spMk id="70659" creationId="{767C98F4-6A62-42A7-868F-CBB4F7E9496A}"/>
          </ac:spMkLst>
        </pc:spChg>
        <pc:spChg chg="mod">
          <ac:chgData name="Rodrigo Malara" userId="d6dcf8413d90d1af" providerId="LiveId" clId="{AFF5EA49-0177-4FDD-8FE2-30281E4A4232}" dt="2018-10-16T21:19:06.181" v="192" actId="20577"/>
          <ac:spMkLst>
            <pc:docMk/>
            <pc:sldMk cId="0" sldId="288"/>
            <ac:spMk id="70661" creationId="{4FE2B657-E2F7-4CC7-AFCE-5417CE8D54BF}"/>
          </ac:spMkLst>
        </pc:spChg>
      </pc:sldChg>
      <pc:sldChg chg="modTransition">
        <pc:chgData name="Rodrigo Malara" userId="d6dcf8413d90d1af" providerId="LiveId" clId="{AFF5EA49-0177-4FDD-8FE2-30281E4A4232}" dt="2018-10-30T20:05:01.601" v="983"/>
        <pc:sldMkLst>
          <pc:docMk/>
          <pc:sldMk cId="0" sldId="289"/>
        </pc:sldMkLst>
      </pc:sldChg>
      <pc:sldChg chg="modTransition">
        <pc:chgData name="Rodrigo Malara" userId="d6dcf8413d90d1af" providerId="LiveId" clId="{AFF5EA49-0177-4FDD-8FE2-30281E4A4232}" dt="2018-10-30T20:05:01.601" v="983"/>
        <pc:sldMkLst>
          <pc:docMk/>
          <pc:sldMk cId="0" sldId="290"/>
        </pc:sldMkLst>
      </pc:sldChg>
      <pc:sldChg chg="modTransition">
        <pc:chgData name="Rodrigo Malara" userId="d6dcf8413d90d1af" providerId="LiveId" clId="{AFF5EA49-0177-4FDD-8FE2-30281E4A4232}" dt="2018-10-30T20:05:01.601" v="983"/>
        <pc:sldMkLst>
          <pc:docMk/>
          <pc:sldMk cId="0" sldId="291"/>
        </pc:sldMkLst>
      </pc:sldChg>
      <pc:sldChg chg="modSp">
        <pc:chgData name="Rodrigo Malara" userId="d6dcf8413d90d1af" providerId="LiveId" clId="{AFF5EA49-0177-4FDD-8FE2-30281E4A4232}" dt="2018-10-16T21:20:05.596" v="217" actId="20577"/>
        <pc:sldMkLst>
          <pc:docMk/>
          <pc:sldMk cId="0" sldId="293"/>
        </pc:sldMkLst>
        <pc:spChg chg="mod">
          <ac:chgData name="Rodrigo Malara" userId="d6dcf8413d90d1af" providerId="LiveId" clId="{AFF5EA49-0177-4FDD-8FE2-30281E4A4232}" dt="2018-10-16T21:20:05.596" v="217" actId="20577"/>
          <ac:spMkLst>
            <pc:docMk/>
            <pc:sldMk cId="0" sldId="293"/>
            <ac:spMk id="80900" creationId="{C511F4FC-36A8-42D4-8A0D-D2E293D05358}"/>
          </ac:spMkLst>
        </pc:spChg>
      </pc:sldChg>
      <pc:sldChg chg="add">
        <pc:chgData name="Rodrigo Malara" userId="d6dcf8413d90d1af" providerId="LiveId" clId="{AFF5EA49-0177-4FDD-8FE2-30281E4A4232}" dt="2018-10-16T23:36:07.730" v="531"/>
        <pc:sldMkLst>
          <pc:docMk/>
          <pc:sldMk cId="80871640" sldId="299"/>
        </pc:sldMkLst>
      </pc:sldChg>
      <pc:sldChg chg="modSp add">
        <pc:chgData name="Rodrigo Malara" userId="d6dcf8413d90d1af" providerId="LiveId" clId="{AFF5EA49-0177-4FDD-8FE2-30281E4A4232}" dt="2018-10-16T21:12:04.669" v="70" actId="20577"/>
        <pc:sldMkLst>
          <pc:docMk/>
          <pc:sldMk cId="2766840081" sldId="300"/>
        </pc:sldMkLst>
        <pc:spChg chg="mod">
          <ac:chgData name="Rodrigo Malara" userId="d6dcf8413d90d1af" providerId="LiveId" clId="{AFF5EA49-0177-4FDD-8FE2-30281E4A4232}" dt="2018-10-16T21:12:04.669" v="70" actId="20577"/>
          <ac:spMkLst>
            <pc:docMk/>
            <pc:sldMk cId="2766840081" sldId="300"/>
            <ac:spMk id="17411" creationId="{3B9912D7-7C17-457D-95AD-C0A9D584CF96}"/>
          </ac:spMkLst>
        </pc:spChg>
        <pc:spChg chg="mod">
          <ac:chgData name="Rodrigo Malara" userId="d6dcf8413d90d1af" providerId="LiveId" clId="{AFF5EA49-0177-4FDD-8FE2-30281E4A4232}" dt="2018-10-16T21:11:42.352" v="43" actId="1035"/>
          <ac:spMkLst>
            <pc:docMk/>
            <pc:sldMk cId="2766840081" sldId="300"/>
            <ac:spMk id="17412" creationId="{482D8536-640F-4466-8208-0D9AA6143BC4}"/>
          </ac:spMkLst>
        </pc:spChg>
      </pc:sldChg>
      <pc:sldChg chg="add">
        <pc:chgData name="Rodrigo Malara" userId="d6dcf8413d90d1af" providerId="LiveId" clId="{AFF5EA49-0177-4FDD-8FE2-30281E4A4232}" dt="2018-10-16T21:21:33.011" v="221"/>
        <pc:sldMkLst>
          <pc:docMk/>
          <pc:sldMk cId="574086143" sldId="301"/>
        </pc:sldMkLst>
      </pc:sldChg>
      <pc:sldChg chg="modSp add">
        <pc:chgData name="Rodrigo Malara" userId="d6dcf8413d90d1af" providerId="LiveId" clId="{AFF5EA49-0177-4FDD-8FE2-30281E4A4232}" dt="2018-10-16T21:25:21.617" v="354" actId="20577"/>
        <pc:sldMkLst>
          <pc:docMk/>
          <pc:sldMk cId="2928150310" sldId="302"/>
        </pc:sldMkLst>
        <pc:spChg chg="mod">
          <ac:chgData name="Rodrigo Malara" userId="d6dcf8413d90d1af" providerId="LiveId" clId="{AFF5EA49-0177-4FDD-8FE2-30281E4A4232}" dt="2018-10-16T21:25:18.238" v="353" actId="6549"/>
          <ac:spMkLst>
            <pc:docMk/>
            <pc:sldMk cId="2928150310" sldId="302"/>
            <ac:spMk id="13313" creationId="{728093BF-BA79-45B6-B869-99FCD2D9B9A0}"/>
          </ac:spMkLst>
        </pc:spChg>
        <pc:spChg chg="mod">
          <ac:chgData name="Rodrigo Malara" userId="d6dcf8413d90d1af" providerId="LiveId" clId="{AFF5EA49-0177-4FDD-8FE2-30281E4A4232}" dt="2018-10-16T21:25:21.617" v="354" actId="20577"/>
          <ac:spMkLst>
            <pc:docMk/>
            <pc:sldMk cId="2928150310" sldId="302"/>
            <ac:spMk id="13314" creationId="{0C547407-7E2C-4F68-B171-2713B702E7F0}"/>
          </ac:spMkLst>
        </pc:spChg>
      </pc:sldChg>
      <pc:sldChg chg="add del">
        <pc:chgData name="Rodrigo Malara" userId="d6dcf8413d90d1af" providerId="LiveId" clId="{AFF5EA49-0177-4FDD-8FE2-30281E4A4232}" dt="2018-10-30T19:59:02.830" v="545" actId="2696"/>
        <pc:sldMkLst>
          <pc:docMk/>
          <pc:sldMk cId="667622635" sldId="303"/>
        </pc:sldMkLst>
      </pc:sldChg>
      <pc:sldChg chg="modSp add">
        <pc:chgData name="Rodrigo Malara" userId="d6dcf8413d90d1af" providerId="LiveId" clId="{AFF5EA49-0177-4FDD-8FE2-30281E4A4232}" dt="2018-10-30T19:59:43.904" v="653" actId="20577"/>
        <pc:sldMkLst>
          <pc:docMk/>
          <pc:sldMk cId="2919973997" sldId="303"/>
        </pc:sldMkLst>
        <pc:spChg chg="mod">
          <ac:chgData name="Rodrigo Malara" userId="d6dcf8413d90d1af" providerId="LiveId" clId="{AFF5EA49-0177-4FDD-8FE2-30281E4A4232}" dt="2018-10-30T19:59:43.904" v="653" actId="20577"/>
          <ac:spMkLst>
            <pc:docMk/>
            <pc:sldMk cId="2919973997" sldId="303"/>
            <ac:spMk id="13313" creationId="{728093BF-BA79-45B6-B869-99FCD2D9B9A0}"/>
          </ac:spMkLst>
        </pc:spChg>
        <pc:spChg chg="mod">
          <ac:chgData name="Rodrigo Malara" userId="d6dcf8413d90d1af" providerId="LiveId" clId="{AFF5EA49-0177-4FDD-8FE2-30281E4A4232}" dt="2018-10-30T19:59:15.291" v="547" actId="20577"/>
          <ac:spMkLst>
            <pc:docMk/>
            <pc:sldMk cId="2919973997" sldId="303"/>
            <ac:spMk id="13314" creationId="{0C547407-7E2C-4F68-B171-2713B702E7F0}"/>
          </ac:spMkLst>
        </pc:spChg>
      </pc:sldChg>
      <pc:sldChg chg="modSp add">
        <pc:chgData name="Rodrigo Malara" userId="d6dcf8413d90d1af" providerId="LiveId" clId="{AFF5EA49-0177-4FDD-8FE2-30281E4A4232}" dt="2018-10-30T20:01:51.173" v="861" actId="20577"/>
        <pc:sldMkLst>
          <pc:docMk/>
          <pc:sldMk cId="1853342676" sldId="304"/>
        </pc:sldMkLst>
        <pc:spChg chg="mod">
          <ac:chgData name="Rodrigo Malara" userId="d6dcf8413d90d1af" providerId="LiveId" clId="{AFF5EA49-0177-4FDD-8FE2-30281E4A4232}" dt="2018-10-30T20:01:51.173" v="861" actId="20577"/>
          <ac:spMkLst>
            <pc:docMk/>
            <pc:sldMk cId="1853342676" sldId="304"/>
            <ac:spMk id="13313" creationId="{728093BF-BA79-45B6-B869-99FCD2D9B9A0}"/>
          </ac:spMkLst>
        </pc:spChg>
        <pc:spChg chg="mod">
          <ac:chgData name="Rodrigo Malara" userId="d6dcf8413d90d1af" providerId="LiveId" clId="{AFF5EA49-0177-4FDD-8FE2-30281E4A4232}" dt="2018-10-30T20:01:18.512" v="763" actId="20577"/>
          <ac:spMkLst>
            <pc:docMk/>
            <pc:sldMk cId="1853342676" sldId="304"/>
            <ac:spMk id="13314" creationId="{0C547407-7E2C-4F68-B171-2713B702E7F0}"/>
          </ac:spMkLst>
        </pc:spChg>
      </pc:sldChg>
      <pc:sldChg chg="modSp add">
        <pc:chgData name="Rodrigo Malara" userId="d6dcf8413d90d1af" providerId="LiveId" clId="{AFF5EA49-0177-4FDD-8FE2-30281E4A4232}" dt="2018-10-30T20:03:32.288" v="940" actId="20577"/>
        <pc:sldMkLst>
          <pc:docMk/>
          <pc:sldMk cId="76195680" sldId="305"/>
        </pc:sldMkLst>
        <pc:spChg chg="mod">
          <ac:chgData name="Rodrigo Malara" userId="d6dcf8413d90d1af" providerId="LiveId" clId="{AFF5EA49-0177-4FDD-8FE2-30281E4A4232}" dt="2018-10-30T20:03:32.288" v="940" actId="20577"/>
          <ac:spMkLst>
            <pc:docMk/>
            <pc:sldMk cId="76195680" sldId="305"/>
            <ac:spMk id="13313" creationId="{728093BF-BA79-45B6-B869-99FCD2D9B9A0}"/>
          </ac:spMkLst>
        </pc:spChg>
        <pc:spChg chg="mod">
          <ac:chgData name="Rodrigo Malara" userId="d6dcf8413d90d1af" providerId="LiveId" clId="{AFF5EA49-0177-4FDD-8FE2-30281E4A4232}" dt="2018-10-30T20:02:47.987" v="903" actId="20577"/>
          <ac:spMkLst>
            <pc:docMk/>
            <pc:sldMk cId="76195680" sldId="305"/>
            <ac:spMk id="13314" creationId="{0C547407-7E2C-4F68-B171-2713B702E7F0}"/>
          </ac:spMkLst>
        </pc:spChg>
      </pc:sldChg>
      <pc:sldChg chg="add del">
        <pc:chgData name="Rodrigo Malara" userId="d6dcf8413d90d1af" providerId="LiveId" clId="{AFF5EA49-0177-4FDD-8FE2-30281E4A4232}" dt="2018-10-30T20:01:54.418" v="862" actId="2696"/>
        <pc:sldMkLst>
          <pc:docMk/>
          <pc:sldMk cId="3853909991" sldId="305"/>
        </pc:sldMkLst>
      </pc:sldChg>
      <pc:sldChg chg="modSp add">
        <pc:chgData name="Rodrigo Malara" userId="d6dcf8413d90d1af" providerId="LiveId" clId="{AFF5EA49-0177-4FDD-8FE2-30281E4A4232}" dt="2018-10-30T20:04:44.362" v="982" actId="20577"/>
        <pc:sldMkLst>
          <pc:docMk/>
          <pc:sldMk cId="3144431134" sldId="306"/>
        </pc:sldMkLst>
        <pc:spChg chg="mod">
          <ac:chgData name="Rodrigo Malara" userId="d6dcf8413d90d1af" providerId="LiveId" clId="{AFF5EA49-0177-4FDD-8FE2-30281E4A4232}" dt="2018-10-30T20:04:14.116" v="978" actId="20577"/>
          <ac:spMkLst>
            <pc:docMk/>
            <pc:sldMk cId="3144431134" sldId="306"/>
            <ac:spMk id="13313" creationId="{728093BF-BA79-45B6-B869-99FCD2D9B9A0}"/>
          </ac:spMkLst>
        </pc:spChg>
        <pc:spChg chg="mod">
          <ac:chgData name="Rodrigo Malara" userId="d6dcf8413d90d1af" providerId="LiveId" clId="{AFF5EA49-0177-4FDD-8FE2-30281E4A4232}" dt="2018-10-30T20:04:44.362" v="982" actId="20577"/>
          <ac:spMkLst>
            <pc:docMk/>
            <pc:sldMk cId="3144431134" sldId="306"/>
            <ac:spMk id="13314" creationId="{0C547407-7E2C-4F68-B171-2713B702E7F0}"/>
          </ac:spMkLst>
        </pc:spChg>
      </pc:sldChg>
    </pc:docChg>
  </pc:docChgLst>
  <pc:docChgLst>
    <pc:chgData name="Rodrigo Malara" userId="d6dcf8413d90d1af" providerId="LiveId" clId="{A48C6D8C-F2BC-4F2A-8706-354A29F68AA9}"/>
    <pc:docChg chg="undo custSel modSld sldOrd">
      <pc:chgData name="Rodrigo Malara" userId="d6dcf8413d90d1af" providerId="LiveId" clId="{A48C6D8C-F2BC-4F2A-8706-354A29F68AA9}" dt="2021-06-03T22:40:35.434" v="95" actId="1076"/>
      <pc:docMkLst>
        <pc:docMk/>
      </pc:docMkLst>
      <pc:sldChg chg="modSp mod">
        <pc:chgData name="Rodrigo Malara" userId="d6dcf8413d90d1af" providerId="LiveId" clId="{A48C6D8C-F2BC-4F2A-8706-354A29F68AA9}" dt="2021-06-03T22:05:34.530" v="17" actId="113"/>
        <pc:sldMkLst>
          <pc:docMk/>
          <pc:sldMk cId="0" sldId="260"/>
        </pc:sldMkLst>
        <pc:spChg chg="mod">
          <ac:chgData name="Rodrigo Malara" userId="d6dcf8413d90d1af" providerId="LiveId" clId="{A48C6D8C-F2BC-4F2A-8706-354A29F68AA9}" dt="2021-06-03T22:05:34.530" v="17" actId="113"/>
          <ac:spMkLst>
            <pc:docMk/>
            <pc:sldMk cId="0" sldId="260"/>
            <ac:spMk id="13315" creationId="{02B2D1A2-1FEF-4EAE-AD7C-3F2818B55ACF}"/>
          </ac:spMkLst>
        </pc:spChg>
      </pc:sldChg>
      <pc:sldChg chg="modSp mod">
        <pc:chgData name="Rodrigo Malara" userId="d6dcf8413d90d1af" providerId="LiveId" clId="{A48C6D8C-F2BC-4F2A-8706-354A29F68AA9}" dt="2021-06-03T21:48:26.889" v="7" actId="20577"/>
        <pc:sldMkLst>
          <pc:docMk/>
          <pc:sldMk cId="0" sldId="269"/>
        </pc:sldMkLst>
        <pc:spChg chg="mod">
          <ac:chgData name="Rodrigo Malara" userId="d6dcf8413d90d1af" providerId="LiveId" clId="{A48C6D8C-F2BC-4F2A-8706-354A29F68AA9}" dt="2021-06-03T21:48:26.889" v="7" actId="20577"/>
          <ac:spMkLst>
            <pc:docMk/>
            <pc:sldMk cId="0" sldId="269"/>
            <ac:spMk id="29701" creationId="{AB23C180-3AE1-4EEE-BA5C-52370F0AEC96}"/>
          </ac:spMkLst>
        </pc:spChg>
      </pc:sldChg>
      <pc:sldChg chg="modSp mod">
        <pc:chgData name="Rodrigo Malara" userId="d6dcf8413d90d1af" providerId="LiveId" clId="{A48C6D8C-F2BC-4F2A-8706-354A29F68AA9}" dt="2021-06-03T22:14:18.911" v="24" actId="20577"/>
        <pc:sldMkLst>
          <pc:docMk/>
          <pc:sldMk cId="0" sldId="271"/>
        </pc:sldMkLst>
        <pc:spChg chg="mod">
          <ac:chgData name="Rodrigo Malara" userId="d6dcf8413d90d1af" providerId="LiveId" clId="{A48C6D8C-F2BC-4F2A-8706-354A29F68AA9}" dt="2021-06-03T22:14:18.911" v="24" actId="20577"/>
          <ac:spMkLst>
            <pc:docMk/>
            <pc:sldMk cId="0" sldId="271"/>
            <ac:spMk id="18433" creationId="{6355E5A8-2E3B-433D-97B2-016BF5FCCB1E}"/>
          </ac:spMkLst>
        </pc:spChg>
      </pc:sldChg>
      <pc:sldChg chg="modSp mod">
        <pc:chgData name="Rodrigo Malara" userId="d6dcf8413d90d1af" providerId="LiveId" clId="{A48C6D8C-F2BC-4F2A-8706-354A29F68AA9}" dt="2021-06-03T22:15:25.405" v="28" actId="20577"/>
        <pc:sldMkLst>
          <pc:docMk/>
          <pc:sldMk cId="0" sldId="274"/>
        </pc:sldMkLst>
        <pc:spChg chg="mod">
          <ac:chgData name="Rodrigo Malara" userId="d6dcf8413d90d1af" providerId="LiveId" clId="{A48C6D8C-F2BC-4F2A-8706-354A29F68AA9}" dt="2021-06-03T21:48:50.821" v="11" actId="6549"/>
          <ac:spMkLst>
            <pc:docMk/>
            <pc:sldMk cId="0" sldId="274"/>
            <ac:spMk id="41988" creationId="{13FAA6DA-1312-4C78-8721-C083CCB250B9}"/>
          </ac:spMkLst>
        </pc:spChg>
        <pc:spChg chg="mod">
          <ac:chgData name="Rodrigo Malara" userId="d6dcf8413d90d1af" providerId="LiveId" clId="{A48C6D8C-F2BC-4F2A-8706-354A29F68AA9}" dt="2021-06-03T22:15:25.405" v="28" actId="20577"/>
          <ac:spMkLst>
            <pc:docMk/>
            <pc:sldMk cId="0" sldId="274"/>
            <ac:spMk id="41990" creationId="{078EF7E1-5C4C-431F-BF82-A63419770BBD}"/>
          </ac:spMkLst>
        </pc:spChg>
      </pc:sldChg>
      <pc:sldChg chg="modSp mod">
        <pc:chgData name="Rodrigo Malara" userId="d6dcf8413d90d1af" providerId="LiveId" clId="{A48C6D8C-F2BC-4F2A-8706-354A29F68AA9}" dt="2021-06-03T21:48:59.222" v="13" actId="6549"/>
        <pc:sldMkLst>
          <pc:docMk/>
          <pc:sldMk cId="0" sldId="275"/>
        </pc:sldMkLst>
        <pc:spChg chg="mod">
          <ac:chgData name="Rodrigo Malara" userId="d6dcf8413d90d1af" providerId="LiveId" clId="{A48C6D8C-F2BC-4F2A-8706-354A29F68AA9}" dt="2021-06-03T21:48:59.222" v="13" actId="6549"/>
          <ac:spMkLst>
            <pc:docMk/>
            <pc:sldMk cId="0" sldId="275"/>
            <ac:spMk id="44035" creationId="{A055AF0C-CE67-4B9C-9D06-FCC1012DA6D6}"/>
          </ac:spMkLst>
        </pc:spChg>
      </pc:sldChg>
      <pc:sldChg chg="modSp mod">
        <pc:chgData name="Rodrigo Malara" userId="d6dcf8413d90d1af" providerId="LiveId" clId="{A48C6D8C-F2BC-4F2A-8706-354A29F68AA9}" dt="2021-05-27T22:56:15.012" v="0" actId="6549"/>
        <pc:sldMkLst>
          <pc:docMk/>
          <pc:sldMk cId="0" sldId="276"/>
        </pc:sldMkLst>
        <pc:spChg chg="mod">
          <ac:chgData name="Rodrigo Malara" userId="d6dcf8413d90d1af" providerId="LiveId" clId="{A48C6D8C-F2BC-4F2A-8706-354A29F68AA9}" dt="2021-05-27T22:56:15.012" v="0" actId="6549"/>
          <ac:spMkLst>
            <pc:docMk/>
            <pc:sldMk cId="0" sldId="276"/>
            <ac:spMk id="46085" creationId="{5CF60833-2045-41DB-9424-D013CF0C56D8}"/>
          </ac:spMkLst>
        </pc:spChg>
      </pc:sldChg>
      <pc:sldChg chg="modSp mod">
        <pc:chgData name="Rodrigo Malara" userId="d6dcf8413d90d1af" providerId="LiveId" clId="{A48C6D8C-F2BC-4F2A-8706-354A29F68AA9}" dt="2021-05-27T22:57:27.740" v="3" actId="20577"/>
        <pc:sldMkLst>
          <pc:docMk/>
          <pc:sldMk cId="0" sldId="277"/>
        </pc:sldMkLst>
        <pc:spChg chg="mod">
          <ac:chgData name="Rodrigo Malara" userId="d6dcf8413d90d1af" providerId="LiveId" clId="{A48C6D8C-F2BC-4F2A-8706-354A29F68AA9}" dt="2021-05-27T22:57:27.740" v="3" actId="20577"/>
          <ac:spMkLst>
            <pc:docMk/>
            <pc:sldMk cId="0" sldId="277"/>
            <ac:spMk id="48133" creationId="{72F402CE-C6AB-4628-8640-A446596AD243}"/>
          </ac:spMkLst>
        </pc:spChg>
      </pc:sldChg>
      <pc:sldChg chg="modSp">
        <pc:chgData name="Rodrigo Malara" userId="d6dcf8413d90d1af" providerId="LiveId" clId="{A48C6D8C-F2BC-4F2A-8706-354A29F68AA9}" dt="2021-06-03T22:21:09.604" v="40" actId="1035"/>
        <pc:sldMkLst>
          <pc:docMk/>
          <pc:sldMk cId="4163648227" sldId="279"/>
        </pc:sldMkLst>
        <pc:spChg chg="mod">
          <ac:chgData name="Rodrigo Malara" userId="d6dcf8413d90d1af" providerId="LiveId" clId="{A48C6D8C-F2BC-4F2A-8706-354A29F68AA9}" dt="2021-06-03T22:20:59.712" v="36" actId="14100"/>
          <ac:spMkLst>
            <pc:docMk/>
            <pc:sldMk cId="4163648227" sldId="279"/>
            <ac:spMk id="26626" creationId="{DC5BE33A-31AF-4E87-80B3-8171E24972E0}"/>
          </ac:spMkLst>
        </pc:spChg>
        <pc:spChg chg="mod">
          <ac:chgData name="Rodrigo Malara" userId="d6dcf8413d90d1af" providerId="LiveId" clId="{A48C6D8C-F2BC-4F2A-8706-354A29F68AA9}" dt="2021-06-03T22:21:09.604" v="40" actId="1035"/>
          <ac:spMkLst>
            <pc:docMk/>
            <pc:sldMk cId="4163648227" sldId="279"/>
            <ac:spMk id="26628" creationId="{5D6C40FD-E811-4F4D-A1E8-0139069D1BE0}"/>
          </ac:spMkLst>
        </pc:spChg>
      </pc:sldChg>
      <pc:sldChg chg="modSp">
        <pc:chgData name="Rodrigo Malara" userId="d6dcf8413d90d1af" providerId="LiveId" clId="{A48C6D8C-F2BC-4F2A-8706-354A29F68AA9}" dt="2021-06-03T22:21:17.736" v="44" actId="1036"/>
        <pc:sldMkLst>
          <pc:docMk/>
          <pc:sldMk cId="2006510263" sldId="281"/>
        </pc:sldMkLst>
        <pc:spChg chg="mod">
          <ac:chgData name="Rodrigo Malara" userId="d6dcf8413d90d1af" providerId="LiveId" clId="{A48C6D8C-F2BC-4F2A-8706-354A29F68AA9}" dt="2021-06-03T22:21:17.736" v="44" actId="1036"/>
          <ac:spMkLst>
            <pc:docMk/>
            <pc:sldMk cId="2006510263" sldId="281"/>
            <ac:spMk id="56325" creationId="{6EA79EC6-3333-4B38-8667-EEB35C4E643A}"/>
          </ac:spMkLst>
        </pc:spChg>
      </pc:sldChg>
      <pc:sldChg chg="modSp">
        <pc:chgData name="Rodrigo Malara" userId="d6dcf8413d90d1af" providerId="LiveId" clId="{A48C6D8C-F2BC-4F2A-8706-354A29F68AA9}" dt="2021-06-03T22:27:09.228" v="46" actId="20577"/>
        <pc:sldMkLst>
          <pc:docMk/>
          <pc:sldMk cId="203538893" sldId="282"/>
        </pc:sldMkLst>
        <pc:spChg chg="mod">
          <ac:chgData name="Rodrigo Malara" userId="d6dcf8413d90d1af" providerId="LiveId" clId="{A48C6D8C-F2BC-4F2A-8706-354A29F68AA9}" dt="2021-06-03T22:27:09.228" v="46" actId="20577"/>
          <ac:spMkLst>
            <pc:docMk/>
            <pc:sldMk cId="203538893" sldId="282"/>
            <ac:spMk id="29703" creationId="{1947E89D-E322-4301-8EE2-09D41262F556}"/>
          </ac:spMkLst>
        </pc:spChg>
      </pc:sldChg>
      <pc:sldChg chg="modSp mod">
        <pc:chgData name="Rodrigo Malara" userId="d6dcf8413d90d1af" providerId="LiveId" clId="{A48C6D8C-F2BC-4F2A-8706-354A29F68AA9}" dt="2021-06-03T22:28:33.493" v="65" actId="6549"/>
        <pc:sldMkLst>
          <pc:docMk/>
          <pc:sldMk cId="1881567290" sldId="283"/>
        </pc:sldMkLst>
        <pc:spChg chg="mod">
          <ac:chgData name="Rodrigo Malara" userId="d6dcf8413d90d1af" providerId="LiveId" clId="{A48C6D8C-F2BC-4F2A-8706-354A29F68AA9}" dt="2021-06-03T22:28:33.493" v="65" actId="6549"/>
          <ac:spMkLst>
            <pc:docMk/>
            <pc:sldMk cId="1881567290" sldId="283"/>
            <ac:spMk id="60423" creationId="{5BB45689-E0F4-4F5A-96ED-14C1A5D2D922}"/>
          </ac:spMkLst>
        </pc:spChg>
      </pc:sldChg>
      <pc:sldChg chg="ord">
        <pc:chgData name="Rodrigo Malara" userId="d6dcf8413d90d1af" providerId="LiveId" clId="{A48C6D8C-F2BC-4F2A-8706-354A29F68AA9}" dt="2021-05-27T22:57:54.969" v="5"/>
        <pc:sldMkLst>
          <pc:docMk/>
          <pc:sldMk cId="0" sldId="287"/>
        </pc:sldMkLst>
      </pc:sldChg>
      <pc:sldChg chg="modSp mod">
        <pc:chgData name="Rodrigo Malara" userId="d6dcf8413d90d1af" providerId="LiveId" clId="{A48C6D8C-F2BC-4F2A-8706-354A29F68AA9}" dt="2021-06-03T22:32:37.779" v="88" actId="20577"/>
        <pc:sldMkLst>
          <pc:docMk/>
          <pc:sldMk cId="0" sldId="288"/>
        </pc:sldMkLst>
        <pc:spChg chg="mod">
          <ac:chgData name="Rodrigo Malara" userId="d6dcf8413d90d1af" providerId="LiveId" clId="{A48C6D8C-F2BC-4F2A-8706-354A29F68AA9}" dt="2021-06-03T22:32:37.779" v="88" actId="20577"/>
          <ac:spMkLst>
            <pc:docMk/>
            <pc:sldMk cId="0" sldId="288"/>
            <ac:spMk id="70660" creationId="{007AB0E7-163C-4EE5-BC83-8B25786FDC72}"/>
          </ac:spMkLst>
        </pc:spChg>
      </pc:sldChg>
      <pc:sldChg chg="modSp mod">
        <pc:chgData name="Rodrigo Malara" userId="d6dcf8413d90d1af" providerId="LiveId" clId="{A48C6D8C-F2BC-4F2A-8706-354A29F68AA9}" dt="2021-06-03T22:40:35.434" v="95" actId="1076"/>
        <pc:sldMkLst>
          <pc:docMk/>
          <pc:sldMk cId="0" sldId="297"/>
        </pc:sldMkLst>
        <pc:spChg chg="mod">
          <ac:chgData name="Rodrigo Malara" userId="d6dcf8413d90d1af" providerId="LiveId" clId="{A48C6D8C-F2BC-4F2A-8706-354A29F68AA9}" dt="2021-06-03T22:40:10.807" v="93" actId="20577"/>
          <ac:spMkLst>
            <pc:docMk/>
            <pc:sldMk cId="0" sldId="297"/>
            <ac:spMk id="89093" creationId="{5482A414-0930-46CD-9AE0-CDCFAB8655AE}"/>
          </ac:spMkLst>
        </pc:spChg>
        <pc:spChg chg="mod">
          <ac:chgData name="Rodrigo Malara" userId="d6dcf8413d90d1af" providerId="LiveId" clId="{A48C6D8C-F2BC-4F2A-8706-354A29F68AA9}" dt="2021-06-03T22:40:35.434" v="95" actId="1076"/>
          <ac:spMkLst>
            <pc:docMk/>
            <pc:sldMk cId="0" sldId="297"/>
            <ac:spMk id="89099" creationId="{C867BE34-C265-4711-8BF3-4A2637E9CDE8}"/>
          </ac:spMkLst>
        </pc:spChg>
      </pc:sldChg>
    </pc:docChg>
  </pc:docChgLst>
  <pc:docChgLst>
    <pc:chgData name="Rodrigo Malara" userId="d6dcf8413d90d1af" providerId="LiveId" clId="{CA92D7B2-AB49-4F38-8051-6DB5E5A31604}"/>
    <pc:docChg chg="modSld">
      <pc:chgData name="Rodrigo Malara" userId="d6dcf8413d90d1af" providerId="LiveId" clId="{CA92D7B2-AB49-4F38-8051-6DB5E5A31604}" dt="2020-06-03T00:27:21.346" v="17" actId="20577"/>
      <pc:docMkLst>
        <pc:docMk/>
      </pc:docMkLst>
      <pc:sldChg chg="modSp">
        <pc:chgData name="Rodrigo Malara" userId="d6dcf8413d90d1af" providerId="LiveId" clId="{CA92D7B2-AB49-4F38-8051-6DB5E5A31604}" dt="2020-06-02T23:58:27.533" v="1" actId="1036"/>
        <pc:sldMkLst>
          <pc:docMk/>
          <pc:sldMk cId="3128058813" sldId="267"/>
        </pc:sldMkLst>
        <pc:spChg chg="mod">
          <ac:chgData name="Rodrigo Malara" userId="d6dcf8413d90d1af" providerId="LiveId" clId="{CA92D7B2-AB49-4F38-8051-6DB5E5A31604}" dt="2020-06-02T23:58:27.533" v="1" actId="1036"/>
          <ac:spMkLst>
            <pc:docMk/>
            <pc:sldMk cId="3128058813" sldId="267"/>
            <ac:spMk id="27652" creationId="{0EDF23A3-9058-45B5-AA36-4746F874C592}"/>
          </ac:spMkLst>
        </pc:spChg>
      </pc:sldChg>
      <pc:sldChg chg="modSp mod">
        <pc:chgData name="Rodrigo Malara" userId="d6dcf8413d90d1af" providerId="LiveId" clId="{CA92D7B2-AB49-4F38-8051-6DB5E5A31604}" dt="2020-06-03T00:11:36.459" v="5" actId="20577"/>
        <pc:sldMkLst>
          <pc:docMk/>
          <pc:sldMk cId="2006510263" sldId="281"/>
        </pc:sldMkLst>
        <pc:spChg chg="mod">
          <ac:chgData name="Rodrigo Malara" userId="d6dcf8413d90d1af" providerId="LiveId" clId="{CA92D7B2-AB49-4F38-8051-6DB5E5A31604}" dt="2020-06-03T00:11:36.459" v="5" actId="20577"/>
          <ac:spMkLst>
            <pc:docMk/>
            <pc:sldMk cId="2006510263" sldId="281"/>
            <ac:spMk id="56323" creationId="{09E081A0-12C6-42EC-89F8-1CD34D175D86}"/>
          </ac:spMkLst>
        </pc:spChg>
      </pc:sldChg>
      <pc:sldChg chg="modSp mod">
        <pc:chgData name="Rodrigo Malara" userId="d6dcf8413d90d1af" providerId="LiveId" clId="{CA92D7B2-AB49-4F38-8051-6DB5E5A31604}" dt="2020-06-03T00:12:13.879" v="8" actId="20577"/>
        <pc:sldMkLst>
          <pc:docMk/>
          <pc:sldMk cId="203538893" sldId="282"/>
        </pc:sldMkLst>
        <pc:spChg chg="mod">
          <ac:chgData name="Rodrigo Malara" userId="d6dcf8413d90d1af" providerId="LiveId" clId="{CA92D7B2-AB49-4F38-8051-6DB5E5A31604}" dt="2020-06-03T00:12:13.879" v="8" actId="20577"/>
          <ac:spMkLst>
            <pc:docMk/>
            <pc:sldMk cId="203538893" sldId="282"/>
            <ac:spMk id="58374" creationId="{AD278EDF-7BDD-4B37-AEB6-020A0740DD5D}"/>
          </ac:spMkLst>
        </pc:spChg>
      </pc:sldChg>
      <pc:sldChg chg="modSp mod">
        <pc:chgData name="Rodrigo Malara" userId="d6dcf8413d90d1af" providerId="LiveId" clId="{CA92D7B2-AB49-4F38-8051-6DB5E5A31604}" dt="2020-06-03T00:23:44.594" v="15" actId="6549"/>
        <pc:sldMkLst>
          <pc:docMk/>
          <pc:sldMk cId="0" sldId="297"/>
        </pc:sldMkLst>
        <pc:spChg chg="mod">
          <ac:chgData name="Rodrigo Malara" userId="d6dcf8413d90d1af" providerId="LiveId" clId="{CA92D7B2-AB49-4F38-8051-6DB5E5A31604}" dt="2020-06-03T00:23:44.594" v="15" actId="6549"/>
          <ac:spMkLst>
            <pc:docMk/>
            <pc:sldMk cId="0" sldId="297"/>
            <ac:spMk id="89100" creationId="{28796F39-16C9-4B19-9004-4940BD032600}"/>
          </ac:spMkLst>
        </pc:spChg>
      </pc:sldChg>
      <pc:sldChg chg="modSp mod">
        <pc:chgData name="Rodrigo Malara" userId="d6dcf8413d90d1af" providerId="LiveId" clId="{CA92D7B2-AB49-4F38-8051-6DB5E5A31604}" dt="2020-06-03T00:27:21.346" v="17" actId="20577"/>
        <pc:sldMkLst>
          <pc:docMk/>
          <pc:sldMk cId="3144431134" sldId="306"/>
        </pc:sldMkLst>
        <pc:spChg chg="mod">
          <ac:chgData name="Rodrigo Malara" userId="d6dcf8413d90d1af" providerId="LiveId" clId="{CA92D7B2-AB49-4F38-8051-6DB5E5A31604}" dt="2020-06-03T00:27:21.346" v="17" actId="20577"/>
          <ac:spMkLst>
            <pc:docMk/>
            <pc:sldMk cId="3144431134" sldId="306"/>
            <ac:spMk id="13313" creationId="{728093BF-BA79-45B6-B869-99FCD2D9B9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07E5F4CC-67C5-4081-879D-3A5CC75B8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150100" cy="945038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917946F-DA73-4A80-BF27-D84B71FF62B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972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520" rIns="94680" bIns="4752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984F7EF-7E20-4DEA-8D42-AC85C3EBCD9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49713" y="0"/>
            <a:ext cx="3097212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520" rIns="94680" bIns="475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0CFE1299-3BB9-4151-9D85-5A7A78837BC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12850" y="708025"/>
            <a:ext cx="4722813" cy="354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4C63871-A832-4A28-835A-931AAFDA198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14375" y="4487863"/>
            <a:ext cx="5719763" cy="425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6758475-BB41-4871-8322-06B233F3C31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974138"/>
            <a:ext cx="3097213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520" rIns="94680" bIns="4752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352C569-A6AC-4D57-B947-C129759D46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49713" y="8974138"/>
            <a:ext cx="3097212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680" tIns="47520" rIns="94680" bIns="475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238B7CB7-FE97-467D-BB97-0AED482EFDF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A680C7F-4C5E-4170-A855-279F0847ED9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BB0210-903D-4BE9-A178-E6483304A3E0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C9C740CF-065C-4298-B22F-43DC4D8D51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3E463C40-E00A-4E13-95D2-E051D3314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7AECB59-FA94-437B-9AAE-A83F3FD8562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A884436-538D-4E94-BA77-85FC7B46D465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E6E7995C-63E8-4C03-BD97-CE9332F933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06AE3C4E-CEE4-46F6-B61E-C2AD98944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89758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10E34D7-AC7C-4F7B-8A38-045A905EBF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84051B-502C-4030-8E6C-3B3656A425D0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5C89232E-8316-45B4-89B0-46669E181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515A5862-267E-489D-8F24-EC1220F85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75648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D45D73B-1E49-412B-A592-05E6102812F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B01AA7-3CCD-4D89-9939-AFDD5EE23E9A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18CA497C-54F5-45D4-A0D7-853901B15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7D88BA51-9C42-4280-B793-5F2987BD6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D0DC800A-61F5-4B33-B6A5-148092E566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AB5B46-501B-4F1E-B6E3-931FC16CFF9C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2A241408-CEB6-4A30-AC7C-72FCA2B5E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Text Box 2">
            <a:extLst>
              <a:ext uri="{FF2B5EF4-FFF2-40B4-BE49-F238E27FC236}">
                <a16:creationId xmlns:a16="http://schemas.microsoft.com/office/drawing/2014/main" id="{6909519D-59FC-4F8B-B6C7-F9005B74F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1ACA2A9B-6020-41E9-B726-1B23DBFD309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0D834C-F639-42FF-BC32-BC162BBB7227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E534FC0F-5D76-46E6-A289-E046DB4F63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Text Box 2">
            <a:extLst>
              <a:ext uri="{FF2B5EF4-FFF2-40B4-BE49-F238E27FC236}">
                <a16:creationId xmlns:a16="http://schemas.microsoft.com/office/drawing/2014/main" id="{19A0EE4C-AD25-4F0B-A5F3-278E70E6D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14FCEC3D-37CE-4CE9-B5F8-BF4CFB95644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A5209E-0205-4083-AA66-3B77D940DA2E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927A2592-8472-4A18-BBFA-A56F32D188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BAC64811-5FC3-475F-8A5D-BC56416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80194DC6-2BDA-48B7-B783-10925F50EA7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35D677-65ED-42F1-A992-5A964923DABD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D0F02543-A133-4EB7-98A9-E568BA325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Text Box 2">
            <a:extLst>
              <a:ext uri="{FF2B5EF4-FFF2-40B4-BE49-F238E27FC236}">
                <a16:creationId xmlns:a16="http://schemas.microsoft.com/office/drawing/2014/main" id="{A3D88BFF-64F4-47C6-9FD4-C038DEB86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21D1CD37-B7AB-47CE-9B24-D62E9C83C68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5985B4-5DC2-4D7E-A0D7-B8DB3B5A7241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67C101C3-F41C-4C01-8132-7E46AFE512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82EF3F59-1416-4F94-8D59-AB749EF1A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B2C87FC-73A7-4B9C-9099-D3A1C39443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20C8C4-F0DA-4E97-A1E3-0DA8631A3818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10CC7A30-ADE6-4865-8D0D-A288A27551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C74E0582-1B5F-4230-8050-D33061A6F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B1F5CCEC-7E47-4BD3-BC4A-1D6D34C4F72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7D70C2-6045-428E-AB16-CFDEF0337D98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9287B79C-C872-443E-8655-F593E3EC3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F77F7C35-AF7F-41B5-A588-157E01D86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81709E37-C27E-45F8-BDF3-92973A0FF55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1B18A-4281-47D3-A833-FC8A1072C7F0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4FCB159F-550A-4858-9811-C61BE18CA2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F402A0F5-7D38-40D5-9DCC-EB96FF1E3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4BC8861-D22B-467A-B486-18DF873C798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36BB1CE-DAC8-4ECD-B993-C4D9554F6F8A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58085EEB-6838-420B-BE24-2A25D6BBA5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27F1F0EC-D0A9-488D-BBCD-BE51810A75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834164F9-2429-484B-9562-C82F3CE2669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041265-B7DE-42AE-A5F3-E1545ED4825C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562C29C3-B47D-4A7F-BB10-91FC3647D7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CE594336-4CC2-4E4E-A70F-9127B273C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10E34D7-AC7C-4F7B-8A38-045A905EBF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84051B-502C-4030-8E6C-3B3656A425D0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5C89232E-8316-45B4-89B0-46669E181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515A5862-267E-489D-8F24-EC1220F85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0412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195F43F2-77D7-4B50-9D94-E37EC064110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4BCFFA-501B-4361-9CD2-13DB7D13ECDF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DF658A2B-6483-4638-A267-1A1A3F75F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A2751A5E-DA67-46DB-936C-AC35008FC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252272C1-C9E5-4B5C-935E-819B712EE9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1530D0-E677-4544-9EE9-153FE0ECEAB3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1DA124F9-C49F-4165-A27B-2485EE9255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83F1FC85-FB71-4B2B-8183-95E1A7BBD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49136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44265D1-6ED1-46D5-90F4-DB59F27CB4D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37B8D1-3909-41CF-A8C4-5E5443A18911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3C6E1D61-DF27-44FB-BA6C-8E23E9872F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C79F42F3-7145-4EAD-A629-283071191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34249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D6BD8DDB-58EA-44B0-980B-DB0ECD736C9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BCA9A2-7197-4C24-8B10-B4F5907772DF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CA857BFA-C490-43AE-923E-D1050576D7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3A6EDCF0-ED6D-4A10-85DB-D797D6093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83528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757F0AEF-74BB-472F-9720-C89633FEE2F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B1C487-3963-4C83-8437-3AFBA1DEDF38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80CF401C-AEAC-4F11-A7B2-7196D3AF0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994364D0-5481-4281-9AFA-D2FD804B7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23770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95AAF0B1-0BE6-4E3A-B135-C36BDAA4BF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B96175-1581-4C86-A9B4-EF2D3A1933C5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E8D6A5F7-4E5B-465F-B70A-C4DF1EA09D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EA53CC81-3D6B-43CC-8347-461747F79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5707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E51FA89C-B0E1-4F12-A5D1-27B74022630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911E55-B2E4-4ED3-AECA-938D5410E88D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39C55345-0A84-4D11-92F6-2976AB7470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57E33FC5-E692-4378-BA4A-AD3520760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7217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6F639CCA-6FCB-41AD-8AD8-DDF63DBBC3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6D825F-8F40-41B2-A5CC-FAD8012E7577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FCF8F7CF-F5E1-49E4-AC94-AC82726675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711B97D4-20C2-4772-BF2D-A86CBBB7E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10E34D7-AC7C-4F7B-8A38-045A905EBF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84051B-502C-4030-8E6C-3B3656A425D0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5C89232E-8316-45B4-89B0-46669E181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515A5862-267E-489D-8F24-EC1220F85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489846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1E9AEE8E-A3D0-4E82-BBD6-A535161D90C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ACD1F0-EC0E-4C02-B94F-D9B0956BDA42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BCF5A02E-119A-44A6-9477-FD197C685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D2605C7D-23BC-47C3-8D04-6980ABD08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32233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10B89F89-BE99-4168-9085-96F13BB9601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CB124D-3E49-4EB2-8846-ABE412DB2FA2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6027E580-95F6-4680-8EC7-7F9FCB37FF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FEEFD54C-E1F5-44B0-846B-E701F9F51B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040484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10E34D7-AC7C-4F7B-8A38-045A905EBF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84051B-502C-4030-8E6C-3B3656A425D0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5C89232E-8316-45B4-89B0-46669E181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515A5862-267E-489D-8F24-EC1220F85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61603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FC66F69-404D-4970-8963-0EDC5EC21F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33C9A9-9BA8-455D-8BCD-096CEC4E57C2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E08B6705-DBA2-4FFC-9B2F-18741C693F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8878029C-4064-462C-B266-4BAC6E36B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782747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1B982C95-4622-4FDB-8B5F-B68740D38E4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8AD724-7D92-47A6-90B9-5B372B9DF192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3E27E181-43A5-4128-8388-4CF1D7961F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D432F545-D7B2-4AAB-A846-C330CD7FA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42216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55EDD97A-E35A-4E01-BF0C-C3AA116CE6B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45BD1B-1F29-4767-BE6D-FCF56F7FCBFD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6B85D670-8A0D-4CDB-B20C-6122D4FB4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AE4E7531-74AE-4A72-98E4-0D38C2C9C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10E34D7-AC7C-4F7B-8A38-045A905EBF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84051B-502C-4030-8E6C-3B3656A425D0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5C89232E-8316-45B4-89B0-46669E181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515A5862-267E-489D-8F24-EC1220F85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10082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620CF611-2B65-48E8-8154-A5DA56EA9C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FFC400-F444-4863-96E6-1BC20AED05BE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B669442E-30B9-4775-A6D4-8378BB22E9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85A63871-5C09-414D-B8AC-9069CC21F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86D47FB-120F-41A5-8B4A-F6B2E6FEB6D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0A40C17-888E-4B64-8023-F7422DBFDDD8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48932FF8-2154-4AC1-BB6A-EDE136B490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5DF75886-CE91-4D05-984D-B4D84FAD0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46921F0A-614E-4576-B338-A920D32094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BFD8DCE-AE95-4A40-A053-2448217A80ED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4B0B1F08-BB2D-4A24-AC53-9184BA322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01142B25-0FA3-4367-B12B-B9FAEDFA9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1B0ADC9D-08E3-4816-8538-5FFF799494E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1B0972-98A4-40EB-9D83-A1F4457613DC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AEFE2C35-C18D-470A-BF8E-9606DA26FE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D6DD28D0-BE88-437C-91D7-B19BAFB90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0EF086D6-E374-4346-AA41-0858468428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CDED12-4C70-4BFA-B7B1-4329E36EB5A0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7262B031-8CFD-464E-B560-EF22AED27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9443A4BC-B9A0-4D9A-9A65-8462A8D39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86CFE5BA-F704-4D55-8839-2C7D87B01CD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4D9D9C-177B-40F6-AD2C-A8C54977969A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81923" name="Rectangle 1">
            <a:extLst>
              <a:ext uri="{FF2B5EF4-FFF2-40B4-BE49-F238E27FC236}">
                <a16:creationId xmlns:a16="http://schemas.microsoft.com/office/drawing/2014/main" id="{5B926AD8-332B-47BA-A902-FC6B67D573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3814C060-FB33-4682-AFC5-62CAC3C73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01CE9FF1-985F-4A6D-9892-489733C0FE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0A3193-72AC-4A18-A4FF-97623D984D88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83971" name="Rectangle 1">
            <a:extLst>
              <a:ext uri="{FF2B5EF4-FFF2-40B4-BE49-F238E27FC236}">
                <a16:creationId xmlns:a16="http://schemas.microsoft.com/office/drawing/2014/main" id="{3E82EBF9-6F57-44D5-A7B5-36E252CC7A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Text Box 2">
            <a:extLst>
              <a:ext uri="{FF2B5EF4-FFF2-40B4-BE49-F238E27FC236}">
                <a16:creationId xmlns:a16="http://schemas.microsoft.com/office/drawing/2014/main" id="{F8AD47F5-260C-4CED-BD9A-2A511959C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7C391824-ADF4-4F1C-BB5E-AEEA881AA3D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9F41DB-A55F-45F8-A8B3-F13190B41AEB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86019" name="Rectangle 1">
            <a:extLst>
              <a:ext uri="{FF2B5EF4-FFF2-40B4-BE49-F238E27FC236}">
                <a16:creationId xmlns:a16="http://schemas.microsoft.com/office/drawing/2014/main" id="{F22DA6C3-DFA8-4A9F-968B-B772DE9451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Text Box 2">
            <a:extLst>
              <a:ext uri="{FF2B5EF4-FFF2-40B4-BE49-F238E27FC236}">
                <a16:creationId xmlns:a16="http://schemas.microsoft.com/office/drawing/2014/main" id="{BA4B68AC-A0AA-4065-8ADE-3001C7130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937A87FB-1E86-4014-BFBE-E39C826EFA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49A67A-110C-4622-84E6-14D3EA5CFE76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88067" name="Rectangle 1">
            <a:extLst>
              <a:ext uri="{FF2B5EF4-FFF2-40B4-BE49-F238E27FC236}">
                <a16:creationId xmlns:a16="http://schemas.microsoft.com/office/drawing/2014/main" id="{AD20D4D7-2997-48CA-BD1D-91A7019A9A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Text Box 2">
            <a:extLst>
              <a:ext uri="{FF2B5EF4-FFF2-40B4-BE49-F238E27FC236}">
                <a16:creationId xmlns:a16="http://schemas.microsoft.com/office/drawing/2014/main" id="{B081370D-DEEF-4552-914E-D2D36761A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F428909-CC83-4AC2-9868-2E894D55563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2941FC-4AC2-41B5-9D11-E6E67EFBF165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ED8AB0DC-5DBD-4D34-87A3-19A5E84A0E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2375" y="715963"/>
            <a:ext cx="4705350" cy="35290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Text Box 2">
            <a:extLst>
              <a:ext uri="{FF2B5EF4-FFF2-40B4-BE49-F238E27FC236}">
                <a16:creationId xmlns:a16="http://schemas.microsoft.com/office/drawing/2014/main" id="{74F6C466-F380-4BC8-8E84-1ACBF6A9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4487863"/>
            <a:ext cx="5241925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9437008-34BE-4059-846F-DF75B324C3C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A6E479-7178-4368-986F-847B948910BC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A88A8786-9165-491C-AC46-F03B68E57D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0E023A26-27B1-47DF-A1C4-FD57E42AF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FC66F69-404D-4970-8963-0EDC5EC21F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33C9A9-9BA8-455D-8BCD-096CEC4E57C2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E08B6705-DBA2-4FFC-9B2F-18741C693F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8878029C-4064-462C-B266-4BAC6E36B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FC66F69-404D-4970-8963-0EDC5EC21F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A33C9A9-9BA8-455D-8BCD-096CEC4E57C2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E08B6705-DBA2-4FFC-9B2F-18741C693F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8878029C-4064-462C-B266-4BAC6E36B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1614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10E34D7-AC7C-4F7B-8A38-045A905EBF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84051B-502C-4030-8E6C-3B3656A425D0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5C89232E-8316-45B4-89B0-46669E181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515A5862-267E-489D-8F24-EC1220F85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9918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10E34D7-AC7C-4F7B-8A38-045A905EBF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84051B-502C-4030-8E6C-3B3656A425D0}" type="slidenum">
              <a:rPr lang="en-US" altLang="pt-BR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pt-BR">
              <a:latin typeface="Arial" panose="020B0604020202020204" pitchFamily="34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5C89232E-8316-45B4-89B0-46669E181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8025"/>
            <a:ext cx="4724400" cy="35433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515A5862-267E-489D-8F24-EC1220F85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4487863"/>
            <a:ext cx="5721350" cy="425291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2183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DE70-4FFC-4DED-969D-14379446D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EA7E6-1C7D-48D2-9B0D-3CD2D1FD4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5FD8F-A743-4648-9A11-70DD7B99021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52B0C0-D0C7-48BA-BAFE-CE90E7244A1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9FEF8-64EA-45E2-B32A-480538ECD04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C53B1B-F509-457B-AF70-64EA1AEC61BC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9637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6C7A-F38E-44FF-9F68-F2209294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92C7C-BC3C-4D79-A71C-AF0469F29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3D9BE2-B2C2-428B-823E-828FC26A1B2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6C206-F989-4CA8-8C91-E5DF0F73F7E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279A84-BB77-4151-8EE3-95514010BAB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4201D-53EE-4D79-8522-0E9D887FD0DE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8518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AB12BA-A02D-40A2-A088-EB20D4F5E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C8444-01B2-47A1-87B0-4C358FC60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E4BC19-468C-414F-9A32-C7D2C7FD0D6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4D250D-C69C-45B0-9F18-73873B7FB86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9CC64-83B0-43FD-9E1D-EBA14FAB081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2E210-0484-494E-99EE-598692567113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29064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5227-623A-4758-9226-11FD9AB8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60FC8-DC21-4AEA-A056-6C6ECCBB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DDA706-F2BB-481B-85E0-3CABDE126CA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02461D-F824-4E49-BD74-851D3B0F459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238ED-A767-477F-9759-29F92B38460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92B3B-E545-4F44-B1FB-12E9D20CC84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1916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CE24-C079-4236-95B7-64F70FDF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80749-A8CA-455F-BDE8-51C79E2C9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A4EF7-0FDD-4C9A-B95F-10310533A2C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4488B-2308-4DA5-A2DD-69609F0720F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CBB2F-0E97-447E-9CC7-9693F4FAA4C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6ECE8C-4AF8-4948-B781-30D6B259839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51419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6BC1-BDF3-4AF3-99E3-FE1CF83F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0D47F-5BF6-4282-B3EF-9E6EA05A5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57A5C-A7B0-4FB5-9C30-65D489665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29DC766-558C-4A5B-9EEA-18564082799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D050AB2-6607-444C-983D-0E275B0E4F0E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14B5BC0-80B0-4BD9-8F61-DCA9E490304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244E0-3C2E-40B7-A835-94E4F974C25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71765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82F0-9369-43C0-BB2A-A2865D3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5D45B-874B-4ACA-AADB-6BB3DBE5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C0221-8709-4A72-8B80-7C31EB3C1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BE2F6-E8A4-4AF3-9EF9-F12E3122E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02CC1-3703-44DE-A10D-99DFBA9B0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D75AADE-6499-4E81-9471-7E61E754BED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E7FEE61-8D4C-46D3-9C24-75848EA17D8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6B1D77C-2A6E-4FC7-A574-3793401DA8C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F05F4-B9D6-4034-AB32-EE396F056826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8275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B631-E739-47BB-AFF6-7F427FB8C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30C4D1B-EF58-4E88-A9D9-F0168F07B98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97205C-B283-4F0C-8A5F-582BE8B5BBEF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C623D11-03A2-477E-BC7B-6CA929705F7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2A2F0-10FD-433C-A4FA-F15B77CB8849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5850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44C4B86-F555-4FE6-8900-D16849B0DAB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ACFC291-8DEE-4639-834D-4BC39E2C944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A706CD-34AD-4A23-A69A-8456F2E5215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81BF2-8723-4BF7-BEA3-50928101C7E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4805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895A-6249-4C59-8EBE-4821503AB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E981-956F-4004-BE67-8DE638CF0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45298-D886-4648-B84E-B04EE2F3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C459676-D0A6-423A-B860-AD1B915CD56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0A4E48D-29FB-4ADA-92FC-A8A1DBF0861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CFDD480-0152-4FB0-9725-77A9870F3F6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153BE-9EA8-4196-92EB-F4E9D165DDA2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1242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3255-8EF2-473A-9069-58B758A4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D60F4-84EF-44E8-A907-EAB88F8B0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5451D-9F6A-47B2-8211-8967FDA96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17A048-2526-42DB-8C83-14ED59CE323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A41AF4A-6735-403C-8778-61C5A120350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35622A6-A404-46C3-A4B0-2533D047479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ED98A-CFF1-4954-867F-A4131F82235B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819989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DDF4C34-1B1B-40A5-AD28-B55FFA3B7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C78FA4A6-1C04-4AEB-8545-FB80BC55E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CD302F3-A640-4E0E-8756-43297D65EE35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C28088D-2439-40BC-A266-E88D049FE1A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31971E-DD1E-4BF5-B265-EC51C45825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492CCA0-3FAF-4743-A34B-8028A619C577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panose="020B06030308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panose="020B06030308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panose="020B06030308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panose="020B0603030804020204" pitchFamily="34" charset="0"/>
        </a:defRPr>
      </a:lvl5pPr>
      <a:lvl6pPr marL="25146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panose="020B0603030804020204" pitchFamily="34" charset="0"/>
        </a:defRPr>
      </a:lvl6pPr>
      <a:lvl7pPr marL="29718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panose="020B0603030804020204" pitchFamily="34" charset="0"/>
        </a:defRPr>
      </a:lvl7pPr>
      <a:lvl8pPr marL="34290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panose="020B0603030804020204" pitchFamily="34" charset="0"/>
        </a:defRPr>
      </a:lvl8pPr>
      <a:lvl9pPr marL="3886200" indent="-228600" algn="ctr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panose="020B0603030804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41581539-6A74-4C09-ACA9-B0881EB9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A13CFA-4785-4F52-9851-A1E9DE8849EC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8A97A44D-531F-42DF-B018-485E8053A9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Orientada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b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classes</a:t>
            </a: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2324A963-A0A8-46F9-830D-D02AFDFEC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438400"/>
            <a:ext cx="7772400" cy="4114800"/>
          </a:xfrm>
        </p:spPr>
        <p:txBody>
          <a:bodyPr/>
          <a:lstStyle/>
          <a:p>
            <a:pPr marL="341313" indent="-341313" eaLnBrk="1" hangingPunct="1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Construtores</a:t>
            </a:r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Destrutores</a:t>
            </a:r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EBBBDB2D-7438-4D5B-ACB2-AB7330BE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E6CD51-3D7D-4237-8F6D-1C01C66E27AD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DEE8E895-D21F-4459-9D8E-517F9B0DE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endParaRPr lang="en-US" alt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0EDF23A3-9058-45B5-AA36-4746F874C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389112"/>
            <a:ext cx="3946525" cy="3048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Tempo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	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private: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h, min, 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public: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pt-BR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pt-BR"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pt-BR" sz="2400" b="1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Escreva</a:t>
            </a:r>
            <a:r>
              <a:rPr lang="en-US" altLang="pt-BR"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const;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pt-BR" sz="900" b="1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altLang="pt-BR" sz="2400" b="1" i="1" dirty="0">
                <a:solidFill>
                  <a:srgbClr val="99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27653" name="Text Box 3">
            <a:extLst>
              <a:ext uri="{FF2B5EF4-FFF2-40B4-BE49-F238E27FC236}">
                <a16:creationId xmlns:a16="http://schemas.microsoft.com/office/drawing/2014/main" id="{30A3A7D1-5DE8-4AAF-9381-D90E6BF92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724400"/>
            <a:ext cx="7085013" cy="1941513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Tempo :: Escreva () const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cout &lt;&lt; hrs &lt;&lt; “:” &lt;&lt; mins &lt;&lt; “:” &lt;&lt; segundos &lt;&lt; endl;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7654" name="Text Box 4">
            <a:extLst>
              <a:ext uri="{FF2B5EF4-FFF2-40B4-BE49-F238E27FC236}">
                <a16:creationId xmlns:a16="http://schemas.microsoft.com/office/drawing/2014/main" id="{0FD9589C-92F8-4B25-B192-7333C5CB1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2028825"/>
            <a:ext cx="29670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função</a:t>
            </a:r>
          </a:p>
        </p:txBody>
      </p:sp>
      <p:sp>
        <p:nvSpPr>
          <p:cNvPr id="27655" name="Line 5">
            <a:extLst>
              <a:ext uri="{FF2B5EF4-FFF2-40B4-BE49-F238E27FC236}">
                <a16:creationId xmlns:a16="http://schemas.microsoft.com/office/drawing/2014/main" id="{6E2DBB21-7D9D-48D9-A01E-DE872B286D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8413" y="2514600"/>
            <a:ext cx="1908175" cy="9144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656" name="Text Box 6">
            <a:extLst>
              <a:ext uri="{FF2B5EF4-FFF2-40B4-BE49-F238E27FC236}">
                <a16:creationId xmlns:a16="http://schemas.microsoft.com/office/drawing/2014/main" id="{F3E36BA4-A8AA-414A-9851-BAD1D4EB1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73463"/>
            <a:ext cx="27289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função</a:t>
            </a:r>
          </a:p>
        </p:txBody>
      </p:sp>
      <p:sp>
        <p:nvSpPr>
          <p:cNvPr id="27657" name="Line 7">
            <a:extLst>
              <a:ext uri="{FF2B5EF4-FFF2-40B4-BE49-F238E27FC236}">
                <a16:creationId xmlns:a16="http://schemas.microsoft.com/office/drawing/2014/main" id="{EDD72CE9-1573-4C45-9E0E-CA48A19D1E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4005263"/>
            <a:ext cx="1755775" cy="685800"/>
          </a:xfrm>
          <a:prstGeom prst="lin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0588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CB0A195E-F80A-4F48-96DC-3D4DFF62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3D5C20-6A06-4C61-B116-3E97D4750FD8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728093BF-BA79-45B6-B869-99FCD2D9B9A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57200" y="1124744"/>
            <a:ext cx="8435975" cy="4754563"/>
          </a:xfrm>
        </p:spPr>
        <p:txBody>
          <a:bodyPr anchor="t"/>
          <a:lstStyle/>
          <a:p>
            <a:pPr marL="341313" indent="-341313" algn="l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Modifique o exercício anterior de forma que o método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mostraDados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seja const.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C547407-7E2C-4F68-B171-2713B702E7F0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-685800" y="228600"/>
            <a:ext cx="10210800" cy="838200"/>
          </a:xfrm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28150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37199257-AAD6-4D00-9B8B-1F984641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67450"/>
            <a:ext cx="2132013" cy="4746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EFF392-9D33-45A9-9892-DB9F84884209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1" name="Rectangle 1">
            <a:extLst>
              <a:ext uri="{FF2B5EF4-FFF2-40B4-BE49-F238E27FC236}">
                <a16:creationId xmlns:a16="http://schemas.microsoft.com/office/drawing/2014/main" id="{26D9A413-3E2C-45BF-8FA8-E1807EBC20F9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57200" y="1341438"/>
            <a:ext cx="8229600" cy="4525962"/>
          </a:xfrm>
        </p:spPr>
        <p:txBody>
          <a:bodyPr anchor="t"/>
          <a:lstStyle/>
          <a:p>
            <a:pPr marL="341313" indent="-341313" algn="l" eaLnBrk="1" hangingPunct="1">
              <a:lnSpc>
                <a:spcPct val="90000"/>
              </a:lnSpc>
              <a:spcBef>
                <a:spcPts val="700"/>
              </a:spcBef>
              <a:buClr>
                <a:srgbClr val="800000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Ocultação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  <a:endParaRPr lang="en-US" altLang="pt-BR" sz="28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lvl="1" indent="-284163" algn="l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evitar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direto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fora da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 algn="l" eaLnBrk="1" hangingPunct="1">
              <a:lnSpc>
                <a:spcPct val="90000"/>
              </a:lnSpc>
              <a:spcBef>
                <a:spcPts val="7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Especificadores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endParaRPr lang="en-US" altLang="pt-BR" sz="28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lvl="1" indent="-284163" algn="l" eaLnBrk="1" hangingPunct="1">
              <a:lnSpc>
                <a:spcPct val="90000"/>
              </a:lnSpc>
              <a:spcBef>
                <a:spcPts val="600"/>
              </a:spcBef>
              <a:buClr>
                <a:srgbClr val="800000"/>
              </a:buClr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</a:p>
          <a:p>
            <a:pPr marL="1143000" lvl="2" indent="-228600" algn="l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acessível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partir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qualquer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lugar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dentro de um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endParaRPr lang="en-US" alt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lvl="1" indent="-284163" algn="l" eaLnBrk="1" hangingPunct="1">
              <a:lnSpc>
                <a:spcPct val="90000"/>
              </a:lnSpc>
              <a:spcBef>
                <a:spcPts val="600"/>
              </a:spcBef>
              <a:buClr>
                <a:srgbClr val="800000"/>
              </a:buClr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  <a:p>
            <a:pPr marL="1143000" lvl="2" indent="-228600" algn="l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acessado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apenas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as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membro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amigos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desta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endParaRPr lang="en-US" alt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lvl="1" indent="-284163" algn="l" eaLnBrk="1" hangingPunct="1">
              <a:lnSpc>
                <a:spcPct val="90000"/>
              </a:lnSpc>
              <a:spcBef>
                <a:spcPts val="600"/>
              </a:spcBef>
              <a:buClr>
                <a:srgbClr val="800000"/>
              </a:buClr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</a:p>
          <a:p>
            <a:pPr marL="1143000" lvl="2" indent="-228600" algn="l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atua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pública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classes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derivadas</a:t>
            </a:r>
            <a:endParaRPr lang="en-US" alt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 ea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privado para o resto do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</a:t>
            </a:r>
            <a:endParaRPr lang="en-US" alt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0B97C1E-0C6F-402A-80AA-F5DB3DA7E773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457200" y="304800"/>
            <a:ext cx="8229600" cy="838200"/>
          </a:xfrm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en-US" alt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US" alt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pt-B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Controle</a:t>
            </a:r>
            <a:r>
              <a:rPr lang="en-US" alt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endParaRPr lang="en-US" alt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30755CA4-C75B-4CB3-973C-9F382703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43892F-53E0-4FD5-A7E7-DA3AE8C299BF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Rectangle 1">
            <a:extLst>
              <a:ext uri="{FF2B5EF4-FFF2-40B4-BE49-F238E27FC236}">
                <a16:creationId xmlns:a16="http://schemas.microsoft.com/office/drawing/2014/main" id="{84B924F8-6F59-4EA8-B0C7-8E5AE6755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52513"/>
            <a:ext cx="8686800" cy="537210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57621220-4503-4DC7-B867-A220B3614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03213"/>
            <a:ext cx="7918450" cy="763587"/>
          </a:xfrm>
        </p:spPr>
        <p:txBody>
          <a:bodyPr lIns="92160" tIns="46080" rIns="92160" bIns="4608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Especificação class Tempo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AB23C180-3AE1-4EEE-BA5C-52370F0AE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96938"/>
            <a:ext cx="8382000" cy="5053012"/>
          </a:xfrm>
        </p:spPr>
        <p:txBody>
          <a:bodyPr lIns="92160" tIns="46080" rIns="92160" bIns="46080"/>
          <a:lstStyle/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Tempo {						</a:t>
            </a:r>
          </a:p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public: 				</a:t>
            </a:r>
          </a:p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 set (</a:t>
            </a:r>
            <a:r>
              <a:rPr lang="en-US" altLang="pt-BR"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horas,</a:t>
            </a:r>
            <a:r>
              <a:rPr lang="en-US" altLang="pt-BR"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minutos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int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segundos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	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Incremento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();</a:t>
            </a:r>
          </a:p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void	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Escreva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) const;</a:t>
            </a:r>
          </a:p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Tempo (int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initHrs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initMins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initSecs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pt-BR" sz="24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pt-BR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Tempo (</a:t>
            </a:r>
            <a:r>
              <a:rPr lang="en-US" altLang="pt-BR"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			 </a:t>
            </a:r>
            <a:r>
              <a:rPr lang="en-US" altLang="pt-BR" sz="24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pt-BR" sz="24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en-US" altLang="pt-BR" sz="24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</a:t>
            </a:r>
            <a:endParaRPr lang="en-US" altLang="pt-BR" sz="2400" b="1" i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private:				</a:t>
            </a:r>
          </a:p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horas; </a:t>
            </a:r>
          </a:p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minutos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segundos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indent="-341313" eaLnBrk="1" hangingPunct="1"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r>
              <a:rPr lang="en-US" altLang="pt-BR" sz="2400" b="1" i="1" dirty="0">
                <a:solidFill>
                  <a:srgbClr val="99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1750" name="Text Box 4">
            <a:extLst>
              <a:ext uri="{FF2B5EF4-FFF2-40B4-BE49-F238E27FC236}">
                <a16:creationId xmlns:a16="http://schemas.microsoft.com/office/drawing/2014/main" id="{5BD6840D-D28F-459D-9C58-9CA944BAB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891213"/>
            <a:ext cx="457200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21F420DB-586D-466F-BBEE-5D9C5CE4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218AA7-ECB4-4988-9400-85316974A535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Rectangle 1">
            <a:extLst>
              <a:ext uri="{FF2B5EF4-FFF2-40B4-BE49-F238E27FC236}">
                <a16:creationId xmlns:a16="http://schemas.microsoft.com/office/drawing/2014/main" id="{9AD878C4-540A-4C8E-A53D-5C33B32AC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025" y="222250"/>
            <a:ext cx="8966200" cy="989013"/>
          </a:xfrm>
        </p:spPr>
        <p:txBody>
          <a:bodyPr lIns="92160" tIns="46080" rIns="92160" bIns="4608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26AB1756-5BF1-44B5-B9B4-36B600AFD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441325"/>
            <a:ext cx="7259637" cy="763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Classe Diagrama de interface</a:t>
            </a:r>
          </a:p>
        </p:txBody>
      </p:sp>
      <p:sp>
        <p:nvSpPr>
          <p:cNvPr id="33797" name="Oval 3">
            <a:extLst>
              <a:ext uri="{FF2B5EF4-FFF2-40B4-BE49-F238E27FC236}">
                <a16:creationId xmlns:a16="http://schemas.microsoft.com/office/drawing/2014/main" id="{157470B3-DC38-4128-8FD2-7206BE3D6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2368550"/>
            <a:ext cx="4303712" cy="4048125"/>
          </a:xfrm>
          <a:prstGeom prst="ellipse">
            <a:avLst/>
          </a:prstGeom>
          <a:solidFill>
            <a:srgbClr val="BBE0E3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8" name="Oval 4">
            <a:extLst>
              <a:ext uri="{FF2B5EF4-FFF2-40B4-BE49-F238E27FC236}">
                <a16:creationId xmlns:a16="http://schemas.microsoft.com/office/drawing/2014/main" id="{85D9B118-6B4B-435B-813D-235FE64FF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2873375"/>
            <a:ext cx="1825625" cy="407988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9" name="Oval 5">
            <a:extLst>
              <a:ext uri="{FF2B5EF4-FFF2-40B4-BE49-F238E27FC236}">
                <a16:creationId xmlns:a16="http://schemas.microsoft.com/office/drawing/2014/main" id="{B0B70A70-BEF4-47EE-A2B9-5265E8F12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4054475"/>
            <a:ext cx="1825625" cy="409575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0" name="Oval 6">
            <a:extLst>
              <a:ext uri="{FF2B5EF4-FFF2-40B4-BE49-F238E27FC236}">
                <a16:creationId xmlns:a16="http://schemas.microsoft.com/office/drawing/2014/main" id="{DE736359-DC04-4E84-B0EE-6E708D84E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4729163"/>
            <a:ext cx="1825625" cy="407987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1" name="Oval 7">
            <a:extLst>
              <a:ext uri="{FF2B5EF4-FFF2-40B4-BE49-F238E27FC236}">
                <a16:creationId xmlns:a16="http://schemas.microsoft.com/office/drawing/2014/main" id="{C55EA166-72C3-4E03-926A-E62D2A1BF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5318125"/>
            <a:ext cx="1825625" cy="411163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2" name="Oval 8">
            <a:extLst>
              <a:ext uri="{FF2B5EF4-FFF2-40B4-BE49-F238E27FC236}">
                <a16:creationId xmlns:a16="http://schemas.microsoft.com/office/drawing/2014/main" id="{85F5A82A-0BC4-4822-81F6-D3DB07B48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950" y="3465513"/>
            <a:ext cx="1825625" cy="407987"/>
          </a:xfrm>
          <a:prstGeom prst="ellipse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3" name="Rectangle 9">
            <a:extLst>
              <a:ext uri="{FF2B5EF4-FFF2-40B4-BE49-F238E27FC236}">
                <a16:creationId xmlns:a16="http://schemas.microsoft.com/office/drawing/2014/main" id="{4279934C-15FF-4183-8ABF-517F5AB3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3381375"/>
            <a:ext cx="2074862" cy="2179638"/>
          </a:xfrm>
          <a:prstGeom prst="rect">
            <a:avLst/>
          </a:prstGeom>
          <a:solidFill>
            <a:srgbClr val="FFFF99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04" name="Rectangle 10">
            <a:extLst>
              <a:ext uri="{FF2B5EF4-FFF2-40B4-BE49-F238E27FC236}">
                <a16:creationId xmlns:a16="http://schemas.microsoft.com/office/drawing/2014/main" id="{E40D9DEE-978F-4749-841E-C7F4C9B0C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0388" y="3348038"/>
            <a:ext cx="2100262" cy="190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dados privados: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pt-BR" sz="1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horas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pt-BR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minutos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pt-BR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segundos</a:t>
            </a:r>
          </a:p>
        </p:txBody>
      </p:sp>
      <p:sp>
        <p:nvSpPr>
          <p:cNvPr id="33805" name="Rectangle 11">
            <a:extLst>
              <a:ext uri="{FF2B5EF4-FFF2-40B4-BE49-F238E27FC236}">
                <a16:creationId xmlns:a16="http://schemas.microsoft.com/office/drawing/2014/main" id="{537F238E-624D-4267-8198-F70DDCDAA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2901950"/>
            <a:ext cx="5270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p:sp>
        <p:nvSpPr>
          <p:cNvPr id="33806" name="Rectangle 12">
            <a:extLst>
              <a:ext uri="{FF2B5EF4-FFF2-40B4-BE49-F238E27FC236}">
                <a16:creationId xmlns:a16="http://schemas.microsoft.com/office/drawing/2014/main" id="{2B02591F-2FED-4208-B9BF-C13A6A7B7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25" y="3490913"/>
            <a:ext cx="1447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Incremento</a:t>
            </a:r>
          </a:p>
        </p:txBody>
      </p:sp>
      <p:sp>
        <p:nvSpPr>
          <p:cNvPr id="33807" name="Rectangle 13">
            <a:extLst>
              <a:ext uri="{FF2B5EF4-FFF2-40B4-BE49-F238E27FC236}">
                <a16:creationId xmlns:a16="http://schemas.microsoft.com/office/drawing/2014/main" id="{9D2C3655-0684-4C66-88F3-51A24F6DC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650" y="4083050"/>
            <a:ext cx="10509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Escreva</a:t>
            </a:r>
          </a:p>
        </p:txBody>
      </p:sp>
      <p:sp>
        <p:nvSpPr>
          <p:cNvPr id="33808" name="Rectangle 14">
            <a:extLst>
              <a:ext uri="{FF2B5EF4-FFF2-40B4-BE49-F238E27FC236}">
                <a16:creationId xmlns:a16="http://schemas.microsoft.com/office/drawing/2014/main" id="{BE53B184-70DC-4918-9556-4DF97A410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63" y="4756150"/>
            <a:ext cx="11191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Tempo</a:t>
            </a:r>
          </a:p>
        </p:txBody>
      </p:sp>
      <p:sp>
        <p:nvSpPr>
          <p:cNvPr id="33809" name="Rectangle 15">
            <a:extLst>
              <a:ext uri="{FF2B5EF4-FFF2-40B4-BE49-F238E27FC236}">
                <a16:creationId xmlns:a16="http://schemas.microsoft.com/office/drawing/2014/main" id="{24E8E907-976A-4E5B-9402-4DB63A9BA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5345113"/>
            <a:ext cx="9318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  <p:sp>
        <p:nvSpPr>
          <p:cNvPr id="33810" name="Rectangle 16">
            <a:extLst>
              <a:ext uri="{FF2B5EF4-FFF2-40B4-BE49-F238E27FC236}">
                <a16:creationId xmlns:a16="http://schemas.microsoft.com/office/drawing/2014/main" id="{BA69F213-CBF1-43B3-9BF4-F1DFC110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5" y="3644900"/>
            <a:ext cx="738188" cy="407988"/>
          </a:xfrm>
          <a:prstGeom prst="rect">
            <a:avLst/>
          </a:prstGeom>
          <a:solidFill>
            <a:srgbClr val="BBE0E3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11" name="Rectangle 17">
            <a:extLst>
              <a:ext uri="{FF2B5EF4-FFF2-40B4-BE49-F238E27FC236}">
                <a16:creationId xmlns:a16="http://schemas.microsoft.com/office/drawing/2014/main" id="{7BAB1EA3-1F8A-4186-9CDE-534764F2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5" y="4235450"/>
            <a:ext cx="738188" cy="407988"/>
          </a:xfrm>
          <a:prstGeom prst="rect">
            <a:avLst/>
          </a:prstGeom>
          <a:solidFill>
            <a:srgbClr val="BBE0E3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12" name="Rectangle 18">
            <a:extLst>
              <a:ext uri="{FF2B5EF4-FFF2-40B4-BE49-F238E27FC236}">
                <a16:creationId xmlns:a16="http://schemas.microsoft.com/office/drawing/2014/main" id="{20288ED9-AD74-466B-A94A-39A265898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5" y="4824413"/>
            <a:ext cx="738188" cy="411162"/>
          </a:xfrm>
          <a:prstGeom prst="rect">
            <a:avLst/>
          </a:prstGeom>
          <a:solidFill>
            <a:srgbClr val="BBE0E3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13" name="Rectangle 19">
            <a:extLst>
              <a:ext uri="{FF2B5EF4-FFF2-40B4-BE49-F238E27FC236}">
                <a16:creationId xmlns:a16="http://schemas.microsoft.com/office/drawing/2014/main" id="{A15E430A-1812-4347-B06C-85A496055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1722438"/>
            <a:ext cx="229711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class Tempo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88F41A17-4427-42E8-8700-EF4B1A73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50FF69-9C3B-44FC-9627-FDE376B31CAE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6355E5A8-2E3B-433D-97B2-016BF5FCCB1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57200" y="1371600"/>
            <a:ext cx="8610600" cy="5105400"/>
          </a:xfrm>
        </p:spPr>
        <p:txBody>
          <a:bodyPr anchor="t"/>
          <a:lstStyle/>
          <a:p>
            <a:pPr marL="341313" indent="-341313" algn="l" eaLnBrk="1" hangingPunct="1">
              <a:spcBef>
                <a:spcPts val="700"/>
              </a:spcBef>
              <a:buClr>
                <a:srgbClr val="800000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especificador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altLang="pt-BR" sz="2800" i="1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1313" indent="-341313" algn="l" eaLnBrk="1" hangingPunct="1">
              <a:spcBef>
                <a:spcPts val="7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geralmente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private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protected</a:t>
            </a:r>
          </a:p>
          <a:p>
            <a:pPr marL="341313" indent="-341313" algn="l" eaLnBrk="1" hangingPunct="1">
              <a:spcBef>
                <a:spcPts val="700"/>
              </a:spcBef>
              <a:buClr>
                <a:srgbClr val="009999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en-US" altLang="pt-BR" sz="2800" dirty="0" err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en-US" altLang="pt-BR" sz="28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b="1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altLang="pt-BR" sz="28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auxiliar, </a:t>
            </a:r>
            <a:r>
              <a:rPr lang="en-US" altLang="pt-BR" sz="2800" dirty="0" err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</a:t>
            </a:r>
            <a:r>
              <a:rPr lang="en-US" altLang="pt-BR" sz="28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altLang="pt-BR" sz="28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altLang="pt-BR" sz="2800" dirty="0" err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acessados</a:t>
            </a:r>
            <a:r>
              <a:rPr lang="en-US" altLang="pt-BR" sz="28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en-US" altLang="pt-BR" sz="2800" dirty="0" err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altLang="pt-BR" sz="28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</a:t>
            </a:r>
            <a:r>
              <a:rPr lang="en-US" altLang="pt-BR" sz="28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altLang="pt-BR" sz="28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altLang="pt-BR" sz="2800" dirty="0" err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mesma</a:t>
            </a:r>
            <a:r>
              <a:rPr lang="en-US" altLang="pt-BR" sz="28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US" altLang="pt-BR" sz="28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pt-BR" sz="2800" dirty="0" err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exceto</a:t>
            </a:r>
            <a:r>
              <a:rPr lang="en-US" altLang="pt-BR" sz="28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classes amigas – </a:t>
            </a:r>
            <a:r>
              <a:rPr lang="en-US" altLang="pt-BR" sz="2800" dirty="0" err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altLang="pt-BR" sz="28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será</a:t>
            </a:r>
            <a:r>
              <a:rPr lang="en-US" altLang="pt-BR" sz="28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abordado</a:t>
            </a:r>
            <a:r>
              <a:rPr lang="en-US" altLang="pt-BR" sz="2800" dirty="0">
                <a:solidFill>
                  <a:srgbClr val="00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agora)</a:t>
            </a:r>
          </a:p>
          <a:p>
            <a:pPr marL="341313" indent="-341313" algn="l" eaLnBrk="1" hangingPunct="1">
              <a:spcBef>
                <a:spcPts val="700"/>
              </a:spcBef>
              <a:buClr>
                <a:srgbClr val="800000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fazem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parte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altLang="pt-BR" sz="2800" i="1" u="sng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da </a:t>
            </a:r>
            <a:r>
              <a:rPr lang="en-US" altLang="pt-BR" sz="2800" i="1" u="sng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endParaRPr lang="en-US" altLang="pt-BR" sz="2800" i="1" u="sng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 algn="l" eaLnBrk="1" hangingPunct="1">
              <a:spcBef>
                <a:spcPts val="7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repetíveis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seções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ocorrer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qualquer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endParaRPr lang="en-US" altLang="pt-BR" sz="28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4" name="Text Box 2">
            <a:extLst>
              <a:ext uri="{FF2B5EF4-FFF2-40B4-BE49-F238E27FC236}">
                <a16:creationId xmlns:a16="http://schemas.microsoft.com/office/drawing/2014/main" id="{EBE5E96A-652D-42CB-91C7-6D447AC90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3525" y="6137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B132E05-7600-4A80-BFE0-1A02A56E5903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457200" y="304800"/>
            <a:ext cx="8229600" cy="838200"/>
          </a:xfrm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Controle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endParaRPr lang="en-US" alt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484FBFFD-AACE-4933-ABF4-F70C9F36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B0BE9B-14B1-499A-A443-D1C996BC7745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Rectangle 1">
            <a:extLst>
              <a:ext uri="{FF2B5EF4-FFF2-40B4-BE49-F238E27FC236}">
                <a16:creationId xmlns:a16="http://schemas.microsoft.com/office/drawing/2014/main" id="{AC4FE373-7C4C-419F-B440-F40367143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" y="381000"/>
            <a:ext cx="8953500" cy="896938"/>
          </a:xfrm>
        </p:spPr>
        <p:txBody>
          <a:bodyPr lIns="92160" tIns="46080" rIns="92160" bIns="4608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O que é um objeto?</a:t>
            </a:r>
            <a:r>
              <a:rPr lang="en-US" altLang="pt-BR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DA5B3A0B-700E-4DDD-9A33-FD3677C2C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2224088"/>
            <a:ext cx="1633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</a:p>
        </p:txBody>
      </p:sp>
      <p:sp>
        <p:nvSpPr>
          <p:cNvPr id="37893" name="Oval 3">
            <a:extLst>
              <a:ext uri="{FF2B5EF4-FFF2-40B4-BE49-F238E27FC236}">
                <a16:creationId xmlns:a16="http://schemas.microsoft.com/office/drawing/2014/main" id="{FC8ABCF3-8070-48CD-B253-8A0BCE896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825750"/>
            <a:ext cx="2486025" cy="2501900"/>
          </a:xfrm>
          <a:prstGeom prst="ellipse">
            <a:avLst/>
          </a:prstGeom>
          <a:solidFill>
            <a:srgbClr val="FF99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4" name="Rectangle 4">
            <a:extLst>
              <a:ext uri="{FF2B5EF4-FFF2-40B4-BE49-F238E27FC236}">
                <a16:creationId xmlns:a16="http://schemas.microsoft.com/office/drawing/2014/main" id="{D580C83D-BFB6-4B54-A7A4-0E4272A3D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405188"/>
            <a:ext cx="1798638" cy="138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Operações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pt-BR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Dados</a:t>
            </a:r>
          </a:p>
        </p:txBody>
      </p:sp>
      <p:sp>
        <p:nvSpPr>
          <p:cNvPr id="37895" name="Line 5">
            <a:extLst>
              <a:ext uri="{FF2B5EF4-FFF2-40B4-BE49-F238E27FC236}">
                <a16:creationId xmlns:a16="http://schemas.microsoft.com/office/drawing/2014/main" id="{122955C7-2A5D-4A4D-A5CA-9997A3AD01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3336925"/>
            <a:ext cx="968375" cy="169863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896" name="Rectangle 6">
            <a:extLst>
              <a:ext uri="{FF2B5EF4-FFF2-40B4-BE49-F238E27FC236}">
                <a16:creationId xmlns:a16="http://schemas.microsoft.com/office/drawing/2014/main" id="{58F4E28F-CD96-42C3-90B2-74BDE9416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955925"/>
            <a:ext cx="5468937" cy="230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conjunto de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Estado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endParaRPr lang="en-US" alt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membros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privados)</a:t>
            </a:r>
          </a:p>
        </p:txBody>
      </p:sp>
      <p:sp>
        <p:nvSpPr>
          <p:cNvPr id="37897" name="Line 7">
            <a:extLst>
              <a:ext uri="{FF2B5EF4-FFF2-40B4-BE49-F238E27FC236}">
                <a16:creationId xmlns:a16="http://schemas.microsoft.com/office/drawing/2014/main" id="{1CDE219D-5BB6-410C-AE83-5AC489280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648200"/>
            <a:ext cx="968375" cy="444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898" name="Line 8">
            <a:extLst>
              <a:ext uri="{FF2B5EF4-FFF2-40B4-BE49-F238E27FC236}">
                <a16:creationId xmlns:a16="http://schemas.microsoft.com/office/drawing/2014/main" id="{62E7A9B3-897A-481C-BD8D-007153353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4114800"/>
            <a:ext cx="25146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id="{E3DC31E3-4B33-4C88-B7D2-C646A9E1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413CBAA-90FA-48C4-AE13-B92E9B84407E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9" name="Rectangle 1">
            <a:extLst>
              <a:ext uri="{FF2B5EF4-FFF2-40B4-BE49-F238E27FC236}">
                <a16:creationId xmlns:a16="http://schemas.microsoft.com/office/drawing/2014/main" id="{553781EB-377B-47A7-A027-806BF07C8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class Retangulo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 int largura;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 int comprimento;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 void set(int l, int c);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 int area ();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65FADB3A-639E-45E7-AA76-1B41EF456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0838"/>
            <a:ext cx="8229600" cy="6397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de um objeto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CD9F7C1A-2404-4AE9-AEF2-FFCD0A010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524000"/>
            <a:ext cx="3886200" cy="44958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50"/>
              </a:spcBef>
              <a:buClrTx/>
              <a:buFontTx/>
              <a:buNone/>
            </a:pPr>
            <a:endParaRPr lang="en-US" alt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r1.set (5, 8);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r1.area () &lt;&lt;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r2.set (8,10);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r2.area () &lt;&lt;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011EC9FB-EE4F-460B-8532-D98D7245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920DB6-A0F8-496E-8894-125022C92364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7" name="Rectangle 1">
            <a:extLst>
              <a:ext uri="{FF2B5EF4-FFF2-40B4-BE49-F238E27FC236}">
                <a16:creationId xmlns:a16="http://schemas.microsoft.com/office/drawing/2014/main" id="{0936E86E-4A8E-4238-A6E0-EE855CA72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80975" y="-26988"/>
            <a:ext cx="9144000" cy="685801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Outro exemplo</a:t>
            </a:r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13FAA6DA-1312-4C78-8721-C083CCB25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692150"/>
            <a:ext cx="3822700" cy="4105275"/>
          </a:xfrm>
          <a:solidFill>
            <a:srgbClr val="BBE0E3"/>
          </a:solidFill>
        </p:spPr>
        <p:txBody>
          <a:bodyPr/>
          <a:lstStyle/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#include &lt;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class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Circulo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private:</a:t>
            </a: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double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public:</a:t>
            </a: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void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armazena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(double);</a:t>
            </a: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double area(void);</a:t>
            </a: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void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exibe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(void);</a:t>
            </a: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FE041D48-662B-4F35-A2A6-B8E66E8FE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692150"/>
            <a:ext cx="4394200" cy="41052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pt-BR" sz="5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pt-BR" sz="22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definições</a:t>
            </a: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22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2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membro</a:t>
            </a:r>
            <a:endParaRPr lang="en-US" altLang="pt-BR" sz="22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pt-BR" sz="10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22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pt-BR" sz="2200" b="1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circulo</a:t>
            </a:r>
            <a:r>
              <a:rPr lang="en-US" altLang="pt-BR" sz="22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US" altLang="pt-BR" sz="2200" b="1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</a:t>
            </a:r>
            <a:r>
              <a:rPr lang="en-US" altLang="pt-BR" sz="22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(double r)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pt-BR" sz="22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raio</a:t>
            </a: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pt-BR" sz="5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22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pt-BR" sz="2200" b="1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circulo</a:t>
            </a:r>
            <a:r>
              <a:rPr lang="en-US" altLang="pt-BR" sz="22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area (void)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3,14 * </a:t>
            </a:r>
            <a:r>
              <a:rPr lang="en-US" altLang="pt-BR" sz="22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raio</a:t>
            </a: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pt-BR" sz="22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raio</a:t>
            </a: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endParaRPr lang="en-US" altLang="pt-BR" sz="5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22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pt-BR" sz="2200" b="1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circulo</a:t>
            </a:r>
            <a:r>
              <a:rPr lang="en-US" altLang="pt-BR" sz="22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US" altLang="pt-BR" sz="2200" b="1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exibe</a:t>
            </a:r>
            <a:r>
              <a:rPr lang="en-US" altLang="pt-BR" sz="22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(void)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pt-BR" sz="22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“r = “&lt;&lt; </a:t>
            </a:r>
            <a:r>
              <a:rPr lang="en-US" altLang="pt-BR" sz="22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raio</a:t>
            </a: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pt-BR" sz="22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1990" name="Rectangle 4">
            <a:extLst>
              <a:ext uri="{FF2B5EF4-FFF2-40B4-BE49-F238E27FC236}">
                <a16:creationId xmlns:a16="http://schemas.microsoft.com/office/drawing/2014/main" id="{078EF7E1-5C4C-431F-BF82-A63419770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97425"/>
            <a:ext cx="8153400" cy="20605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 (void) {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Circulo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c; // um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objecto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círculo</a:t>
            </a:r>
            <a:endParaRPr lang="en-US" alt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c.armazena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(5.0);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"A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área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círculo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é " &lt;&lt;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c.area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&lt;&lt;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c.exibe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id="{B13970A5-6A8B-4758-A27C-2E5AB3F3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17E65D-9C75-4DF9-9705-C230BB88D62D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A055AF0C-CE67-4B9C-9D06-FCC1012DA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largura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comprimento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void set(int l, int c);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area ();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942E10BB-91A1-4C46-A4AF-40E6F9A6F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397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Declaração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933767CE-1632-4BAA-9E26-491DA18A0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905000"/>
            <a:ext cx="3886200" cy="2603500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buClrTx/>
              <a:buFontTx/>
              <a:buNone/>
            </a:pPr>
            <a:endParaRPr lang="en-US" alt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alt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altLang="pt-BR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r1.set (5, 8); 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F725BA53-D36A-4B69-96A5-68D3FED3F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95400"/>
            <a:ext cx="36417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r1 é alocado estaticamente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73D6932E-0EEB-4895-9C08-21ED0124F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76800"/>
            <a:ext cx="1371600" cy="762000"/>
          </a:xfrm>
          <a:prstGeom prst="rect">
            <a:avLst/>
          </a:prstGeom>
          <a:solidFill>
            <a:srgbClr val="FF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largura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comprimento</a:t>
            </a:r>
          </a:p>
        </p:txBody>
      </p:sp>
      <p:sp>
        <p:nvSpPr>
          <p:cNvPr id="22534" name="Text Box 6">
            <a:extLst>
              <a:ext uri="{FF2B5EF4-FFF2-40B4-BE49-F238E27FC236}">
                <a16:creationId xmlns:a16="http://schemas.microsoft.com/office/drawing/2014/main" id="{D34AB1DB-71DB-4ACA-AAF2-C6FC0EA66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724400"/>
            <a:ext cx="4714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22535" name="AutoShape 7">
            <a:extLst>
              <a:ext uri="{FF2B5EF4-FFF2-40B4-BE49-F238E27FC236}">
                <a16:creationId xmlns:a16="http://schemas.microsoft.com/office/drawing/2014/main" id="{41DFB1C6-5E25-467F-8B78-A87469AFD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29972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3333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536" name="Group 8">
            <a:extLst>
              <a:ext uri="{FF2B5EF4-FFF2-40B4-BE49-F238E27FC236}">
                <a16:creationId xmlns:a16="http://schemas.microsoft.com/office/drawing/2014/main" id="{68D3B9D6-6534-41B7-8BA0-B7AC3673264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463925"/>
            <a:ext cx="379413" cy="522288"/>
            <a:chOff x="2976" y="1776"/>
            <a:chExt cx="239" cy="527"/>
          </a:xfrm>
        </p:grpSpPr>
        <p:sp>
          <p:nvSpPr>
            <p:cNvPr id="44044" name="AutoShape 9">
              <a:extLst>
                <a:ext uri="{FF2B5EF4-FFF2-40B4-BE49-F238E27FC236}">
                  <a16:creationId xmlns:a16="http://schemas.microsoft.com/office/drawing/2014/main" id="{E6798344-4B81-4F62-A8C6-C34FB485B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2015"/>
              <a:ext cx="209" cy="288"/>
            </a:xfrm>
            <a:prstGeom prst="rightArrow">
              <a:avLst>
                <a:gd name="adj1" fmla="val 22787"/>
                <a:gd name="adj2" fmla="val 33394"/>
              </a:avLst>
            </a:prstGeom>
            <a:solidFill>
              <a:srgbClr val="3333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45" name="Rectangle 10">
              <a:extLst>
                <a:ext uri="{FF2B5EF4-FFF2-40B4-BE49-F238E27FC236}">
                  <a16:creationId xmlns:a16="http://schemas.microsoft.com/office/drawing/2014/main" id="{80B6A417-BE4C-4B32-8CC9-1A7AD058E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76"/>
              <a:ext cx="239" cy="239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539" name="Rectangle 11">
            <a:extLst>
              <a:ext uri="{FF2B5EF4-FFF2-40B4-BE49-F238E27FC236}">
                <a16:creationId xmlns:a16="http://schemas.microsoft.com/office/drawing/2014/main" id="{6FD6A259-AF1D-4202-A4A5-734516C76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76800"/>
            <a:ext cx="2376488" cy="762000"/>
          </a:xfrm>
          <a:prstGeom prst="rect">
            <a:avLst/>
          </a:prstGeom>
          <a:solidFill>
            <a:srgbClr val="FF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largura = 5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comprimento = 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8A1FCEAF-FBAB-46CD-84FF-C0D9A1A0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7F6CCB5-0AF0-44A3-AAA7-2FB1EB5C1019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F8BC89CE-2218-4884-9BD0-1CEDF78E2E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12192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6B21AFAB-306C-453E-84AC-EDDDC016D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50292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</a:t>
            </a:r>
            <a:r>
              <a:rPr lang="en-US" altLang="pt-BR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Pilar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C ++ 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Possibilita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ocultação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e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herança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concreta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conceito</a:t>
            </a:r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pt-BR" b="1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operações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-, *, +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endParaRPr lang="en-US" altLang="pt-BR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lvl="1" indent="-284163" eaLnBrk="1" hangingPunct="1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definido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lvl="1" indent="-284163" eaLnBrk="1" hangingPunct="1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Consiste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dados e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lvl="1" indent="-284163" eaLnBrk="1" hangingPunct="1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id="{07347E80-1CEB-410D-993A-CD039C3D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852D2A-E393-4792-9F2A-97653A178C6E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D97D12F2-1CB0-4EAB-9405-50829315B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class Retangulo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 int largura;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 int comprimento;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 void set(int l, int c);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 int area ();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8F0CA7B3-9F6B-4AC4-9DC6-5F2C23B69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397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Declaração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operador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5CF60833-2045-41DB-9424-D013CF0C5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773238"/>
            <a:ext cx="4371975" cy="3148012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buClrTx/>
              <a:buFontTx/>
              <a:buNone/>
            </a:pPr>
            <a:endParaRPr lang="en-US" altLang="pt-B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main()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  <a:r>
              <a:rPr lang="en-US" alt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r1.set (5, 8);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Tx/>
              <a:buFontTx/>
              <a:buNone/>
            </a:pPr>
            <a:endParaRPr lang="en-US" alt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pt-BR" sz="2000" b="1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0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*r2;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0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r2 = &amp;r1;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0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r2-&gt; set(8,10);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A7F5C8B5-F236-41FB-A451-D6D00610E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1196975"/>
            <a:ext cx="446881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r2 é um ponteiro para um objecto retângulo</a:t>
            </a:r>
          </a:p>
        </p:txBody>
      </p:sp>
      <p:sp>
        <p:nvSpPr>
          <p:cNvPr id="23557" name="AutoShape 5">
            <a:extLst>
              <a:ext uri="{FF2B5EF4-FFF2-40B4-BE49-F238E27FC236}">
                <a16:creationId xmlns:a16="http://schemas.microsoft.com/office/drawing/2014/main" id="{14BBF448-0BD3-48EF-B377-15542FFDF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48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3333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558" name="Group 6">
            <a:extLst>
              <a:ext uri="{FF2B5EF4-FFF2-40B4-BE49-F238E27FC236}">
                <a16:creationId xmlns:a16="http://schemas.microsoft.com/office/drawing/2014/main" id="{888A5750-E839-44EF-AA21-693DA7BAD90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971800"/>
            <a:ext cx="379413" cy="836613"/>
            <a:chOff x="2976" y="1872"/>
            <a:chExt cx="239" cy="527"/>
          </a:xfrm>
        </p:grpSpPr>
        <p:sp>
          <p:nvSpPr>
            <p:cNvPr id="46108" name="AutoShape 7">
              <a:extLst>
                <a:ext uri="{FF2B5EF4-FFF2-40B4-BE49-F238E27FC236}">
                  <a16:creationId xmlns:a16="http://schemas.microsoft.com/office/drawing/2014/main" id="{0DE1A2FA-B7DD-49EE-A703-F7F238AC0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56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9" name="Rectangle 8">
              <a:extLst>
                <a:ext uri="{FF2B5EF4-FFF2-40B4-BE49-F238E27FC236}">
                  <a16:creationId xmlns:a16="http://schemas.microsoft.com/office/drawing/2014/main" id="{26322CA4-BAAE-4BE0-961F-F5D20C9B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72"/>
              <a:ext cx="239" cy="239"/>
            </a:xfrm>
            <a:prstGeom prst="rect">
              <a:avLst/>
            </a:prstGeom>
            <a:solidFill>
              <a:srgbClr val="FF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561" name="Group 9">
            <a:extLst>
              <a:ext uri="{FF2B5EF4-FFF2-40B4-BE49-F238E27FC236}">
                <a16:creationId xmlns:a16="http://schemas.microsoft.com/office/drawing/2014/main" id="{91357395-6199-48FA-BFBF-FEE1D590A455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4941888"/>
            <a:ext cx="1831975" cy="1228725"/>
            <a:chOff x="2925" y="3113"/>
            <a:chExt cx="1154" cy="774"/>
          </a:xfrm>
        </p:grpSpPr>
        <p:sp>
          <p:nvSpPr>
            <p:cNvPr id="46104" name="Rectangle 10">
              <a:extLst>
                <a:ext uri="{FF2B5EF4-FFF2-40B4-BE49-F238E27FC236}">
                  <a16:creationId xmlns:a16="http://schemas.microsoft.com/office/drawing/2014/main" id="{CE6B0E90-CCE4-4179-9713-9AEA5897B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08"/>
              <a:ext cx="863" cy="479"/>
            </a:xfrm>
            <a:prstGeom prst="rect">
              <a:avLst/>
            </a:prstGeom>
            <a:solidFill>
              <a:srgbClr val="FFCC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largura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comprimento</a:t>
              </a:r>
            </a:p>
          </p:txBody>
        </p:sp>
        <p:sp>
          <p:nvSpPr>
            <p:cNvPr id="46105" name="Text Box 11">
              <a:extLst>
                <a:ext uri="{FF2B5EF4-FFF2-40B4-BE49-F238E27FC236}">
                  <a16:creationId xmlns:a16="http://schemas.microsoft.com/office/drawing/2014/main" id="{A99B1272-8DE2-4531-A8BE-50014A16E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3113"/>
              <a:ext cx="29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</a:p>
          </p:txBody>
        </p:sp>
        <p:sp>
          <p:nvSpPr>
            <p:cNvPr id="46106" name="Rectangle 12">
              <a:extLst>
                <a:ext uri="{FF2B5EF4-FFF2-40B4-BE49-F238E27FC236}">
                  <a16:creationId xmlns:a16="http://schemas.microsoft.com/office/drawing/2014/main" id="{67EFA610-C690-4AF2-98EE-4746D659B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08"/>
              <a:ext cx="863" cy="479"/>
            </a:xfrm>
            <a:prstGeom prst="rect">
              <a:avLst/>
            </a:prstGeom>
            <a:solidFill>
              <a:srgbClr val="FFCC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largura = 5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comprimento</a:t>
              </a:r>
            </a:p>
          </p:txBody>
        </p:sp>
        <p:sp>
          <p:nvSpPr>
            <p:cNvPr id="46107" name="Text Box 13">
              <a:extLst>
                <a:ext uri="{FF2B5EF4-FFF2-40B4-BE49-F238E27FC236}">
                  <a16:creationId xmlns:a16="http://schemas.microsoft.com/office/drawing/2014/main" id="{25B49528-40B1-4EE8-BDD6-459A6F9D2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0" y="3113"/>
              <a:ext cx="50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5000</a:t>
              </a:r>
              <a:endParaRPr lang="en-US" alt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E3A16C73-6DC2-4B36-B461-F51459050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286270A0-BE28-4C34-B84F-FA4E0A996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138" y="5229225"/>
            <a:ext cx="4714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F138F4C5-070D-4264-9234-F93C9C1FB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1788" y="5341938"/>
            <a:ext cx="7969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6000</a:t>
            </a:r>
          </a:p>
        </p:txBody>
      </p:sp>
      <p:grpSp>
        <p:nvGrpSpPr>
          <p:cNvPr id="23569" name="Group 17">
            <a:extLst>
              <a:ext uri="{FF2B5EF4-FFF2-40B4-BE49-F238E27FC236}">
                <a16:creationId xmlns:a16="http://schemas.microsoft.com/office/drawing/2014/main" id="{1ACF571B-B129-473D-A242-C4407DBA7C39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429000"/>
            <a:ext cx="379413" cy="684213"/>
            <a:chOff x="2976" y="2160"/>
            <a:chExt cx="239" cy="431"/>
          </a:xfrm>
        </p:grpSpPr>
        <p:sp>
          <p:nvSpPr>
            <p:cNvPr id="46102" name="AutoShape 18">
              <a:extLst>
                <a:ext uri="{FF2B5EF4-FFF2-40B4-BE49-F238E27FC236}">
                  <a16:creationId xmlns:a16="http://schemas.microsoft.com/office/drawing/2014/main" id="{43BFA099-A650-4E97-8B25-5D6466ECF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48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3" name="Rectangle 19">
              <a:extLst>
                <a:ext uri="{FF2B5EF4-FFF2-40B4-BE49-F238E27FC236}">
                  <a16:creationId xmlns:a16="http://schemas.microsoft.com/office/drawing/2014/main" id="{FB1E0390-41EF-481B-80F6-66794D676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60"/>
              <a:ext cx="239" cy="239"/>
            </a:xfrm>
            <a:prstGeom prst="rect">
              <a:avLst/>
            </a:prstGeom>
            <a:solidFill>
              <a:srgbClr val="FF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572" name="Rectangle 20">
            <a:extLst>
              <a:ext uri="{FF2B5EF4-FFF2-40B4-BE49-F238E27FC236}">
                <a16:creationId xmlns:a16="http://schemas.microsoft.com/office/drawing/2014/main" id="{BE1C9304-B75B-4836-8420-C8F3BDFF1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15000"/>
            <a:ext cx="1219200" cy="457200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</a:p>
        </p:txBody>
      </p:sp>
      <p:sp>
        <p:nvSpPr>
          <p:cNvPr id="23573" name="Freeform 21">
            <a:extLst>
              <a:ext uri="{FF2B5EF4-FFF2-40B4-BE49-F238E27FC236}">
                <a16:creationId xmlns:a16="http://schemas.microsoft.com/office/drawing/2014/main" id="{260699A1-A8ED-4992-9389-A0DD87795440}"/>
              </a:ext>
            </a:extLst>
          </p:cNvPr>
          <p:cNvSpPr>
            <a:spLocks/>
          </p:cNvSpPr>
          <p:nvPr/>
        </p:nvSpPr>
        <p:spPr bwMode="auto">
          <a:xfrm>
            <a:off x="6626225" y="5486400"/>
            <a:ext cx="609600" cy="152400"/>
          </a:xfrm>
          <a:custGeom>
            <a:avLst/>
            <a:gdLst>
              <a:gd name="T0" fmla="*/ 2147483646 w 1694"/>
              <a:gd name="T1" fmla="*/ 0 h 424"/>
              <a:gd name="T2" fmla="*/ 0 w 1694"/>
              <a:gd name="T3" fmla="*/ 2147483646 h 424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694" h="424">
                <a:moveTo>
                  <a:pt x="1693" y="0"/>
                </a:moveTo>
                <a:lnTo>
                  <a:pt x="0" y="423"/>
                </a:lnTo>
              </a:path>
            </a:pathLst>
          </a:custGeom>
          <a:noFill/>
          <a:ln w="381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3574" name="Group 22">
            <a:extLst>
              <a:ext uri="{FF2B5EF4-FFF2-40B4-BE49-F238E27FC236}">
                <a16:creationId xmlns:a16="http://schemas.microsoft.com/office/drawing/2014/main" id="{BA8E964F-7673-458A-904B-0D4BD6424F32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733800"/>
            <a:ext cx="379413" cy="684213"/>
            <a:chOff x="2976" y="2352"/>
            <a:chExt cx="239" cy="431"/>
          </a:xfrm>
        </p:grpSpPr>
        <p:sp>
          <p:nvSpPr>
            <p:cNvPr id="46100" name="AutoShape 23">
              <a:extLst>
                <a:ext uri="{FF2B5EF4-FFF2-40B4-BE49-F238E27FC236}">
                  <a16:creationId xmlns:a16="http://schemas.microsoft.com/office/drawing/2014/main" id="{AC08540C-D690-4E4D-8ABE-11967B6C8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640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101" name="Rectangle 24">
              <a:extLst>
                <a:ext uri="{FF2B5EF4-FFF2-40B4-BE49-F238E27FC236}">
                  <a16:creationId xmlns:a16="http://schemas.microsoft.com/office/drawing/2014/main" id="{ED5FFBA9-01C4-4252-9EED-73D968E6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352"/>
              <a:ext cx="239" cy="239"/>
            </a:xfrm>
            <a:prstGeom prst="rect">
              <a:avLst/>
            </a:prstGeom>
            <a:solidFill>
              <a:srgbClr val="FFE5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577" name="Rectangle 25">
            <a:extLst>
              <a:ext uri="{FF2B5EF4-FFF2-40B4-BE49-F238E27FC236}">
                <a16:creationId xmlns:a16="http://schemas.microsoft.com/office/drawing/2014/main" id="{AE0E80A7-A178-47D2-9726-CE554F9E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410200"/>
            <a:ext cx="1916112" cy="762000"/>
          </a:xfrm>
          <a:prstGeom prst="rect">
            <a:avLst/>
          </a:prstGeom>
          <a:solidFill>
            <a:srgbClr val="FF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largura</a:t>
            </a:r>
            <a:r>
              <a:rPr lang="en-US" alt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comprimento</a:t>
            </a:r>
            <a:r>
              <a:rPr lang="en-US" alt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</a:t>
            </a:r>
          </a:p>
        </p:txBody>
      </p:sp>
      <p:sp>
        <p:nvSpPr>
          <p:cNvPr id="23578" name="Text Box 26">
            <a:extLst>
              <a:ext uri="{FF2B5EF4-FFF2-40B4-BE49-F238E27FC236}">
                <a16:creationId xmlns:a16="http://schemas.microsoft.com/office/drawing/2014/main" id="{EE739E57-E8EB-4A3A-9133-CAF96453B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844800"/>
            <a:ext cx="19907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1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pt-BR" sz="18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notação</a:t>
            </a:r>
            <a:r>
              <a:rPr lang="en-US" altLang="pt-BR" sz="1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18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endParaRPr lang="en-US" altLang="pt-BR" sz="1800" b="1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79" name="Text Box 27">
            <a:extLst>
              <a:ext uri="{FF2B5EF4-FFF2-40B4-BE49-F238E27FC236}">
                <a16:creationId xmlns:a16="http://schemas.microsoft.com/office/drawing/2014/main" id="{419F1A08-F812-4385-A2D5-9CA2EC133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065588"/>
            <a:ext cx="1579562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1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pt-BR" sz="1800" b="1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notação</a:t>
            </a:r>
            <a:r>
              <a:rPr lang="en-US" altLang="pt-BR" sz="18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8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9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36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1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23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52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23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57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4">
            <a:extLst>
              <a:ext uri="{FF2B5EF4-FFF2-40B4-BE49-F238E27FC236}">
                <a16:creationId xmlns:a16="http://schemas.microsoft.com/office/drawing/2014/main" id="{792A9FD8-E3B7-4FE6-B910-6AFCFFE8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C05C3B-A9E7-4743-B2B9-F4BA96C6A359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C847E449-ADC1-4A35-8826-FB7039C15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716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class Retangulo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 int largura;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 int comprimento;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 void set(int l, int c);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	 int area();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EA6FE538-CC74-4A5E-903B-E370DB261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6397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de um objeto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72F402CE-C6AB-4628-8640-A446596AD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828800"/>
            <a:ext cx="4252913" cy="3336925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pt-BR" sz="22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*r3;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r3 = new </a:t>
            </a:r>
            <a:r>
              <a:rPr lang="en-US" altLang="pt-BR" sz="22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Tx/>
              <a:buFontTx/>
              <a:buNone/>
            </a:pPr>
            <a:endParaRPr lang="en-US" altLang="pt-BR" sz="22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r3-&gt;set(80, 100);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Tx/>
              <a:buFontTx/>
              <a:buNone/>
            </a:pPr>
            <a:endParaRPr lang="en-US" altLang="pt-BR" sz="22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delete r3;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r3 = NULL;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6C4A6152-4A83-44BB-B48D-C072A9FB5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95400"/>
            <a:ext cx="30099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R3 é alocada dinamicamente</a:t>
            </a:r>
          </a:p>
        </p:txBody>
      </p:sp>
      <p:sp>
        <p:nvSpPr>
          <p:cNvPr id="24581" name="AutoShape 5">
            <a:extLst>
              <a:ext uri="{FF2B5EF4-FFF2-40B4-BE49-F238E27FC236}">
                <a16:creationId xmlns:a16="http://schemas.microsoft.com/office/drawing/2014/main" id="{1B69F275-9943-44AB-8CF2-70F891CFC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667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3333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82" name="Group 6">
            <a:extLst>
              <a:ext uri="{FF2B5EF4-FFF2-40B4-BE49-F238E27FC236}">
                <a16:creationId xmlns:a16="http://schemas.microsoft.com/office/drawing/2014/main" id="{A7541275-FE1A-4863-8D81-3E83F3B43D0E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5181600"/>
            <a:ext cx="1751013" cy="912813"/>
            <a:chOff x="2928" y="3264"/>
            <a:chExt cx="1103" cy="575"/>
          </a:xfrm>
        </p:grpSpPr>
        <p:sp>
          <p:nvSpPr>
            <p:cNvPr id="48160" name="Rectangle 7">
              <a:extLst>
                <a:ext uri="{FF2B5EF4-FFF2-40B4-BE49-F238E27FC236}">
                  <a16:creationId xmlns:a16="http://schemas.microsoft.com/office/drawing/2014/main" id="{693CB775-E7B5-479B-A708-D74C99A85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52"/>
              <a:ext cx="767" cy="287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???</a:t>
              </a:r>
            </a:p>
          </p:txBody>
        </p:sp>
        <p:sp>
          <p:nvSpPr>
            <p:cNvPr id="48161" name="Text Box 8">
              <a:extLst>
                <a:ext uri="{FF2B5EF4-FFF2-40B4-BE49-F238E27FC236}">
                  <a16:creationId xmlns:a16="http://schemas.microsoft.com/office/drawing/2014/main" id="{2AB87295-98D1-44DF-AA33-B554613EE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264"/>
              <a:ext cx="335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r3</a:t>
              </a:r>
              <a:endParaRPr lang="en-US" altLang="pt-BR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62" name="Text Box 9">
              <a:extLst>
                <a:ext uri="{FF2B5EF4-FFF2-40B4-BE49-F238E27FC236}">
                  <a16:creationId xmlns:a16="http://schemas.microsoft.com/office/drawing/2014/main" id="{807E78CB-BAC9-4BBD-8B73-646900F1A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6" y="3294"/>
              <a:ext cx="50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6000</a:t>
              </a:r>
              <a:endParaRPr lang="en-US" altLang="pt-BR" sz="1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586" name="Group 10">
            <a:extLst>
              <a:ext uri="{FF2B5EF4-FFF2-40B4-BE49-F238E27FC236}">
                <a16:creationId xmlns:a16="http://schemas.microsoft.com/office/drawing/2014/main" id="{DA142A4F-D190-4AB5-9BC5-A6F1A278FC73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514600"/>
            <a:ext cx="379413" cy="684213"/>
            <a:chOff x="2976" y="1584"/>
            <a:chExt cx="239" cy="431"/>
          </a:xfrm>
        </p:grpSpPr>
        <p:sp>
          <p:nvSpPr>
            <p:cNvPr id="48158" name="AutoShape 11">
              <a:extLst>
                <a:ext uri="{FF2B5EF4-FFF2-40B4-BE49-F238E27FC236}">
                  <a16:creationId xmlns:a16="http://schemas.microsoft.com/office/drawing/2014/main" id="{84EEE713-34BE-4C0A-BD49-A25620093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872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59" name="Rectangle 12">
              <a:extLst>
                <a:ext uri="{FF2B5EF4-FFF2-40B4-BE49-F238E27FC236}">
                  <a16:creationId xmlns:a16="http://schemas.microsoft.com/office/drawing/2014/main" id="{2FBEE637-DF6E-4E4C-908B-F5DC78456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84"/>
              <a:ext cx="239" cy="239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589" name="Group 13">
            <a:extLst>
              <a:ext uri="{FF2B5EF4-FFF2-40B4-BE49-F238E27FC236}">
                <a16:creationId xmlns:a16="http://schemas.microsoft.com/office/drawing/2014/main" id="{7D389ABE-3A19-42B0-9973-2DA622AE397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24488"/>
            <a:ext cx="3275013" cy="1127125"/>
            <a:chOff x="3264" y="3417"/>
            <a:chExt cx="2063" cy="710"/>
          </a:xfrm>
        </p:grpSpPr>
        <p:sp>
          <p:nvSpPr>
            <p:cNvPr id="48154" name="Rectangle 14">
              <a:extLst>
                <a:ext uri="{FF2B5EF4-FFF2-40B4-BE49-F238E27FC236}">
                  <a16:creationId xmlns:a16="http://schemas.microsoft.com/office/drawing/2014/main" id="{5996E637-7B4F-4EF8-99B5-C27289F7D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648"/>
              <a:ext cx="863" cy="479"/>
            </a:xfrm>
            <a:prstGeom prst="rect">
              <a:avLst/>
            </a:prstGeom>
            <a:solidFill>
              <a:srgbClr val="FFCC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largura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comprimento</a:t>
              </a:r>
            </a:p>
          </p:txBody>
        </p:sp>
        <p:sp>
          <p:nvSpPr>
            <p:cNvPr id="48155" name="Text Box 15">
              <a:extLst>
                <a:ext uri="{FF2B5EF4-FFF2-40B4-BE49-F238E27FC236}">
                  <a16:creationId xmlns:a16="http://schemas.microsoft.com/office/drawing/2014/main" id="{BA66D47E-7729-4F98-A97E-E93B97DD3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417"/>
              <a:ext cx="405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5000</a:t>
              </a:r>
            </a:p>
          </p:txBody>
        </p:sp>
        <p:sp>
          <p:nvSpPr>
            <p:cNvPr id="48156" name="Rectangle 16">
              <a:extLst>
                <a:ext uri="{FF2B5EF4-FFF2-40B4-BE49-F238E27FC236}">
                  <a16:creationId xmlns:a16="http://schemas.microsoft.com/office/drawing/2014/main" id="{31E200D1-335F-4380-B8E1-B43E8F8E7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52"/>
              <a:ext cx="767" cy="287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5000</a:t>
              </a:r>
            </a:p>
          </p:txBody>
        </p:sp>
        <p:sp>
          <p:nvSpPr>
            <p:cNvPr id="48157" name="Line 17">
              <a:extLst>
                <a:ext uri="{FF2B5EF4-FFF2-40B4-BE49-F238E27FC236}">
                  <a16:creationId xmlns:a16="http://schemas.microsoft.com/office/drawing/2014/main" id="{E06434BD-8119-4E89-95A8-CA0ABC1F63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600"/>
              <a:ext cx="431" cy="191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594" name="Group 18">
            <a:extLst>
              <a:ext uri="{FF2B5EF4-FFF2-40B4-BE49-F238E27FC236}">
                <a16:creationId xmlns:a16="http://schemas.microsoft.com/office/drawing/2014/main" id="{D93F7240-1C0D-4274-894A-1BD30EE6EF9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819400"/>
            <a:ext cx="379413" cy="836613"/>
            <a:chOff x="2976" y="1776"/>
            <a:chExt cx="239" cy="527"/>
          </a:xfrm>
        </p:grpSpPr>
        <p:sp>
          <p:nvSpPr>
            <p:cNvPr id="48152" name="AutoShape 19">
              <a:extLst>
                <a:ext uri="{FF2B5EF4-FFF2-40B4-BE49-F238E27FC236}">
                  <a16:creationId xmlns:a16="http://schemas.microsoft.com/office/drawing/2014/main" id="{05C79638-049A-4295-B2E3-891269CB7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60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53" name="Rectangle 20">
              <a:extLst>
                <a:ext uri="{FF2B5EF4-FFF2-40B4-BE49-F238E27FC236}">
                  <a16:creationId xmlns:a16="http://schemas.microsoft.com/office/drawing/2014/main" id="{BC431B17-FE31-4623-A77C-921609B34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776"/>
              <a:ext cx="239" cy="239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597" name="Rectangle 21">
            <a:extLst>
              <a:ext uri="{FF2B5EF4-FFF2-40B4-BE49-F238E27FC236}">
                <a16:creationId xmlns:a16="http://schemas.microsoft.com/office/drawing/2014/main" id="{5D64567E-789C-4572-B554-0F9011773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1600200" cy="762000"/>
          </a:xfrm>
          <a:prstGeom prst="rect">
            <a:avLst/>
          </a:prstGeom>
          <a:solidFill>
            <a:srgbClr val="FF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largura = 80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comprimento = 100</a:t>
            </a:r>
          </a:p>
        </p:txBody>
      </p:sp>
      <p:grpSp>
        <p:nvGrpSpPr>
          <p:cNvPr id="24598" name="Group 22">
            <a:extLst>
              <a:ext uri="{FF2B5EF4-FFF2-40B4-BE49-F238E27FC236}">
                <a16:creationId xmlns:a16="http://schemas.microsoft.com/office/drawing/2014/main" id="{59FB0F27-2284-46B4-AC8E-A7A7592F61AA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352800"/>
            <a:ext cx="379413" cy="836613"/>
            <a:chOff x="2976" y="2112"/>
            <a:chExt cx="239" cy="527"/>
          </a:xfrm>
        </p:grpSpPr>
        <p:sp>
          <p:nvSpPr>
            <p:cNvPr id="48150" name="AutoShape 23">
              <a:extLst>
                <a:ext uri="{FF2B5EF4-FFF2-40B4-BE49-F238E27FC236}">
                  <a16:creationId xmlns:a16="http://schemas.microsoft.com/office/drawing/2014/main" id="{33A6AFA7-C7DA-44E9-BE15-4097739DD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96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51" name="Rectangle 24">
              <a:extLst>
                <a:ext uri="{FF2B5EF4-FFF2-40B4-BE49-F238E27FC236}">
                  <a16:creationId xmlns:a16="http://schemas.microsoft.com/office/drawing/2014/main" id="{FE95A353-617A-4366-A4C2-97AC00E79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112"/>
              <a:ext cx="239" cy="239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01" name="Group 25">
            <a:extLst>
              <a:ext uri="{FF2B5EF4-FFF2-40B4-BE49-F238E27FC236}">
                <a16:creationId xmlns:a16="http://schemas.microsoft.com/office/drawing/2014/main" id="{533A484A-AE7F-446C-A20B-A7B9E961612E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10200"/>
            <a:ext cx="3748088" cy="1293813"/>
            <a:chOff x="3264" y="3408"/>
            <a:chExt cx="2361" cy="815"/>
          </a:xfrm>
        </p:grpSpPr>
        <p:sp>
          <p:nvSpPr>
            <p:cNvPr id="48148" name="Rectangle 26">
              <a:extLst>
                <a:ext uri="{FF2B5EF4-FFF2-40B4-BE49-F238E27FC236}">
                  <a16:creationId xmlns:a16="http://schemas.microsoft.com/office/drawing/2014/main" id="{F7EB1712-B2A6-4E2D-8C5E-E87483282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2" y="3408"/>
              <a:ext cx="1583" cy="8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49" name="Rectangle 27">
              <a:extLst>
                <a:ext uri="{FF2B5EF4-FFF2-40B4-BE49-F238E27FC236}">
                  <a16:creationId xmlns:a16="http://schemas.microsoft.com/office/drawing/2014/main" id="{5FE42471-BCF9-462C-A804-9E71D9618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552"/>
              <a:ext cx="767" cy="287"/>
            </a:xfrm>
            <a:prstGeom prst="rect">
              <a:avLst/>
            </a:prstGeom>
            <a:solidFill>
              <a:srgbClr val="FFFF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???</a:t>
              </a:r>
            </a:p>
          </p:txBody>
        </p:sp>
      </p:grpSp>
      <p:sp>
        <p:nvSpPr>
          <p:cNvPr id="24604" name="Rectangle 28">
            <a:extLst>
              <a:ext uri="{FF2B5EF4-FFF2-40B4-BE49-F238E27FC236}">
                <a16:creationId xmlns:a16="http://schemas.microsoft.com/office/drawing/2014/main" id="{4ECD934D-A09D-4F73-87DD-F5E4F4BAB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638800"/>
            <a:ext cx="1219200" cy="457200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NULO</a:t>
            </a:r>
          </a:p>
        </p:txBody>
      </p:sp>
      <p:grpSp>
        <p:nvGrpSpPr>
          <p:cNvPr id="24605" name="Group 29">
            <a:extLst>
              <a:ext uri="{FF2B5EF4-FFF2-40B4-BE49-F238E27FC236}">
                <a16:creationId xmlns:a16="http://schemas.microsoft.com/office/drawing/2014/main" id="{2CB7A999-0E10-47D6-B139-C6428A9A3BA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886200"/>
            <a:ext cx="379413" cy="608013"/>
            <a:chOff x="2976" y="2448"/>
            <a:chExt cx="239" cy="383"/>
          </a:xfrm>
        </p:grpSpPr>
        <p:sp>
          <p:nvSpPr>
            <p:cNvPr id="48146" name="AutoShape 30">
              <a:extLst>
                <a:ext uri="{FF2B5EF4-FFF2-40B4-BE49-F238E27FC236}">
                  <a16:creationId xmlns:a16="http://schemas.microsoft.com/office/drawing/2014/main" id="{E397EE37-CC2E-4D95-8622-9E8B52EAE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688"/>
              <a:ext cx="191" cy="143"/>
            </a:xfrm>
            <a:prstGeom prst="rightArrow">
              <a:avLst>
                <a:gd name="adj1" fmla="val 50000"/>
                <a:gd name="adj2" fmla="val 33392"/>
              </a:avLst>
            </a:prstGeom>
            <a:solidFill>
              <a:srgbClr val="333399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47" name="Rectangle 31">
              <a:extLst>
                <a:ext uri="{FF2B5EF4-FFF2-40B4-BE49-F238E27FC236}">
                  <a16:creationId xmlns:a16="http://schemas.microsoft.com/office/drawing/2014/main" id="{8A2FD554-4BA2-4D2A-B8A0-16706003F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48"/>
              <a:ext cx="239" cy="239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608" name="Text Box 32">
            <a:extLst>
              <a:ext uri="{FF2B5EF4-FFF2-40B4-BE49-F238E27FC236}">
                <a16:creationId xmlns:a16="http://schemas.microsoft.com/office/drawing/2014/main" id="{633A07ED-9AEE-476D-B538-1D8C203B5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357563"/>
            <a:ext cx="189071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200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notação seta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0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0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5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40" dur="10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5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0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55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CB0A195E-F80A-4F48-96DC-3D4DFF62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3D5C20-6A06-4C61-B116-3E97D4750FD8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728093BF-BA79-45B6-B869-99FCD2D9B9A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57200" y="1124744"/>
            <a:ext cx="8435975" cy="4754563"/>
          </a:xfrm>
        </p:spPr>
        <p:txBody>
          <a:bodyPr anchor="t"/>
          <a:lstStyle/>
          <a:p>
            <a:pPr marL="341313" indent="-341313" algn="l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Modifique o exercício anterior de forma que a utilizar alocação dinâmica de memória e o operador -&gt; para criar e manipular objetos da classe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Lampada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C547407-7E2C-4F68-B171-2713B702E7F0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-685800" y="228600"/>
            <a:ext cx="10210800" cy="838200"/>
          </a:xfrm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9199739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>
            <a:extLst>
              <a:ext uri="{FF2B5EF4-FFF2-40B4-BE49-F238E27FC236}">
                <a16:creationId xmlns:a16="http://schemas.microsoft.com/office/drawing/2014/main" id="{0E8CFFF2-7AF4-4B00-8AAD-315353F9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8D5225-2215-4028-B5C6-996CE58C57FE}" type="slidenum">
              <a:rPr lang="en-US" altLang="pt-BR" sz="18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pt-BR" sz="1800"/>
          </a:p>
        </p:txBody>
      </p:sp>
      <p:sp>
        <p:nvSpPr>
          <p:cNvPr id="68611" name="Rectangle 1">
            <a:extLst>
              <a:ext uri="{FF2B5EF4-FFF2-40B4-BE49-F238E27FC236}">
                <a16:creationId xmlns:a16="http://schemas.microsoft.com/office/drawing/2014/main" id="{92267132-45C9-4BFB-9351-277EFEB1B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Construtores</a:t>
            </a:r>
            <a:endParaRPr lang="en-US" altLang="pt-BR" dirty="0"/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DBC33364-F640-49A3-B998-61E9D0FEB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/>
              <a:t>Um objeto pode ser inicializado por um construtor de classe</a:t>
            </a:r>
          </a:p>
          <a:p>
            <a:pPr marL="741363" lvl="1" indent="-284163" eaLnBrk="1" hangingPunct="1">
              <a:lnSpc>
                <a:spcPct val="90000"/>
              </a:lnSpc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/>
              <a:t>construtor padrão</a:t>
            </a:r>
          </a:p>
          <a:p>
            <a:pPr marL="741363" lvl="1" indent="-284163" eaLnBrk="1" hangingPunct="1">
              <a:lnSpc>
                <a:spcPct val="90000"/>
              </a:lnSpc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/>
              <a:t>construtor de cópia</a:t>
            </a:r>
          </a:p>
          <a:p>
            <a:pPr marL="741363" lvl="1" indent="-284163" eaLnBrk="1" hangingPunct="1">
              <a:lnSpc>
                <a:spcPct val="90000"/>
              </a:lnSpc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/>
              <a:t>construtor com parâmetros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pt-BR" sz="1000"/>
          </a:p>
          <a:p>
            <a:pPr marL="341313" indent="-341313" eaLnBrk="1" hangingPunct="1">
              <a:lnSpc>
                <a:spcPct val="90000"/>
              </a:lnSpc>
              <a:buClr>
                <a:srgbClr val="006600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>
                <a:solidFill>
                  <a:srgbClr val="006600"/>
                </a:solidFill>
              </a:rPr>
              <a:t>Os recursos são alocados quando um objeto é inicializado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300"/>
              </a:spcBef>
              <a:buClr>
                <a:srgbClr val="006600"/>
              </a:buClr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pt-BR" sz="1200">
              <a:solidFill>
                <a:srgbClr val="006600"/>
              </a:solidFill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>
                <a:solidFill>
                  <a:srgbClr val="FF0000"/>
                </a:solidFill>
              </a:rPr>
              <a:t>Os recursos devem ser revogada quando um objeto está prestes a terminar a sua vida útil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A91353B9-41C1-41ED-9173-487FB223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63C6C5-36B8-4A77-BFA3-0EA930E11131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A1324102-86CA-412E-B594-C3347261418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533400" y="1063625"/>
            <a:ext cx="3733800" cy="3127375"/>
          </a:xfrm>
          <a:solidFill>
            <a:srgbClr val="BBE0E3"/>
          </a:solidFill>
        </p:spPr>
        <p:txBody>
          <a:bodyPr anchor="t"/>
          <a:lstStyle/>
          <a:p>
            <a:pPr marL="342900" indent="-341313" algn="l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1313" algn="l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#include &lt;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2900" indent="-341313" algn="l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1313" algn="l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class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Circulo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342900" indent="-341313" algn="l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public:</a:t>
            </a:r>
          </a:p>
          <a:p>
            <a:pPr marL="342900" indent="-341313" algn="l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double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1313" algn="l" eaLnBrk="1" hangingPunct="1"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CD7C3387-84AD-4DE8-BDFC-FE1617689861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457200" y="274638"/>
            <a:ext cx="8229600" cy="715962"/>
          </a:xfrm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Inicialização</a:t>
            </a:r>
            <a:r>
              <a:rPr lang="en-US" alt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endParaRPr lang="en-US" alt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81" name="Text Box 3">
            <a:extLst>
              <a:ext uri="{FF2B5EF4-FFF2-40B4-BE49-F238E27FC236}">
                <a16:creationId xmlns:a16="http://schemas.microsoft.com/office/drawing/2014/main" id="{BBD609B2-EE86-4BEC-91F3-428923074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3319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00400399-890F-43FC-97A0-E88F32588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10050"/>
            <a:ext cx="8229600" cy="2125663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 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alt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Circulo</a:t>
            </a: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c1;		 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Declare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instância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círculo</a:t>
            </a:r>
            <a:endParaRPr lang="en-US" alt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c1.raio = 5;	 	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Inicializar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endParaRPr lang="en-US" alt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33A6EF36-4371-4105-8A22-19E614EE4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884363"/>
            <a:ext cx="23876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Por </a:t>
            </a:r>
            <a:r>
              <a:rPr lang="en-US" altLang="pt-BR" sz="2400" b="1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endParaRPr lang="en-US" altLang="pt-BR" sz="24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C35A83EA-9628-4199-A53F-8CB3F2CCC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279650"/>
            <a:ext cx="4478337" cy="19415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dados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públicos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membros</a:t>
            </a:r>
            <a:endParaRPr lang="en-US" altLang="pt-BR" sz="24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rgbClr val="333399"/>
              </a:buClr>
              <a:buFont typeface="Arial" panose="020B0604020202020204" pitchFamily="34" charset="0"/>
              <a:buNone/>
            </a:pPr>
            <a:endParaRPr lang="en-US" altLang="pt-BR" sz="24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>
                <a:srgbClr val="333399"/>
              </a:buClr>
              <a:buFont typeface="Arial" panose="020B0604020202020204" pitchFamily="34" charset="0"/>
              <a:buChar char="•"/>
            </a:pP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Nenhum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operações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</a:t>
            </a:r>
          </a:p>
        </p:txBody>
      </p:sp>
    </p:spTree>
    <p:extLst>
      <p:ext uri="{BB962C8B-B14F-4D97-AF65-F5344CB8AC3E}">
        <p14:creationId xmlns:p14="http://schemas.microsoft.com/office/powerpoint/2010/main" val="3092842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BA99E8BF-6AC6-43D7-AEF4-2AA7136A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4A64C3-DA50-4695-A36E-D0CC9E036055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5" name="Rectangle 1">
            <a:extLst>
              <a:ext uri="{FF2B5EF4-FFF2-40B4-BE49-F238E27FC236}">
                <a16:creationId xmlns:a16="http://schemas.microsoft.com/office/drawing/2014/main" id="{3909DADE-CE73-4E53-9E61-4072D256805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395288" y="1916113"/>
            <a:ext cx="3733800" cy="4105275"/>
          </a:xfrm>
          <a:solidFill>
            <a:srgbClr val="BBE0E3"/>
          </a:solidFill>
        </p:spPr>
        <p:txBody>
          <a:bodyPr anchor="t"/>
          <a:lstStyle/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#include &lt;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class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Circulo</a:t>
            </a: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double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void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setRaio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r){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r;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double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getRaio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{return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DC5BE33A-31AF-4E87-80B3-8171E2497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205038"/>
            <a:ext cx="4845496" cy="381635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indent="-284163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42950" algn="l"/>
                <a:tab pos="1657350" algn="l"/>
                <a:tab pos="2571750" algn="l"/>
                <a:tab pos="3486150" algn="l"/>
                <a:tab pos="4400550" algn="l"/>
                <a:tab pos="5314950" algn="l"/>
                <a:tab pos="6229350" algn="l"/>
                <a:tab pos="7143750" algn="l"/>
                <a:tab pos="8058150" algn="l"/>
                <a:tab pos="8972550" algn="l"/>
                <a:tab pos="9886950" algn="l"/>
                <a:tab pos="108013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 (void) {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circulo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c; 		</a:t>
            </a: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pt-BR" sz="24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c.set</a:t>
            </a:r>
            <a:r>
              <a:rPr lang="en-US" altLang="pt-BR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Raio</a:t>
            </a:r>
            <a:r>
              <a:rPr lang="en-US" altLang="pt-BR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(5.0);</a:t>
            </a: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"O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raio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círculo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é" &lt;&lt; </a:t>
            </a:r>
            <a:r>
              <a:rPr lang="en-US" altLang="pt-BR" sz="2400" b="1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c.getRaio</a:t>
            </a:r>
            <a:r>
              <a:rPr lang="en-US" altLang="pt-BR" sz="2400" b="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membro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// dados privado com um</a:t>
            </a: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// assessor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EF68B893-C3E8-4DCC-AE56-99714AE0ACDE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457200" y="274638"/>
            <a:ext cx="8229600" cy="715962"/>
          </a:xfrm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Inicialização</a:t>
            </a:r>
            <a:r>
              <a:rPr lang="en-US" alt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endParaRPr lang="en-US" altLang="pt-B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5D6C40FD-E811-4F4D-A1E8-0139069D1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0" y="1700808"/>
            <a:ext cx="33052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Por </a:t>
            </a:r>
            <a:r>
              <a:rPr lang="en-US" altLang="pt-BR" sz="2400" b="1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en-US" altLang="pt-BR" sz="24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públicos</a:t>
            </a:r>
            <a:endParaRPr lang="en-US" altLang="pt-BR" sz="24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482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951936D1-2233-4371-894A-3E80599F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2132013" cy="4746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B256DA-B936-4D6C-AA50-5E0950E4A826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3" name="Rectangle 1">
            <a:extLst>
              <a:ext uri="{FF2B5EF4-FFF2-40B4-BE49-F238E27FC236}">
                <a16:creationId xmlns:a16="http://schemas.microsoft.com/office/drawing/2014/main" id="{09E081A0-12C6-42EC-89F8-1CD34D175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96975"/>
            <a:ext cx="3962400" cy="55229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largura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comprimento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pt-BR" sz="24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pt-BR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(const </a:t>
            </a:r>
            <a:r>
              <a:rPr lang="en-US" altLang="pt-BR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&amp;r);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pt-BR" sz="2400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l, int c);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void set(int l, int c);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area ();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50475600-1602-4DD9-8AD0-837324584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Inicialização do objeto</a:t>
            </a:r>
          </a:p>
        </p:txBody>
      </p:sp>
      <p:sp>
        <p:nvSpPr>
          <p:cNvPr id="56325" name="Text Box 3">
            <a:extLst>
              <a:ext uri="{FF2B5EF4-FFF2-40B4-BE49-F238E27FC236}">
                <a16:creationId xmlns:a16="http://schemas.microsoft.com/office/drawing/2014/main" id="{6EA79EC6-3333-4B38-8667-EEB35C4E6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165250"/>
            <a:ext cx="26003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pt-BR" sz="2400" b="1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</a:t>
            </a:r>
            <a:r>
              <a:rPr lang="en-US" altLang="pt-BR" sz="24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endParaRPr lang="en-US" altLang="pt-BR" sz="24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6" name="Text Box 4">
            <a:extLst>
              <a:ext uri="{FF2B5EF4-FFF2-40B4-BE49-F238E27FC236}">
                <a16:creationId xmlns:a16="http://schemas.microsoft.com/office/drawing/2014/main" id="{4E7F095A-DE6A-4E7D-A43D-4F68302D4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1628775"/>
            <a:ext cx="4413250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pt-BR" sz="28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en-US" altLang="pt-BR" sz="280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</a:t>
            </a:r>
            <a:endParaRPr lang="en-US" altLang="pt-BR" sz="280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pt-BR" sz="28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en-US" altLang="pt-BR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28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cópia</a:t>
            </a:r>
            <a:endParaRPr lang="en-US" altLang="pt-BR" sz="28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pt-BR" sz="2800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en-US" altLang="pt-BR" sz="28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altLang="pt-BR" sz="2800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endParaRPr lang="en-US" altLang="pt-BR" sz="2800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ED889736-0DC6-4719-B2DD-7130508D9D03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687763"/>
            <a:ext cx="4113213" cy="2711450"/>
            <a:chOff x="2928" y="2323"/>
            <a:chExt cx="2591" cy="1708"/>
          </a:xfrm>
        </p:grpSpPr>
        <p:sp>
          <p:nvSpPr>
            <p:cNvPr id="56328" name="Rectangle 6">
              <a:extLst>
                <a:ext uri="{FF2B5EF4-FFF2-40B4-BE49-F238E27FC236}">
                  <a16:creationId xmlns:a16="http://schemas.microsoft.com/office/drawing/2014/main" id="{A90E788A-19DA-4750-AB2C-8DBD80DDE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323"/>
              <a:ext cx="2591" cy="1708"/>
            </a:xfrm>
            <a:prstGeom prst="rect">
              <a:avLst/>
            </a:prstGeom>
            <a:solidFill>
              <a:srgbClr val="BBE0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329" name="Text Box 7">
              <a:extLst>
                <a:ext uri="{FF2B5EF4-FFF2-40B4-BE49-F238E27FC236}">
                  <a16:creationId xmlns:a16="http://schemas.microsoft.com/office/drawing/2014/main" id="{CBFF426E-A269-4DE0-9D27-041208688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3022"/>
              <a:ext cx="2497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Não há nenhum tipo de retorno</a:t>
              </a:r>
            </a:p>
          </p:txBody>
        </p:sp>
        <p:sp>
          <p:nvSpPr>
            <p:cNvPr id="56330" name="Text Box 8">
              <a:extLst>
                <a:ext uri="{FF2B5EF4-FFF2-40B4-BE49-F238E27FC236}">
                  <a16:creationId xmlns:a16="http://schemas.microsoft.com/office/drawing/2014/main" id="{5D4075CD-6BE8-405A-9D89-E87142B35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3249"/>
              <a:ext cx="2497" cy="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r>
                <a:rPr lang="en-US" altLang="pt-BR" sz="2200" b="1">
                  <a:solidFill>
                    <a:srgbClr val="66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São usados ​​para inicializar dados membros da classe</a:t>
              </a:r>
            </a:p>
          </p:txBody>
        </p:sp>
        <p:sp>
          <p:nvSpPr>
            <p:cNvPr id="56331" name="Text Box 9">
              <a:extLst>
                <a:ext uri="{FF2B5EF4-FFF2-40B4-BE49-F238E27FC236}">
                  <a16:creationId xmlns:a16="http://schemas.microsoft.com/office/drawing/2014/main" id="{0470564D-6977-4999-B072-556900A0D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704"/>
              <a:ext cx="2546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200" b="1">
                  <a:solidFill>
                    <a:srgbClr val="66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Tem o mesmo nome que a classe</a:t>
              </a:r>
            </a:p>
          </p:txBody>
        </p:sp>
        <p:sp>
          <p:nvSpPr>
            <p:cNvPr id="56332" name="Text Box 10">
              <a:extLst>
                <a:ext uri="{FF2B5EF4-FFF2-40B4-BE49-F238E27FC236}">
                  <a16:creationId xmlns:a16="http://schemas.microsoft.com/office/drawing/2014/main" id="{ADBF8B80-2611-4FFD-A2A2-3DB25BFBA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2432"/>
              <a:ext cx="2314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Eles são acessíveis ao público</a:t>
              </a:r>
            </a:p>
          </p:txBody>
        </p:sp>
        <p:sp>
          <p:nvSpPr>
            <p:cNvPr id="56333" name="Text Box 11">
              <a:extLst>
                <a:ext uri="{FF2B5EF4-FFF2-40B4-BE49-F238E27FC236}">
                  <a16:creationId xmlns:a16="http://schemas.microsoft.com/office/drawing/2014/main" id="{18B9EE9F-F9B8-43A5-8249-B46F23950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3705"/>
              <a:ext cx="2455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Eles têm diferentes assinaturas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510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4">
            <a:extLst>
              <a:ext uri="{FF2B5EF4-FFF2-40B4-BE49-F238E27FC236}">
                <a16:creationId xmlns:a16="http://schemas.microsoft.com/office/drawing/2014/main" id="{954E4067-0E4F-4FB5-AC4F-6EC1D148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67175" y="6267450"/>
            <a:ext cx="2132013" cy="4746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CEF8ED-7E0F-4AB1-8073-EE6045C7CF13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07F3B9C6-ED4A-4C2C-867D-CC23A0837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3505200" cy="426720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 Retangulo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int largura;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int comprimento;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void set(int l, int c);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int area ();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530E3F7B-BB50-4A5E-9E82-ECD633128F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Inicialização do objeto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06916564-164C-4C66-B2C4-498FF22F2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048000"/>
            <a:ext cx="3087688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pt-BR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pt-BR" sz="28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padrão</a:t>
            </a:r>
          </a:p>
        </p:txBody>
      </p:sp>
      <p:sp>
        <p:nvSpPr>
          <p:cNvPr id="58374" name="Text Box 4">
            <a:extLst>
              <a:ext uri="{FF2B5EF4-FFF2-40B4-BE49-F238E27FC236}">
                <a16:creationId xmlns:a16="http://schemas.microsoft.com/office/drawing/2014/main" id="{AD278EDF-7BDD-4B37-AEB6-020A0740D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438" y="1200150"/>
            <a:ext cx="4684712" cy="1941513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declarada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nenhum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compilador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assume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automaticamente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pt-BR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altLang="pt-BR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cópia</a:t>
            </a: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0241B464-7CE7-4B85-B53F-91C9AD7D3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3589338"/>
            <a:ext cx="4418012" cy="34448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{};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B4177F0A-0727-45A4-8341-EA94DB376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33825"/>
            <a:ext cx="3316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pt-BR" sz="28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en-US" altLang="pt-BR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28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cópia</a:t>
            </a:r>
            <a:endParaRPr lang="en-US" altLang="pt-BR" sz="2800" dirty="0">
              <a:solidFill>
                <a:srgbClr val="008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1947E89D-E322-4301-8EE2-09D41262F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650" y="4365625"/>
            <a:ext cx="4418013" cy="2217738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buClrTx/>
              <a:buFontTx/>
              <a:buNone/>
            </a:pPr>
            <a:endParaRPr lang="en-US" altLang="pt-BR" sz="9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(const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&amp;r)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r.largura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comprimento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r.comprimento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3538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187AE7E1-6B53-4C9D-913D-BC66A7CA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9A9F3F-DD6B-43FD-BF65-54F44A0890BA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66E9C655-74F8-45D7-BFB8-185C4B9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3505200" cy="412115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class Retangulo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int largura;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int comprimento;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void set(int l, int c);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int area ();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71E95AB0-E2F7-4C44-B5FD-5373751B6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Inicialização do objeto</a:t>
            </a:r>
          </a:p>
        </p:txBody>
      </p:sp>
      <p:sp>
        <p:nvSpPr>
          <p:cNvPr id="60421" name="Text Box 3">
            <a:extLst>
              <a:ext uri="{FF2B5EF4-FFF2-40B4-BE49-F238E27FC236}">
                <a16:creationId xmlns:a16="http://schemas.microsoft.com/office/drawing/2014/main" id="{F2B9D635-D232-49F7-8DC7-4D7AB8723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463" y="1741488"/>
            <a:ext cx="463073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Inicializar com construtor </a:t>
            </a:r>
            <a:r>
              <a:rPr lang="en-US" altLang="pt-BR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</a:t>
            </a:r>
            <a:endParaRPr lang="en-US" altLang="pt-B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B9A6A925-1B5F-4889-8D9D-F5427F9BD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2290763"/>
            <a:ext cx="4518025" cy="1066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r1;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Tx/>
              <a:buFontTx/>
              <a:buNone/>
              <a:defRPr/>
            </a:pPr>
            <a:endParaRPr lang="en-US" altLang="pt-BR" sz="105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*r3 = new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sp>
        <p:nvSpPr>
          <p:cNvPr id="60423" name="Text Box 5">
            <a:extLst>
              <a:ext uri="{FF2B5EF4-FFF2-40B4-BE49-F238E27FC236}">
                <a16:creationId xmlns:a16="http://schemas.microsoft.com/office/drawing/2014/main" id="{5BB45689-E0F4-4F5A-96ED-14C1A5D2D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357563"/>
            <a:ext cx="486252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Inicializar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cópia</a:t>
            </a: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10F629F2-20E6-4B98-98D5-06E30724E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19525"/>
            <a:ext cx="4953000" cy="21304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anose="020B0603030804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r4;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r4.set (60,80);</a:t>
            </a:r>
          </a:p>
          <a:p>
            <a:pPr eaLnBrk="1" hangingPunct="1">
              <a:lnSpc>
                <a:spcPct val="80000"/>
              </a:lnSpc>
              <a:spcBef>
                <a:spcPts val="300"/>
              </a:spcBef>
              <a:buClrTx/>
              <a:buFontTx/>
              <a:buNone/>
              <a:defRPr/>
            </a:pPr>
            <a:endParaRPr lang="en-US" altLang="pt-BR" sz="14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r5 = r4;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r6 (r4);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Tx/>
              <a:buFontTx/>
              <a:buNone/>
              <a:defRPr/>
            </a:pPr>
            <a:endParaRPr lang="en-US" altLang="pt-BR" sz="105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*r7 = new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(r4);</a:t>
            </a:r>
          </a:p>
        </p:txBody>
      </p:sp>
    </p:spTree>
    <p:extLst>
      <p:ext uri="{BB962C8B-B14F-4D97-AF65-F5344CB8AC3E}">
        <p14:creationId xmlns:p14="http://schemas.microsoft.com/office/powerpoint/2010/main" val="1881567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 additive="repl">
                                        <p:cTn id="1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4">
            <a:extLst>
              <a:ext uri="{FF2B5EF4-FFF2-40B4-BE49-F238E27FC236}">
                <a16:creationId xmlns:a16="http://schemas.microsoft.com/office/drawing/2014/main" id="{1A4C02A6-213D-4F8E-8CCA-14FB2F31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24F1C7-9447-4FEF-BE64-80794EEFC55C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68AFF0AE-2E20-492B-BB6D-21AC7E63E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38" y="1125538"/>
            <a:ext cx="3505200" cy="5594350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Rectangle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largura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length;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pt-BR" sz="2400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l, int c){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pt-BR" sz="2400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</a:t>
            </a:r>
            <a:r>
              <a:rPr lang="en-US" altLang="pt-BR" sz="24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l; 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pt-BR" sz="2400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comprimento</a:t>
            </a:r>
            <a:r>
              <a:rPr lang="en-US" altLang="pt-BR" sz="24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void set(int l, int c);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area();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D2F7F6DD-C6DA-4046-A8E8-B83DC4313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7159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Inicialização do objeto</a:t>
            </a:r>
          </a:p>
        </p:txBody>
      </p:sp>
      <p:sp>
        <p:nvSpPr>
          <p:cNvPr id="62469" name="Text Box 3">
            <a:extLst>
              <a:ext uri="{FF2B5EF4-FFF2-40B4-BE49-F238E27FC236}">
                <a16:creationId xmlns:a16="http://schemas.microsoft.com/office/drawing/2014/main" id="{7936CD6A-2349-4DF7-8CF1-F73D759EC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341438"/>
            <a:ext cx="4038600" cy="1939925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 qualquer construtor com qualquer número de parâmetros é declarado, não vai existir construtor </a:t>
            </a:r>
            <a:r>
              <a:rPr lang="en-US" altLang="pt-BR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</a:t>
            </a: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 menos que você defina um.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AAA46FF0-CBD1-46A8-9D75-4307595D8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429000"/>
            <a:ext cx="3408363" cy="609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buClrTx/>
              <a:buFontTx/>
              <a:buNone/>
            </a:pPr>
            <a:endParaRPr lang="en-US" altLang="pt-BR" sz="10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r4;	</a:t>
            </a:r>
            <a:r>
              <a:rPr lang="en-US" altLang="pt-BR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pt-BR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</a:t>
            </a:r>
            <a:endParaRPr lang="en-US" altLang="pt-B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6E26DCCC-9669-47CD-AC82-0326B734C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327525"/>
            <a:ext cx="36163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Inicializar com construtor</a:t>
            </a:r>
          </a:p>
        </p:txBody>
      </p:sp>
      <p:sp>
        <p:nvSpPr>
          <p:cNvPr id="31750" name="Rectangle 6">
            <a:extLst>
              <a:ext uri="{FF2B5EF4-FFF2-40B4-BE49-F238E27FC236}">
                <a16:creationId xmlns:a16="http://schemas.microsoft.com/office/drawing/2014/main" id="{71380BB2-0FE9-4E09-896C-D9139BA45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868863"/>
            <a:ext cx="4932362" cy="71596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r5 (60,80);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*r6 = new </a:t>
            </a:r>
            <a:r>
              <a:rPr lang="en-US" altLang="pt-BR" sz="22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2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(60,80);</a:t>
            </a:r>
          </a:p>
        </p:txBody>
      </p:sp>
    </p:spTree>
    <p:extLst>
      <p:ext uri="{BB962C8B-B14F-4D97-AF65-F5344CB8AC3E}">
        <p14:creationId xmlns:p14="http://schemas.microsoft.com/office/powerpoint/2010/main" val="1413431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C48CE1F4-D105-4991-B0FB-9B017255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661308-5B59-4E75-9ABE-80A36B743106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E112D281-CF9E-4C00-A3FF-85CDF643E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05800" cy="12192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7635D62B-6A11-45AD-8187-F90FA92E1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50292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Vantagens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Tipos correspondem aos conceitos do programa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Programa conciso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código mais fácil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Compilador pode detectar usos ilegais dos tipos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Abstração de dados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45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Separa os detalhes de implementação de suas propriedades essenciais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CB0A195E-F80A-4F48-96DC-3D4DFF62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3D5C20-6A06-4C61-B116-3E97D4750FD8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728093BF-BA79-45B6-B869-99FCD2D9B9A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57200" y="1124744"/>
            <a:ext cx="8435975" cy="4754563"/>
          </a:xfrm>
        </p:spPr>
        <p:txBody>
          <a:bodyPr anchor="t"/>
          <a:lstStyle/>
          <a:p>
            <a:pPr marL="341313" indent="-341313" algn="l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programa anterior, verifique o funcionamento do construtor cópia utilizando o mesmo.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C547407-7E2C-4F68-B171-2713B702E7F0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-685800" y="228600"/>
            <a:ext cx="10210800" cy="838200"/>
          </a:xfrm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853342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4">
            <a:extLst>
              <a:ext uri="{FF2B5EF4-FFF2-40B4-BE49-F238E27FC236}">
                <a16:creationId xmlns:a16="http://schemas.microsoft.com/office/drawing/2014/main" id="{E674329A-E411-45AC-8FAE-8A40D826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11863" y="6483350"/>
            <a:ext cx="2132012" cy="47466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79A1E6-A646-44D2-9347-676E22E1090E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20919A58-8EA4-4150-840E-29536E388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4000"/>
            <a:ext cx="3352800" cy="4419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ts val="200"/>
              </a:spcBef>
              <a:buClrTx/>
              <a:buFontTx/>
              <a:buNone/>
            </a:pPr>
            <a:endParaRPr lang="en-US" altLang="pt-BR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class Retangulo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int largura;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int comprimento;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Retangulo();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Retangulo (int l, int c);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void set(int l, int c);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int area();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BAFA01B0-9C0E-4F73-8FDA-5D11FB4F0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Inicialização</a:t>
            </a:r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17" name="Text Box 3">
            <a:extLst>
              <a:ext uri="{FF2B5EF4-FFF2-40B4-BE49-F238E27FC236}">
                <a16:creationId xmlns:a16="http://schemas.microsoft.com/office/drawing/2014/main" id="{E68FB848-D190-4976-8223-575567B0B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295400"/>
            <a:ext cx="48752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Escrever seus próprios construtores</a:t>
            </a:r>
          </a:p>
        </p:txBody>
      </p:sp>
      <p:sp>
        <p:nvSpPr>
          <p:cNvPr id="64518" name="Rectangle 4">
            <a:extLst>
              <a:ext uri="{FF2B5EF4-FFF2-40B4-BE49-F238E27FC236}">
                <a16:creationId xmlns:a16="http://schemas.microsoft.com/office/drawing/2014/main" id="{4B19D6EE-BDDC-4655-9B73-E15B988BB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75" y="1981200"/>
            <a:ext cx="3997325" cy="19812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buClrTx/>
              <a:buFontTx/>
              <a:buNone/>
            </a:pPr>
            <a:endParaRPr lang="en-US" altLang="pt-BR" sz="80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 :: Retangulo ()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largura = 20;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comprimento = 50;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707A8D49-96C5-4100-8775-7B49DBFFB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191000"/>
            <a:ext cx="4570413" cy="6096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buClrTx/>
              <a:buFontTx/>
              <a:buNone/>
            </a:pPr>
            <a:endParaRPr lang="en-US" altLang="pt-BR" sz="80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Retangulo * r7 = new Retangulo();</a:t>
            </a:r>
          </a:p>
        </p:txBody>
      </p:sp>
      <p:grpSp>
        <p:nvGrpSpPr>
          <p:cNvPr id="32774" name="Group 6">
            <a:extLst>
              <a:ext uri="{FF2B5EF4-FFF2-40B4-BE49-F238E27FC236}">
                <a16:creationId xmlns:a16="http://schemas.microsoft.com/office/drawing/2014/main" id="{A41C7F13-0E0B-47B7-B5C7-7F257FC532E5}"/>
              </a:ext>
            </a:extLst>
          </p:cNvPr>
          <p:cNvGrpSpPr>
            <a:grpSpLocks/>
          </p:cNvGrpSpPr>
          <p:nvPr/>
        </p:nvGrpSpPr>
        <p:grpSpPr bwMode="auto">
          <a:xfrm>
            <a:off x="3829050" y="4868863"/>
            <a:ext cx="5159375" cy="1714500"/>
            <a:chOff x="2644" y="3168"/>
            <a:chExt cx="3250" cy="955"/>
          </a:xfrm>
        </p:grpSpPr>
        <p:grpSp>
          <p:nvGrpSpPr>
            <p:cNvPr id="64521" name="Group 7">
              <a:extLst>
                <a:ext uri="{FF2B5EF4-FFF2-40B4-BE49-F238E27FC236}">
                  <a16:creationId xmlns:a16="http://schemas.microsoft.com/office/drawing/2014/main" id="{08358A09-6D14-4D06-8A0D-F9045CF4B9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6" y="3456"/>
              <a:ext cx="1558" cy="667"/>
              <a:chOff x="4336" y="3456"/>
              <a:chExt cx="1558" cy="667"/>
            </a:xfrm>
          </p:grpSpPr>
          <p:sp>
            <p:nvSpPr>
              <p:cNvPr id="64528" name="Rectangle 8">
                <a:extLst>
                  <a:ext uri="{FF2B5EF4-FFF2-40B4-BE49-F238E27FC236}">
                    <a16:creationId xmlns:a16="http://schemas.microsoft.com/office/drawing/2014/main" id="{544F21B8-EA8A-4A09-B98A-B731ED4FE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3673"/>
                <a:ext cx="875" cy="450"/>
              </a:xfrm>
              <a:prstGeom prst="rect">
                <a:avLst/>
              </a:prstGeom>
              <a:solidFill>
                <a:srgbClr val="FFCC99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largura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comprimento</a:t>
                </a:r>
              </a:p>
            </p:txBody>
          </p:sp>
          <p:sp>
            <p:nvSpPr>
              <p:cNvPr id="64529" name="Rectangle 9">
                <a:extLst>
                  <a:ext uri="{FF2B5EF4-FFF2-40B4-BE49-F238E27FC236}">
                    <a16:creationId xmlns:a16="http://schemas.microsoft.com/office/drawing/2014/main" id="{C366175B-9FEC-49D2-9483-B0ABBF14C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6" y="3673"/>
                <a:ext cx="1558" cy="450"/>
              </a:xfrm>
              <a:prstGeom prst="rect">
                <a:avLst/>
              </a:prstGeom>
              <a:solidFill>
                <a:srgbClr val="FFCC99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largura = 20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comprimento = 50</a:t>
                </a:r>
              </a:p>
            </p:txBody>
          </p:sp>
          <p:sp>
            <p:nvSpPr>
              <p:cNvPr id="64530" name="Text Box 10">
                <a:extLst>
                  <a:ext uri="{FF2B5EF4-FFF2-40B4-BE49-F238E27FC236}">
                    <a16:creationId xmlns:a16="http://schemas.microsoft.com/office/drawing/2014/main" id="{2D300A44-7808-4F77-8D37-CADEB2D4D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6" y="3456"/>
                <a:ext cx="502" cy="2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5000</a:t>
                </a:r>
                <a:endParaRPr lang="en-US" altLang="pt-BR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522" name="Group 11">
              <a:extLst>
                <a:ext uri="{FF2B5EF4-FFF2-40B4-BE49-F238E27FC236}">
                  <a16:creationId xmlns:a16="http://schemas.microsoft.com/office/drawing/2014/main" id="{37554170-73FD-4E0C-9D32-E4D9BBBEFB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4" y="3168"/>
              <a:ext cx="1125" cy="575"/>
              <a:chOff x="2644" y="3168"/>
              <a:chExt cx="1125" cy="575"/>
            </a:xfrm>
          </p:grpSpPr>
          <p:sp>
            <p:nvSpPr>
              <p:cNvPr id="64524" name="Rectangle 12">
                <a:extLst>
                  <a:ext uri="{FF2B5EF4-FFF2-40B4-BE49-F238E27FC236}">
                    <a16:creationId xmlns:a16="http://schemas.microsoft.com/office/drawing/2014/main" id="{AF863A8A-EFBC-4481-AD0B-03208DC96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3456"/>
                <a:ext cx="767" cy="287"/>
              </a:xfrm>
              <a:prstGeom prst="rect">
                <a:avLst/>
              </a:prstGeom>
              <a:solidFill>
                <a:srgbClr val="FFFF99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1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???</a:t>
                </a:r>
              </a:p>
            </p:txBody>
          </p:sp>
          <p:sp>
            <p:nvSpPr>
              <p:cNvPr id="64525" name="Text Box 13">
                <a:extLst>
                  <a:ext uri="{FF2B5EF4-FFF2-40B4-BE49-F238E27FC236}">
                    <a16:creationId xmlns:a16="http://schemas.microsoft.com/office/drawing/2014/main" id="{648FB32F-FEA3-4E59-9610-364D2E413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4" y="3168"/>
                <a:ext cx="321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r7</a:t>
                </a:r>
              </a:p>
            </p:txBody>
          </p:sp>
          <p:sp>
            <p:nvSpPr>
              <p:cNvPr id="64526" name="Text Box 14">
                <a:extLst>
                  <a:ext uri="{FF2B5EF4-FFF2-40B4-BE49-F238E27FC236}">
                    <a16:creationId xmlns:a16="http://schemas.microsoft.com/office/drawing/2014/main" id="{968F4610-5537-45CE-9CB8-EC54AF7C1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3264"/>
                <a:ext cx="50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6000</a:t>
                </a:r>
                <a:endParaRPr lang="en-US" altLang="pt-BR" sz="18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527" name="Rectangle 15">
                <a:extLst>
                  <a:ext uri="{FF2B5EF4-FFF2-40B4-BE49-F238E27FC236}">
                    <a16:creationId xmlns:a16="http://schemas.microsoft.com/office/drawing/2014/main" id="{A77ED5BB-9FE8-48EC-8311-DDFD158E0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3456"/>
                <a:ext cx="767" cy="287"/>
              </a:xfrm>
              <a:prstGeom prst="rect">
                <a:avLst/>
              </a:prstGeom>
              <a:solidFill>
                <a:srgbClr val="FFFF99"/>
              </a:solidFill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1pPr>
                <a:lvl2pPr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2pPr>
                <a:lvl3pPr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5pPr>
                <a:lvl6pPr marL="25146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6pPr>
                <a:lvl7pPr marL="29718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7pPr>
                <a:lvl8pPr marL="34290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8pPr>
                <a:lvl9pPr marL="3886200" indent="-228600" defTabSz="4572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DejaVu Sans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pt-BR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5000</a:t>
                </a:r>
              </a:p>
            </p:txBody>
          </p:sp>
        </p:grpSp>
        <p:sp>
          <p:nvSpPr>
            <p:cNvPr id="64523" name="Line 16">
              <a:extLst>
                <a:ext uri="{FF2B5EF4-FFF2-40B4-BE49-F238E27FC236}">
                  <a16:creationId xmlns:a16="http://schemas.microsoft.com/office/drawing/2014/main" id="{1C56D24B-9FBB-4549-91FD-B81531698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4" y="3648"/>
              <a:ext cx="672" cy="66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84469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4">
            <a:extLst>
              <a:ext uri="{FF2B5EF4-FFF2-40B4-BE49-F238E27FC236}">
                <a16:creationId xmlns:a16="http://schemas.microsoft.com/office/drawing/2014/main" id="{5F3E4271-ABA8-4AA3-A0C5-4C74844F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6129B3-AB29-49BE-A732-98F845E89D97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3" name="Rectangle 1">
            <a:extLst>
              <a:ext uri="{FF2B5EF4-FFF2-40B4-BE49-F238E27FC236}">
                <a16:creationId xmlns:a16="http://schemas.microsoft.com/office/drawing/2014/main" id="{05EA55A7-7CD9-44B3-ABE7-46BBFE55A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90600"/>
            <a:ext cx="3657600" cy="42672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ts val="200"/>
              </a:spcBef>
              <a:buClrTx/>
              <a:buFontTx/>
              <a:buNone/>
            </a:pPr>
            <a:endParaRPr lang="en-US" altLang="pt-BR"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class Conta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char *nome;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double balanco;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unsigned int id; 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Conta();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Conta (const Conta &amp;c);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Conta (const char *pessoa);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ADE2AE11-27F5-4DB5-AE0A-307A71F12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00013"/>
            <a:ext cx="8229600" cy="7159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Inicialização</a:t>
            </a:r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5" name="Text Box 3">
            <a:extLst>
              <a:ext uri="{FF2B5EF4-FFF2-40B4-BE49-F238E27FC236}">
                <a16:creationId xmlns:a16="http://schemas.microsoft.com/office/drawing/2014/main" id="{C19C911F-67D6-43EB-9B79-6E1660F87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9275"/>
            <a:ext cx="374015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1800" b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construtores, temos mais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1800" b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sobre os membros de dados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6AB4C05D-F4F8-4CEA-B31E-CE7717B9B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334000"/>
            <a:ext cx="3810000" cy="1524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1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 :: Conta () 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1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1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nome = NULL; balanco = 0.0;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1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 = 0;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1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FBFA6A22-2AC0-4CBE-97D4-2648BADD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196975"/>
            <a:ext cx="4343400" cy="2944813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buClrTx/>
              <a:buFontTx/>
              <a:buNone/>
            </a:pPr>
            <a:endParaRPr lang="en-US" altLang="pt-BR" sz="80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 :: Conta (const Conta &amp;c)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nome = new char [strlen (c.nome) + 1];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strcpy (nome, c.nome);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saldo = c.balanco;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 = c.id;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A1C3E53B-C601-4C8C-8B3B-0DB88D030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149725"/>
            <a:ext cx="4343400" cy="270827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buClrTx/>
              <a:buFontTx/>
              <a:buNone/>
            </a:pPr>
            <a:endParaRPr lang="en-US" altLang="pt-BR" sz="80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Conta :: Conta (char const * pessoa) 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	nome = new char [strlen (pessoa) 1];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	strcpy (nome, pessoa);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	balanco = 0,0;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	id = 0;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20814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9" presetClass="entr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360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CB0A195E-F80A-4F48-96DC-3D4DFF62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3D5C20-6A06-4C61-B116-3E97D4750FD8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728093BF-BA79-45B6-B869-99FCD2D9B9A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57200" y="1124744"/>
            <a:ext cx="8435975" cy="4754563"/>
          </a:xfrm>
        </p:spPr>
        <p:txBody>
          <a:bodyPr anchor="t"/>
          <a:lstStyle/>
          <a:p>
            <a:pPr marL="341313" indent="-341313" algn="l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Crie um construtor para a classe Lâmpada, que receba o tipo de lâmpada, e a potência como argumentos e inicialize os atributos da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Lampada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Utilize o mesmo na função principal.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C547407-7E2C-4F68-B171-2713B702E7F0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-685800" y="228600"/>
            <a:ext cx="10210800" cy="838200"/>
          </a:xfrm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761956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777E3C6C-585C-46F0-8BEE-14AED70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EFB296-D662-4D72-B344-3B721C75BCFF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3B9912D7-7C17-457D-95AD-C0A9D584C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400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classe</a:t>
            </a:r>
            <a:br>
              <a:rPr lang="en-US" altLang="pt-BR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pt-BR" sz="4000">
                <a:latin typeface="Times New Roman" panose="02020603050405020304" pitchFamily="18" charset="0"/>
                <a:cs typeface="Times New Roman" panose="02020603050405020304" pitchFamily="18" charset="0"/>
              </a:rPr>
              <a:t>Membros de dados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482D8536-640F-4466-8208-0D9AA6143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84350"/>
            <a:ext cx="8686800" cy="5029200"/>
          </a:xfrm>
        </p:spPr>
        <p:txBody>
          <a:bodyPr/>
          <a:lstStyle/>
          <a:p>
            <a:pPr marL="341313" indent="-341313" eaLnBrk="1" hangingPunct="1"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de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qualquer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definido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Membro</a:t>
            </a:r>
            <a:r>
              <a:rPr lang="en-US" altLang="pt-BR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en-US" altLang="pt-BR" i="1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altLang="pt-BR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i="1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estáticos</a:t>
            </a:r>
            <a:endParaRPr lang="en-US" altLang="pt-BR" i="1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lvl="1" indent="-284163" eaLnBrk="1" hangingPunct="1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própria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cópia</a:t>
            </a:r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buClr>
                <a:srgbClr val="333399"/>
              </a:buClr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Membro</a:t>
            </a:r>
            <a:r>
              <a:rPr lang="en-US" altLang="pt-BR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en-US" altLang="pt-BR" i="1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estáticos</a:t>
            </a:r>
            <a:endParaRPr lang="en-US" altLang="pt-BR" i="1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lvl="1" indent="-284163" eaLnBrk="1" hangingPunct="1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Atua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</a:t>
            </a:r>
          </a:p>
          <a:p>
            <a:pPr marL="741363" lvl="1" indent="-284163" eaLnBrk="1" hangingPunct="1"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cópia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8716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30DC9109-F121-420C-8B55-D164AB02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4ED466-BFC3-4213-8B84-E0FC8DA49007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985659BF-C0F8-43B6-9DE6-04337AFDF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8" y="1325563"/>
            <a:ext cx="4495800" cy="5127625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endParaRPr lang="en-US" alt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largura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comprimento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int </a:t>
            </a: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void set(int l, int c);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area();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5812BA62-D973-422E-A10C-6310DA904E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0838"/>
            <a:ext cx="8229600" cy="6397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Membro de dados estáticos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E3892BE0-B87D-45DC-B21B-C92336DF4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371600"/>
            <a:ext cx="2133600" cy="1143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r3;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2" name="AutoShape 4">
            <a:extLst>
              <a:ext uri="{FF2B5EF4-FFF2-40B4-BE49-F238E27FC236}">
                <a16:creationId xmlns:a16="http://schemas.microsoft.com/office/drawing/2014/main" id="{DB7BEC9B-65ED-46C9-80A0-2C159A381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64000"/>
            <a:ext cx="304800" cy="2286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3333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4DDCABD-607D-4730-9644-FCAD7B811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076700"/>
            <a:ext cx="1819275" cy="762000"/>
          </a:xfrm>
          <a:prstGeom prst="rect">
            <a:avLst/>
          </a:prstGeom>
          <a:solidFill>
            <a:srgbClr val="FF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largura</a:t>
            </a:r>
            <a:endParaRPr lang="en-US" altLang="pt-BR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comprimento</a:t>
            </a:r>
            <a:endParaRPr lang="en-US" altLang="pt-BR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F59AED7B-9BB5-4A3C-AD77-525BB40A6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4076700"/>
            <a:ext cx="1819275" cy="762000"/>
          </a:xfrm>
          <a:prstGeom prst="rect">
            <a:avLst/>
          </a:prstGeom>
          <a:solidFill>
            <a:srgbClr val="FF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largura</a:t>
            </a:r>
            <a:endParaRPr lang="en-US" alt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comprimento</a:t>
            </a:r>
            <a:endParaRPr lang="en-US" alt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6CC1BDA3-5B37-4535-9BF3-E84B3760F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5300663"/>
            <a:ext cx="1819275" cy="762000"/>
          </a:xfrm>
          <a:prstGeom prst="rect">
            <a:avLst/>
          </a:prstGeom>
          <a:solidFill>
            <a:srgbClr val="FFCC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largura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comprimento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5C517633-28E5-494E-8D28-02BD3FC4C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1813" y="3573463"/>
            <a:ext cx="4730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</a:p>
        </p:txBody>
      </p:sp>
      <p:sp>
        <p:nvSpPr>
          <p:cNvPr id="10249" name="Text Box 9">
            <a:extLst>
              <a:ext uri="{FF2B5EF4-FFF2-40B4-BE49-F238E27FC236}">
                <a16:creationId xmlns:a16="http://schemas.microsoft.com/office/drawing/2014/main" id="{2E0FD149-04CB-4EEE-AC58-055522408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868863"/>
            <a:ext cx="4730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en-US" altLang="pt-BR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0" name="Text Box 10">
            <a:extLst>
              <a:ext uri="{FF2B5EF4-FFF2-40B4-BE49-F238E27FC236}">
                <a16:creationId xmlns:a16="http://schemas.microsoft.com/office/drawing/2014/main" id="{10647E2D-6ECC-4604-AA61-C508E84A4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963" y="3573463"/>
            <a:ext cx="47148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352EE458-5F7B-4C17-A8A1-CCB13B522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852738"/>
            <a:ext cx="1371600" cy="609600"/>
          </a:xfrm>
          <a:prstGeom prst="rect">
            <a:avLst/>
          </a:prstGeom>
          <a:solidFill>
            <a:srgbClr val="BBE0E3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endParaRPr lang="en-US" alt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34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>
            <a:extLst>
              <a:ext uri="{FF2B5EF4-FFF2-40B4-BE49-F238E27FC236}">
                <a16:creationId xmlns:a16="http://schemas.microsoft.com/office/drawing/2014/main" id="{5D0CDED4-860E-4D4F-8E04-F2069BDA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8363" y="6554788"/>
            <a:ext cx="2132012" cy="4746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DAE87D-A86C-4BB3-830A-043F74CF8504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59" name="Rectangle 1">
            <a:extLst>
              <a:ext uri="{FF2B5EF4-FFF2-40B4-BE49-F238E27FC236}">
                <a16:creationId xmlns:a16="http://schemas.microsoft.com/office/drawing/2014/main" id="{767C98F4-6A62-42A7-868F-CBB4F7E94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Limpeza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Destrutor</a:t>
            </a:r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007AB0E7-163C-4EE5-BC83-8B25786FD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3657600" cy="48768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ts val="200"/>
              </a:spcBef>
              <a:buClrTx/>
              <a:buFontTx/>
              <a:buNone/>
            </a:pPr>
            <a:endParaRPr lang="en-US" altLang="pt-B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</a:t>
            </a:r>
            <a:endParaRPr lang="en-US" alt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char *</a:t>
            </a:r>
            <a:r>
              <a:rPr lang="en-US" alt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char[30];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double </a:t>
            </a:r>
            <a:r>
              <a:rPr lang="en-US" alt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balanco</a:t>
            </a: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unsigned int id; //</a:t>
            </a:r>
            <a:r>
              <a:rPr lang="en-US" alt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único</a:t>
            </a:r>
            <a:endParaRPr lang="en-US" alt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</a:t>
            </a: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</a:t>
            </a: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(const </a:t>
            </a:r>
            <a:r>
              <a:rPr lang="en-US" alt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</a:t>
            </a: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&amp;a);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</a:t>
            </a: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(const char *</a:t>
            </a:r>
            <a:r>
              <a:rPr lang="en-US" alt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US" alt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</a:t>
            </a:r>
            <a:r>
              <a:rPr lang="en-US" alt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0661" name="Text Box 3">
            <a:extLst>
              <a:ext uri="{FF2B5EF4-FFF2-40B4-BE49-F238E27FC236}">
                <a16:creationId xmlns:a16="http://schemas.microsoft.com/office/drawing/2014/main" id="{4FE2B657-E2F7-4CC7-AFCE-5417CE8D5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908050"/>
            <a:ext cx="146416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Destrutor</a:t>
            </a:r>
            <a:endParaRPr lang="en-US" altLang="pt-BR" sz="24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2" name="Rectangle 4">
            <a:extLst>
              <a:ext uri="{FF2B5EF4-FFF2-40B4-BE49-F238E27FC236}">
                <a16:creationId xmlns:a16="http://schemas.microsoft.com/office/drawing/2014/main" id="{714E8377-5CBF-4A4D-A1B2-638F9484F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412875"/>
            <a:ext cx="4338637" cy="1828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"/>
              </a:spcBef>
              <a:buClrTx/>
              <a:buFontTx/>
              <a:buNone/>
            </a:pPr>
            <a:endParaRPr lang="en-US" altLang="pt-BR" sz="8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:: ~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delete[] 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4ADED022-4A04-4E49-96CB-3CE1AFFFF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284538"/>
            <a:ext cx="4343400" cy="326866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137160" rIns="90000" bIns="137160"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precedido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um ~ (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alt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en-US" alt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nenhum</a:t>
            </a:r>
            <a:r>
              <a:rPr lang="en-US" alt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</a:t>
            </a:r>
            <a:endParaRPr lang="en-US" alt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usado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liberar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memória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alocada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dinamicamente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outras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atividades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"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limpeza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alt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alt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executado</a:t>
            </a:r>
            <a:r>
              <a:rPr lang="en-US" alt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automaticamente</a:t>
            </a:r>
            <a:r>
              <a:rPr lang="en-US" alt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en-US" alt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alt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en-US" alt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alt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alt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escopo</a:t>
            </a:r>
            <a:endParaRPr lang="en-US" alt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 additive="repl">
                                        <p:cTn id="9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CB0A195E-F80A-4F48-96DC-3D4DFF62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3D5C20-6A06-4C61-B116-3E97D4750FD8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728093BF-BA79-45B6-B869-99FCD2D9B9A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57200" y="1124744"/>
            <a:ext cx="8435975" cy="4754563"/>
          </a:xfrm>
        </p:spPr>
        <p:txBody>
          <a:bodyPr anchor="t"/>
          <a:lstStyle/>
          <a:p>
            <a:pPr marL="341313" indent="-341313" algn="l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Crie um destrutor para a classe Lâmpada, e o utilize na função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C547407-7E2C-4F68-B171-2713B702E7F0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-685800" y="228600"/>
            <a:ext cx="10210800" cy="838200"/>
          </a:xfrm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</p:txBody>
      </p:sp>
    </p:spTree>
    <p:extLst>
      <p:ext uri="{BB962C8B-B14F-4D97-AF65-F5344CB8AC3E}">
        <p14:creationId xmlns:p14="http://schemas.microsoft.com/office/powerpoint/2010/main" val="31444311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id="{D28D4317-CD79-421E-B0B7-70FCDCCD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FC9BFF-5E7F-4B49-A099-79CC7CFD1EF7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7" name="Rectangle 1">
            <a:extLst>
              <a:ext uri="{FF2B5EF4-FFF2-40B4-BE49-F238E27FC236}">
                <a16:creationId xmlns:a16="http://schemas.microsoft.com/office/drawing/2014/main" id="{DD5CA534-2DDB-4248-A1EE-E18B99B61D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Unindo</a:t>
            </a: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EF3392ED-C111-444C-A8E5-11F9A5663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3505200" cy="5562600"/>
          </a:xfrm>
          <a:solidFill>
            <a:srgbClr val="BBE0E3"/>
          </a:solidFill>
        </p:spPr>
        <p:txBody>
          <a:bodyPr/>
          <a:lstStyle/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class Str 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char *pDado;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int nComp;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public: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// construtores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Str (); 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Str (char * s);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Str (const Str &amp;str);</a:t>
            </a:r>
          </a:p>
          <a:p>
            <a:pPr indent="-341313" eaLnBrk="1" hangingPunct="1">
              <a:lnSpc>
                <a:spcPct val="90000"/>
              </a:lnSpc>
              <a:spcBef>
                <a:spcPts val="2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// acessores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char *get_dado ();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	int get_comp (); </a:t>
            </a:r>
          </a:p>
          <a:p>
            <a:pPr indent="-341313" eaLnBrk="1" hangingPunct="1">
              <a:lnSpc>
                <a:spcPct val="90000"/>
              </a:lnSpc>
              <a:spcBef>
                <a:spcPts val="2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//destruidor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~Str ();</a:t>
            </a:r>
          </a:p>
          <a:p>
            <a:pPr indent="-341313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21271F9D-466E-4F34-B8F1-B9D55569A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990600"/>
            <a:ext cx="3962400" cy="16764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000" b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 :: Str ()</a:t>
            </a:r>
            <a:r>
              <a:rPr lang="en-US" altLang="pt-BR" sz="20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0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pDado = new char [1];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0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*pDado = '\ 0’;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0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nComp = 0;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0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72710" name="Rectangle 4">
            <a:extLst>
              <a:ext uri="{FF2B5EF4-FFF2-40B4-BE49-F238E27FC236}">
                <a16:creationId xmlns:a16="http://schemas.microsoft.com/office/drawing/2014/main" id="{38515979-F499-4B1F-B24C-ECA6400BE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00600"/>
            <a:ext cx="3962400" cy="19050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Str :: Str (const Str &amp;str)</a:t>
            </a: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int n = str.nComp;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pDado = new char [n + 1];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nComp = N; strcpy (pDado, str.pDado);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72711" name="Rectangle 5">
            <a:extLst>
              <a:ext uri="{FF2B5EF4-FFF2-40B4-BE49-F238E27FC236}">
                <a16:creationId xmlns:a16="http://schemas.microsoft.com/office/drawing/2014/main" id="{03ABD525-D9C5-4EAF-8D33-94F83349B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895600"/>
            <a:ext cx="4648200" cy="16764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000" b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 :: Str (char * s)</a:t>
            </a:r>
            <a:r>
              <a:rPr lang="en-US" altLang="pt-BR" sz="20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0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pDado = new char [strlen (s) + 1];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0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strcpy (pDado, s);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0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nComp = strlen (s);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0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>
            <a:extLst>
              <a:ext uri="{FF2B5EF4-FFF2-40B4-BE49-F238E27FC236}">
                <a16:creationId xmlns:a16="http://schemas.microsoft.com/office/drawing/2014/main" id="{5001C8FD-51FC-4E9B-9B0F-C377795F0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F6A877-91FB-4CDA-BACF-2FB8863F818F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755" name="Rectangle 1">
            <a:extLst>
              <a:ext uri="{FF2B5EF4-FFF2-40B4-BE49-F238E27FC236}">
                <a16:creationId xmlns:a16="http://schemas.microsoft.com/office/drawing/2014/main" id="{CFE98188-3E74-4953-AC44-7E7DC8913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Unindo</a:t>
            </a: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C3C7FB65-1FF6-4654-AD14-4146616DD5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3505200" cy="5562600"/>
          </a:xfrm>
          <a:solidFill>
            <a:srgbClr val="BBE0E3"/>
          </a:solidFill>
        </p:spPr>
        <p:txBody>
          <a:bodyPr/>
          <a:lstStyle/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class Str 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char * pDado;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int nComp;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public: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// construtores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Str (); 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Str (char * s);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Str (const Str &amp;str);</a:t>
            </a:r>
          </a:p>
          <a:p>
            <a:pPr indent="-341313" eaLnBrk="1" hangingPunct="1">
              <a:lnSpc>
                <a:spcPct val="90000"/>
              </a:lnSpc>
              <a:spcBef>
                <a:spcPts val="2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// acessores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char * get_dado ();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	int get_comp (); </a:t>
            </a:r>
          </a:p>
          <a:p>
            <a:pPr indent="-341313" eaLnBrk="1" hangingPunct="1">
              <a:lnSpc>
                <a:spcPct val="90000"/>
              </a:lnSpc>
              <a:spcBef>
                <a:spcPts val="2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//destruidor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~ Str();</a:t>
            </a:r>
          </a:p>
          <a:p>
            <a:pPr indent="-341313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B8E8A6F2-8E51-4660-B0F4-F29745B75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981075"/>
            <a:ext cx="3284537" cy="13716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200" b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char * Str :: get_dado ()</a:t>
            </a:r>
            <a:r>
              <a:rPr lang="en-US" altLang="pt-BR" sz="22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2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2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return pDado;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2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};	</a:t>
            </a:r>
          </a:p>
        </p:txBody>
      </p:sp>
      <p:sp>
        <p:nvSpPr>
          <p:cNvPr id="74758" name="Rectangle 4">
            <a:extLst>
              <a:ext uri="{FF2B5EF4-FFF2-40B4-BE49-F238E27FC236}">
                <a16:creationId xmlns:a16="http://schemas.microsoft.com/office/drawing/2014/main" id="{D6554380-5B53-49ED-B91A-E1B094CB9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495800"/>
            <a:ext cx="2971800" cy="13716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Str :: ~ Str ()</a:t>
            </a:r>
            <a:r>
              <a:rPr lang="en-US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	delete [] pDado;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74759" name="Rectangle 5">
            <a:extLst>
              <a:ext uri="{FF2B5EF4-FFF2-40B4-BE49-F238E27FC236}">
                <a16:creationId xmlns:a16="http://schemas.microsoft.com/office/drawing/2014/main" id="{E0FC0FED-8454-4DF6-AB2C-D11F03F01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971800"/>
            <a:ext cx="2971800" cy="144780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200" b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int Str :: get_Len ()</a:t>
            </a:r>
            <a:r>
              <a:rPr lang="en-US" altLang="pt-BR" sz="22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2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pPr eaLnBrk="1" hangingPunct="1">
              <a:lnSpc>
                <a:spcPct val="9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2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return nComp;</a:t>
            </a:r>
          </a:p>
          <a:p>
            <a:pPr eaLnBrk="1" hangingPunct="1">
              <a:lnSpc>
                <a:spcPct val="80000"/>
              </a:lnSpc>
              <a:spcBef>
                <a:spcPts val="450"/>
              </a:spcBef>
              <a:buClrTx/>
              <a:buFontTx/>
              <a:buNone/>
            </a:pPr>
            <a:r>
              <a:rPr lang="en-US" altLang="pt-BR" sz="22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B89D0440-0824-4920-8161-6967DE09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D35D32-62DA-40F4-83B4-FC9817DA2316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02B2D1A2-1FEF-4EAE-AD7C-3F2818B55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447800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</a:t>
            </a:r>
            <a:r>
              <a:rPr lang="en-US" alt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largura</a:t>
            </a:r>
            <a:r>
              <a:rPr lang="en-US" alt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</a:t>
            </a:r>
            <a:r>
              <a:rPr lang="en-US" altLang="pt-BR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comprimento</a:t>
            </a:r>
            <a:r>
              <a:rPr lang="en-US" alt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void set(int l, int c);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area();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51E04049-B2A2-480D-84CC-000B7DA34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0838"/>
            <a:ext cx="8229600" cy="6397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Aulas e Objetos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7C2C826-0A3A-40F3-AD02-89E5399B0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86000"/>
            <a:ext cx="2133600" cy="2286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r2;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r3;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3881663F-1958-4896-980F-6AB50E88E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613" y="3581400"/>
            <a:ext cx="5508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rt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......</a:t>
            </a:r>
          </a:p>
        </p:txBody>
      </p:sp>
      <p:sp>
        <p:nvSpPr>
          <p:cNvPr id="13322" name="Text Box 8">
            <a:extLst>
              <a:ext uri="{FF2B5EF4-FFF2-40B4-BE49-F238E27FC236}">
                <a16:creationId xmlns:a16="http://schemas.microsoft.com/office/drawing/2014/main" id="{9E45CD8D-40D1-49D4-9EE1-66CB94DE2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1484313"/>
            <a:ext cx="41767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objetos:</a:t>
            </a: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Instância de uma classe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id="{D86834B2-2930-4808-A77D-097CB240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C050B9-1D34-42BF-B380-9EC5F485004A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803" name="Rectangle 1">
            <a:extLst>
              <a:ext uri="{FF2B5EF4-FFF2-40B4-BE49-F238E27FC236}">
                <a16:creationId xmlns:a16="http://schemas.microsoft.com/office/drawing/2014/main" id="{42D54175-DA9F-4D2E-8822-F94C93C30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Unindo</a:t>
            </a: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222814FB-35D9-4DA0-BD44-73DD1B72E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3505200" cy="5562600"/>
          </a:xfrm>
          <a:solidFill>
            <a:srgbClr val="BBE0E3"/>
          </a:solidFill>
        </p:spPr>
        <p:txBody>
          <a:bodyPr/>
          <a:lstStyle/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class Str 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char *pDado;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int nComp;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public: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// construtores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Str (); 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Str (char *s);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Str (const Str &amp;str);</a:t>
            </a:r>
          </a:p>
          <a:p>
            <a:pPr indent="-341313" eaLnBrk="1" hangingPunct="1">
              <a:lnSpc>
                <a:spcPct val="90000"/>
              </a:lnSpc>
              <a:spcBef>
                <a:spcPts val="2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// acessores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char * get_dado ();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	int get_comp (); </a:t>
            </a:r>
          </a:p>
          <a:p>
            <a:pPr indent="-341313" eaLnBrk="1" hangingPunct="1">
              <a:lnSpc>
                <a:spcPct val="90000"/>
              </a:lnSpc>
              <a:spcBef>
                <a:spcPts val="2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//destruidor</a:t>
            </a:r>
          </a:p>
          <a:p>
            <a:pPr indent="-341313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	 ~ Str();</a:t>
            </a:r>
          </a:p>
          <a:p>
            <a:pPr indent="-341313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1148FF11-DB57-4D6B-9926-2D3A9792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1905000"/>
            <a:ext cx="4183062" cy="3124200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 main ()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int x = 3;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Str *pStr1 = new str ( “Joe”);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	Str *pStr2 = new str ();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alt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>
            <a:extLst>
              <a:ext uri="{FF2B5EF4-FFF2-40B4-BE49-F238E27FC236}">
                <a16:creationId xmlns:a16="http://schemas.microsoft.com/office/drawing/2014/main" id="{A780937F-FEA0-4D96-A6C9-8E80DF26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9894B9-EB6E-42C7-8E7F-77A6E228DB56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1" name="Rectangle 1">
            <a:extLst>
              <a:ext uri="{FF2B5EF4-FFF2-40B4-BE49-F238E27FC236}">
                <a16:creationId xmlns:a16="http://schemas.microsoft.com/office/drawing/2014/main" id="{CEA81085-80F1-4B5D-8F51-FC8243814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15963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Interação de objetos</a:t>
            </a:r>
          </a:p>
        </p:txBody>
      </p:sp>
      <p:graphicFrame>
        <p:nvGraphicFramePr>
          <p:cNvPr id="78852" name="Object 2">
            <a:extLst>
              <a:ext uri="{FF2B5EF4-FFF2-40B4-BE49-F238E27FC236}">
                <a16:creationId xmlns:a16="http://schemas.microsoft.com/office/drawing/2014/main" id="{69694946-9618-4FD1-9253-E14D9DC138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371600"/>
          <a:ext cx="70866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318963" imgH="3497603" progId="">
                  <p:embed/>
                </p:oleObj>
              </mc:Choice>
              <mc:Fallback>
                <p:oleObj r:id="rId3" imgW="5318963" imgH="3497603" progId="">
                  <p:embed/>
                  <p:pic>
                    <p:nvPicPr>
                      <p:cNvPr id="78852" name="Object 2">
                        <a:extLst>
                          <a:ext uri="{FF2B5EF4-FFF2-40B4-BE49-F238E27FC236}">
                            <a16:creationId xmlns:a16="http://schemas.microsoft.com/office/drawing/2014/main" id="{69694946-9618-4FD1-9253-E14D9DC138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7086600" cy="518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>
            <a:extLst>
              <a:ext uri="{FF2B5EF4-FFF2-40B4-BE49-F238E27FC236}">
                <a16:creationId xmlns:a16="http://schemas.microsoft.com/office/drawing/2014/main" id="{13FA4403-B10A-4084-B6B3-BE29449D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D03FF7-AC4A-49D8-852E-2ABF84FEB7A4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899" name="Rectangle 1">
            <a:extLst>
              <a:ext uri="{FF2B5EF4-FFF2-40B4-BE49-F238E27FC236}">
                <a16:creationId xmlns:a16="http://schemas.microsoft.com/office/drawing/2014/main" id="{5CB00FC9-8CA9-440C-9FC8-1D933EFAA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Trabalhando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vários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arquivos</a:t>
            </a:r>
            <a:endParaRPr lang="en-US" alt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C511F4FC-36A8-42D4-8A0D-D2E293D05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341313" indent="-341313" eaLnBrk="1" hangingPunct="1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melhorar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legibilidade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manutenção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reutilização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códigos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organizados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módulos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1313" indent="-341313" eaLnBrk="1" hangingPunct="1">
              <a:spcBef>
                <a:spcPts val="250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pt-BR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trabalhar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códigos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complicados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741363" lvl="1" indent="-284163" eaLnBrk="1" hangingPunct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par de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arquivos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pt-BR" sz="24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grupo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ficheiro.h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contém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protótipo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endParaRPr lang="en-US" alt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500"/>
              </a:spcBef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contém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</a:t>
            </a:r>
            <a:r>
              <a:rPr lang="en-US" alt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alt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endParaRPr lang="en-US" alt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spcBef>
                <a:spcPts val="225"/>
              </a:spcBef>
              <a:buFont typeface="Arial" panose="020B0604020202020204" pitchFamily="34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pt-BR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lvl="1" indent="-284163" eaLnBrk="1" hangingPunct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contém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incluir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correspondentes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.h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arquivos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usadas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cpp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definidas</a:t>
            </a: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>
            <a:extLst>
              <a:ext uri="{FF2B5EF4-FFF2-40B4-BE49-F238E27FC236}">
                <a16:creationId xmlns:a16="http://schemas.microsoft.com/office/drawing/2014/main" id="{7A5CB425-76DE-453B-9243-1385B5FC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2BF70B-C6DF-499E-8574-E5D0D68C5619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47" name="Rectangle 1">
            <a:extLst>
              <a:ext uri="{FF2B5EF4-FFF2-40B4-BE49-F238E27FC236}">
                <a16:creationId xmlns:a16="http://schemas.microsoft.com/office/drawing/2014/main" id="{F03036E8-795B-4A1C-A421-69782482D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</p:spPr>
        <p:txBody>
          <a:bodyPr lIns="92160" tIns="46080" rIns="92160" bIns="4608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Exemplo: tempo.h</a:t>
            </a: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73D359FB-AECF-42D9-ADBF-D8E849F76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43000"/>
            <a:ext cx="7110413" cy="5029200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C9DDDA4D-5B28-4978-A0B7-6272C0770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95400"/>
            <a:ext cx="6808788" cy="5257800"/>
          </a:xfrm>
        </p:spPr>
        <p:txBody>
          <a:bodyPr lIns="92160" tIns="46080" rIns="92160" bIns="46080"/>
          <a:lstStyle/>
          <a:p>
            <a:pPr indent="-341313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pt-BR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pt-BR" sz="2400" b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Especificação</a:t>
            </a:r>
            <a:r>
              <a:rPr lang="en-US" altLang="pt-BR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2400" b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pt-BR" sz="2400" b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tempo.h</a:t>
            </a:r>
            <a:r>
              <a:rPr lang="en-US" altLang="pt-BR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-341313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Especifica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membros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e </a:t>
            </a:r>
          </a:p>
          <a:p>
            <a:pPr indent="-341313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membro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protótipos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1313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#ifndef  _TIME_H </a:t>
            </a:r>
          </a:p>
          <a:p>
            <a:pPr indent="-341313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#define _TIME_H</a:t>
            </a:r>
          </a:p>
          <a:p>
            <a:pPr indent="-341313" eaLnBrk="1" hangingPunct="1">
              <a:lnSpc>
                <a:spcPct val="80000"/>
              </a:lnSpc>
              <a:spcBef>
                <a:spcPts val="2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altLang="pt-BR"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indent="-341313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341313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public:</a:t>
            </a:r>
          </a:p>
          <a:p>
            <a:pPr indent="-341313" eaLnBrk="1" hangingPunct="1">
              <a:lnSpc>
                <a:spcPct val="80000"/>
              </a:lnSpc>
              <a:spcBef>
                <a:spcPts val="4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  <a:p>
            <a:pPr indent="-341313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private:</a:t>
            </a:r>
          </a:p>
          <a:p>
            <a:pPr indent="-341313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. . .</a:t>
            </a:r>
          </a:p>
          <a:p>
            <a:pPr indent="-341313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};</a:t>
            </a:r>
          </a:p>
          <a:p>
            <a:pPr indent="-341313" eaLnBrk="1" hangingPunct="1">
              <a:lnSpc>
                <a:spcPct val="80000"/>
              </a:lnSpc>
              <a:spcBef>
                <a:spcPts val="25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1000" b="1" dirty="0">
              <a:solidFill>
                <a:srgbClr val="99CC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lnSpc>
                <a:spcPct val="8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#endif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>
            <a:extLst>
              <a:ext uri="{FF2B5EF4-FFF2-40B4-BE49-F238E27FC236}">
                <a16:creationId xmlns:a16="http://schemas.microsoft.com/office/drawing/2014/main" id="{DD98B9C8-B242-49F9-92B4-2D1E7F16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53188"/>
            <a:ext cx="2132013" cy="4746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E87E44-AC80-4C9B-A48C-7D64347BFD29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995" name="Rectangle 1">
            <a:extLst>
              <a:ext uri="{FF2B5EF4-FFF2-40B4-BE49-F238E27FC236}">
                <a16:creationId xmlns:a16="http://schemas.microsoft.com/office/drawing/2014/main" id="{C5962856-773F-4AD2-BCC5-EFF8B56D8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1125538"/>
            <a:ext cx="8434387" cy="5332412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5351B84-5415-4C79-9C4A-465FD416ECF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250825" y="1196975"/>
            <a:ext cx="8713788" cy="5216525"/>
          </a:xfrm>
        </p:spPr>
        <p:txBody>
          <a:bodyPr lIns="92160" tIns="46080" rIns="92160" bIns="46080" anchor="t"/>
          <a:lstStyle/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pt-BR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IMPLEMENTAÇÃO ARQUIVO 	 (Tempo.cpp)</a:t>
            </a:r>
          </a:p>
          <a:p>
            <a:pPr marL="342900" indent="-341313" algn="l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</a:t>
            </a:r>
            <a:endParaRPr lang="en-US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pt-BR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pt-BR" sz="2400" b="1" dirty="0" err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iostream.h</a:t>
            </a:r>
            <a:r>
              <a:rPr lang="en-US" altLang="pt-BR" sz="2400" b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pt-BR" sz="2000" b="1" dirty="0">
              <a:solidFill>
                <a:srgbClr val="CC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0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#include “</a:t>
            </a:r>
            <a:r>
              <a:rPr lang="en-US" altLang="pt-BR" sz="2400" b="1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tempo.h</a:t>
            </a:r>
            <a:r>
              <a:rPr lang="en-US" altLang="pt-BR"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pt-BR" sz="20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pt-BR" sz="20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também</a:t>
            </a:r>
            <a:r>
              <a:rPr lang="en-US" altLang="pt-BR" sz="20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0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altLang="pt-BR" sz="20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0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aparecer</a:t>
            </a:r>
            <a:r>
              <a:rPr lang="en-US" altLang="pt-BR" sz="20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altLang="pt-BR" sz="20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  <a:r>
              <a:rPr lang="en-US" altLang="pt-BR" sz="20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altLang="pt-BR" sz="20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endParaRPr lang="en-US" altLang="pt-BR" sz="2000" b="1" i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...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pt-BR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 Tempo :: Equal ( Tempo </a:t>
            </a:r>
            <a:r>
              <a:rPr lang="en-US" altLang="pt-BR" sz="2400" b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outroTempo</a:t>
            </a:r>
            <a:r>
              <a:rPr lang="en-US" altLang="pt-BR" sz="2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const</a:t>
            </a:r>
            <a:r>
              <a:rPr lang="en-US" altLang="pt-BR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8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	</a:t>
            </a:r>
            <a:r>
              <a:rPr lang="en-US" altLang="pt-BR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altLang="pt-BR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 == true, Se </a:t>
            </a:r>
            <a:r>
              <a:rPr lang="en-US" altLang="pt-BR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</a:t>
            </a:r>
            <a:r>
              <a:rPr lang="en-US" altLang="pt-BR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for </a:t>
            </a:r>
            <a:r>
              <a:rPr lang="en-US" altLang="pt-BR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igual</a:t>
            </a:r>
            <a:r>
              <a:rPr lang="en-US" altLang="pt-BR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outroTime</a:t>
            </a:r>
            <a:endParaRPr lang="en-US" altLang="pt-BR" sz="24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	 	             == false, </a:t>
            </a:r>
            <a:r>
              <a:rPr lang="en-US" altLang="pt-BR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</a:t>
            </a:r>
            <a:r>
              <a:rPr lang="en-US" altLang="pt-BR" sz="2400" b="1" dirty="0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 dirty="0" err="1">
                <a:solidFill>
                  <a:srgbClr val="99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contrário</a:t>
            </a:r>
            <a:endParaRPr lang="en-US" altLang="pt-BR" sz="2400" b="1" dirty="0">
              <a:solidFill>
                <a:srgbClr val="99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((horas) == </a:t>
            </a:r>
            <a:r>
              <a:rPr lang="en-US" alt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outroTempo.horas</a:t>
            </a: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&amp;&amp; (</a:t>
            </a:r>
            <a:r>
              <a:rPr lang="en-US" alt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minutos</a:t>
            </a: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alt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outroTempo.minutos</a:t>
            </a: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		&amp;&amp;  (</a:t>
            </a:r>
            <a:r>
              <a:rPr lang="en-US" alt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segundos</a:t>
            </a: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== </a:t>
            </a:r>
            <a:r>
              <a:rPr lang="en-US" alt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outroTempo.segundos</a:t>
            </a: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2900" indent="-341313" algn="l" eaLnBrk="1" hangingPunct="1">
              <a:lnSpc>
                <a:spcPct val="90000"/>
              </a:lnSpc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342900" indent="-341313" algn="l"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5B853C7-680D-4DE7-89C4-6BBEECEECAE8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609600" y="381000"/>
            <a:ext cx="7848600" cy="685800"/>
          </a:xfrm>
        </p:spPr>
        <p:txBody>
          <a:bodyPr lIns="92160" tIns="46080" rIns="92160" bIns="46080" anchor="b"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alt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Tempo.cpp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id="{4673636B-9E90-4216-BDC0-B84C3BD0C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3F868C-E791-497F-A600-FF14ED6DC104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3" name="Rectangle 1">
            <a:extLst>
              <a:ext uri="{FF2B5EF4-FFF2-40B4-BE49-F238E27FC236}">
                <a16:creationId xmlns:a16="http://schemas.microsoft.com/office/drawing/2014/main" id="{72C11EA3-21CF-42B3-A3FF-56BBAEB70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685800"/>
          </a:xfrm>
        </p:spPr>
        <p:txBody>
          <a:bodyPr lIns="92160" tIns="46080" rIns="92160" bIns="4608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Exemplo: Main.cpp</a:t>
            </a: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27789D1C-B2FB-43F6-BF1D-AD1EEC1EC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219200"/>
            <a:ext cx="7110412" cy="341471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DFCE8B39-1C85-4178-9BED-EB888C3F6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8400" y="1295400"/>
            <a:ext cx="6808788" cy="3200400"/>
          </a:xfrm>
        </p:spPr>
        <p:txBody>
          <a:bodyPr lIns="92160" tIns="46080" rIns="92160" bIns="46080"/>
          <a:lstStyle/>
          <a:p>
            <a:pPr indent="-341313" eaLnBrk="1" hangingPunct="1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pt-BR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Código do cliente</a:t>
            </a: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(Main.cpp)</a:t>
            </a: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#include “tempo.h”</a:t>
            </a: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// outras funções, se houver</a:t>
            </a: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 ()</a:t>
            </a: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... ...</a:t>
            </a:r>
          </a:p>
          <a:p>
            <a:pPr indent="-341313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87046" name="Text Box 4">
            <a:extLst>
              <a:ext uri="{FF2B5EF4-FFF2-40B4-BE49-F238E27FC236}">
                <a16:creationId xmlns:a16="http://schemas.microsoft.com/office/drawing/2014/main" id="{8217F3C2-A2FD-444A-9DFC-D8EDD36F2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868863"/>
            <a:ext cx="7110412" cy="1357312"/>
          </a:xfrm>
          <a:prstGeom prst="rect">
            <a:avLst/>
          </a:prstGeom>
          <a:solidFill>
            <a:srgbClr val="FFE5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Compilar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pt-BR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pt-B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++</a:t>
            </a:r>
            <a:r>
              <a:rPr lang="en-US" alt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mainExec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main.cpp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i="1" dirty="0">
                <a:solidFill>
                  <a:srgbClr val="CC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tempo.cpp</a:t>
            </a:r>
            <a:r>
              <a:rPr lang="en-US" alt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>
            <a:extLst>
              <a:ext uri="{FF2B5EF4-FFF2-40B4-BE49-F238E27FC236}">
                <a16:creationId xmlns:a16="http://schemas.microsoft.com/office/drawing/2014/main" id="{DACA6DA9-BD5C-400A-A62E-825F4CEB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23CD7AF-8E7B-4D95-B31A-0060756804E6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1" name="Rectangle 1">
            <a:extLst>
              <a:ext uri="{FF2B5EF4-FFF2-40B4-BE49-F238E27FC236}">
                <a16:creationId xmlns:a16="http://schemas.microsoft.com/office/drawing/2014/main" id="{5902AB60-565E-4A15-A40F-91D7D5305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00075"/>
            <a:ext cx="8686800" cy="741363"/>
          </a:xfrm>
        </p:spPr>
        <p:txBody>
          <a:bodyPr lIns="92160" tIns="46080" rIns="92160" bIns="46080" anchor="b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Compilação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Vinculação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arquivos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separados</a:t>
            </a:r>
            <a:endParaRPr lang="en-US" alt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38B738FA-063A-40E6-A083-0E7F390BE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1987550"/>
            <a:ext cx="1739900" cy="520700"/>
          </a:xfrm>
          <a:prstGeom prst="rect">
            <a:avLst/>
          </a:prstGeom>
          <a:solidFill>
            <a:srgbClr val="BBE0E3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5482A414-0930-46CD-9AE0-CDCFAB865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2041525"/>
            <a:ext cx="12557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tempo.h</a:t>
            </a:r>
            <a:endParaRPr lang="en-US" alt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094" name="Group 4">
            <a:extLst>
              <a:ext uri="{FF2B5EF4-FFF2-40B4-BE49-F238E27FC236}">
                <a16:creationId xmlns:a16="http://schemas.microsoft.com/office/drawing/2014/main" id="{199644E0-A4D1-457F-B601-97354BA1C3A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444750"/>
            <a:ext cx="1973263" cy="519113"/>
            <a:chOff x="384" y="1540"/>
            <a:chExt cx="1243" cy="327"/>
          </a:xfrm>
        </p:grpSpPr>
        <p:sp>
          <p:nvSpPr>
            <p:cNvPr id="89130" name="Rectangle 5">
              <a:extLst>
                <a:ext uri="{FF2B5EF4-FFF2-40B4-BE49-F238E27FC236}">
                  <a16:creationId xmlns:a16="http://schemas.microsoft.com/office/drawing/2014/main" id="{666C123F-8C12-4DB4-A061-AB5BD3342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" y="1540"/>
              <a:ext cx="1228" cy="327"/>
            </a:xfrm>
            <a:prstGeom prst="rect">
              <a:avLst/>
            </a:prstGeom>
            <a:solidFill>
              <a:srgbClr val="BBE0E3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131" name="Rectangle 6">
              <a:extLst>
                <a:ext uri="{FF2B5EF4-FFF2-40B4-BE49-F238E27FC236}">
                  <a16:creationId xmlns:a16="http://schemas.microsoft.com/office/drawing/2014/main" id="{FBF177E0-7350-420F-A3E8-617E1D837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74"/>
              <a:ext cx="9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main.cpp</a:t>
              </a:r>
            </a:p>
          </p:txBody>
        </p:sp>
      </p:grpSp>
      <p:sp>
        <p:nvSpPr>
          <p:cNvPr id="89095" name="Rectangle 7">
            <a:extLst>
              <a:ext uri="{FF2B5EF4-FFF2-40B4-BE49-F238E27FC236}">
                <a16:creationId xmlns:a16="http://schemas.microsoft.com/office/drawing/2014/main" id="{86B64C21-C3EC-499A-8739-5A240FEF0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2444750"/>
            <a:ext cx="2106613" cy="520700"/>
          </a:xfrm>
          <a:prstGeom prst="rect">
            <a:avLst/>
          </a:prstGeom>
          <a:solidFill>
            <a:srgbClr val="BBE0E3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D808962C-ED3B-4C5E-AB6C-60CDA412C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2498725"/>
            <a:ext cx="15636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tempo.cpp</a:t>
            </a:r>
          </a:p>
        </p:txBody>
      </p:sp>
      <p:grpSp>
        <p:nvGrpSpPr>
          <p:cNvPr id="89097" name="Group 9">
            <a:extLst>
              <a:ext uri="{FF2B5EF4-FFF2-40B4-BE49-F238E27FC236}">
                <a16:creationId xmlns:a16="http://schemas.microsoft.com/office/drawing/2014/main" id="{AD3A99CC-9A78-4A3C-A7C4-3B2F72E3CD7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49750"/>
            <a:ext cx="1973263" cy="519113"/>
            <a:chOff x="384" y="2740"/>
            <a:chExt cx="1243" cy="327"/>
          </a:xfrm>
        </p:grpSpPr>
        <p:sp>
          <p:nvSpPr>
            <p:cNvPr id="89128" name="Rectangle 10">
              <a:extLst>
                <a:ext uri="{FF2B5EF4-FFF2-40B4-BE49-F238E27FC236}">
                  <a16:creationId xmlns:a16="http://schemas.microsoft.com/office/drawing/2014/main" id="{416A53F9-5548-4514-9DEA-B3CA03D1E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" y="2740"/>
              <a:ext cx="1228" cy="327"/>
            </a:xfrm>
            <a:prstGeom prst="rect">
              <a:avLst/>
            </a:prstGeom>
            <a:solidFill>
              <a:srgbClr val="BBE0E3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129" name="Rectangle 11">
              <a:extLst>
                <a:ext uri="{FF2B5EF4-FFF2-40B4-BE49-F238E27FC236}">
                  <a16:creationId xmlns:a16="http://schemas.microsoft.com/office/drawing/2014/main" id="{4BB17412-3F31-46D7-816E-24974EB15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74"/>
              <a:ext cx="8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pt-BR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main.o</a:t>
              </a:r>
              <a:endPara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9098" name="Group 12">
            <a:extLst>
              <a:ext uri="{FF2B5EF4-FFF2-40B4-BE49-F238E27FC236}">
                <a16:creationId xmlns:a16="http://schemas.microsoft.com/office/drawing/2014/main" id="{9C52103A-D1C7-438A-8F49-19CBDDF2A6E3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6096000"/>
            <a:ext cx="1760538" cy="519113"/>
            <a:chOff x="2160" y="3840"/>
            <a:chExt cx="1109" cy="327"/>
          </a:xfrm>
        </p:grpSpPr>
        <p:sp>
          <p:nvSpPr>
            <p:cNvPr id="89126" name="Rectangle 13">
              <a:extLst>
                <a:ext uri="{FF2B5EF4-FFF2-40B4-BE49-F238E27FC236}">
                  <a16:creationId xmlns:a16="http://schemas.microsoft.com/office/drawing/2014/main" id="{D92ACB0C-94C8-4093-BFAE-E119F8A6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" y="3840"/>
              <a:ext cx="1095" cy="327"/>
            </a:xfrm>
            <a:prstGeom prst="rect">
              <a:avLst/>
            </a:prstGeom>
            <a:solidFill>
              <a:srgbClr val="BBE0E3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127" name="Rectangle 14">
              <a:extLst>
                <a:ext uri="{FF2B5EF4-FFF2-40B4-BE49-F238E27FC236}">
                  <a16:creationId xmlns:a16="http://schemas.microsoft.com/office/drawing/2014/main" id="{F49097B9-5BE1-4F5B-82C3-05B25EC79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874"/>
              <a:ext cx="10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160" tIns="46080" rIns="92160" bIns="4608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pt-BR" sz="2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mainExec</a:t>
              </a:r>
              <a:endParaRPr lang="en-US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9099" name="Rectangle 15">
            <a:extLst>
              <a:ext uri="{FF2B5EF4-FFF2-40B4-BE49-F238E27FC236}">
                <a16:creationId xmlns:a16="http://schemas.microsoft.com/office/drawing/2014/main" id="{C867BE34-C265-4711-8BF3-4A2637E9C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25" y="4349750"/>
            <a:ext cx="2047875" cy="520700"/>
          </a:xfrm>
          <a:prstGeom prst="rect">
            <a:avLst/>
          </a:prstGeom>
          <a:solidFill>
            <a:srgbClr val="BBE0E3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100" name="Rectangle 16">
            <a:extLst>
              <a:ext uri="{FF2B5EF4-FFF2-40B4-BE49-F238E27FC236}">
                <a16:creationId xmlns:a16="http://schemas.microsoft.com/office/drawing/2014/main" id="{28796F39-16C9-4B19-9004-4940BD032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438" y="4403725"/>
            <a:ext cx="1237690" cy="46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tempo.o</a:t>
            </a:r>
            <a:endParaRPr lang="en-US" alt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101" name="Oval 17">
            <a:extLst>
              <a:ext uri="{FF2B5EF4-FFF2-40B4-BE49-F238E27FC236}">
                <a16:creationId xmlns:a16="http://schemas.microsoft.com/office/drawing/2014/main" id="{1C8B6AD4-6592-454C-98A4-07A049A00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3435350"/>
            <a:ext cx="1816100" cy="444500"/>
          </a:xfrm>
          <a:prstGeom prst="ellipse">
            <a:avLst/>
          </a:prstGeom>
          <a:solidFill>
            <a:srgbClr val="FFE5E5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102" name="Oval 18">
            <a:extLst>
              <a:ext uri="{FF2B5EF4-FFF2-40B4-BE49-F238E27FC236}">
                <a16:creationId xmlns:a16="http://schemas.microsoft.com/office/drawing/2014/main" id="{F181D58F-68AB-40E7-95B7-A333D70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" y="3435350"/>
            <a:ext cx="1816100" cy="444500"/>
          </a:xfrm>
          <a:prstGeom prst="ellipse">
            <a:avLst/>
          </a:prstGeom>
          <a:solidFill>
            <a:srgbClr val="FFE5E5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103" name="Oval 19">
            <a:extLst>
              <a:ext uri="{FF2B5EF4-FFF2-40B4-BE49-F238E27FC236}">
                <a16:creationId xmlns:a16="http://schemas.microsoft.com/office/drawing/2014/main" id="{A8277810-AAE5-4713-8FE9-489431037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5340350"/>
            <a:ext cx="1816100" cy="444500"/>
          </a:xfrm>
          <a:prstGeom prst="ellipse">
            <a:avLst/>
          </a:prstGeom>
          <a:solidFill>
            <a:srgbClr val="FFFFCC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104" name="Line 20">
            <a:extLst>
              <a:ext uri="{FF2B5EF4-FFF2-40B4-BE49-F238E27FC236}">
                <a16:creationId xmlns:a16="http://schemas.microsoft.com/office/drawing/2014/main" id="{1D828FA3-9555-4365-A017-35CD4EBAA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791200"/>
            <a:ext cx="1588" cy="3048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89105" name="Group 21">
            <a:extLst>
              <a:ext uri="{FF2B5EF4-FFF2-40B4-BE49-F238E27FC236}">
                <a16:creationId xmlns:a16="http://schemas.microsoft.com/office/drawing/2014/main" id="{B58A65EF-69FD-4A61-BDCA-DF9F8024C0DC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876800"/>
            <a:ext cx="2436813" cy="455613"/>
            <a:chOff x="1008" y="3072"/>
            <a:chExt cx="1535" cy="287"/>
          </a:xfrm>
        </p:grpSpPr>
        <p:sp>
          <p:nvSpPr>
            <p:cNvPr id="89123" name="Line 22">
              <a:extLst>
                <a:ext uri="{FF2B5EF4-FFF2-40B4-BE49-F238E27FC236}">
                  <a16:creationId xmlns:a16="http://schemas.microsoft.com/office/drawing/2014/main" id="{E9004843-7421-4747-A8A5-2E55F39BE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072"/>
              <a:ext cx="0" cy="143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24" name="Line 23">
              <a:extLst>
                <a:ext uri="{FF2B5EF4-FFF2-40B4-BE49-F238E27FC236}">
                  <a16:creationId xmlns:a16="http://schemas.microsoft.com/office/drawing/2014/main" id="{22FC8ACC-9836-419E-923A-98E660C58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16"/>
              <a:ext cx="1535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25" name="Line 24">
              <a:extLst>
                <a:ext uri="{FF2B5EF4-FFF2-40B4-BE49-F238E27FC236}">
                  <a16:creationId xmlns:a16="http://schemas.microsoft.com/office/drawing/2014/main" id="{63C614ED-30B5-439A-8343-51426375D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216"/>
              <a:ext cx="0" cy="143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9106" name="Group 25">
            <a:extLst>
              <a:ext uri="{FF2B5EF4-FFF2-40B4-BE49-F238E27FC236}">
                <a16:creationId xmlns:a16="http://schemas.microsoft.com/office/drawing/2014/main" id="{9445FA82-F33C-4C48-B5A5-BC01C58A8D7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876800"/>
            <a:ext cx="2436813" cy="455613"/>
            <a:chOff x="2976" y="3072"/>
            <a:chExt cx="1535" cy="287"/>
          </a:xfrm>
        </p:grpSpPr>
        <p:sp>
          <p:nvSpPr>
            <p:cNvPr id="89120" name="Line 26">
              <a:extLst>
                <a:ext uri="{FF2B5EF4-FFF2-40B4-BE49-F238E27FC236}">
                  <a16:creationId xmlns:a16="http://schemas.microsoft.com/office/drawing/2014/main" id="{1438544E-F63B-4781-8F11-7950447E0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072"/>
              <a:ext cx="0" cy="143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21" name="Line 27">
              <a:extLst>
                <a:ext uri="{FF2B5EF4-FFF2-40B4-BE49-F238E27FC236}">
                  <a16:creationId xmlns:a16="http://schemas.microsoft.com/office/drawing/2014/main" id="{FF68DD73-5E23-493F-90BE-1EA67C1440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5" y="3216"/>
              <a:ext cx="1537" cy="0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122" name="Line 28">
              <a:extLst>
                <a:ext uri="{FF2B5EF4-FFF2-40B4-BE49-F238E27FC236}">
                  <a16:creationId xmlns:a16="http://schemas.microsoft.com/office/drawing/2014/main" id="{16BAB39D-5D94-4FA6-A2ED-B2096E500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216"/>
              <a:ext cx="0" cy="143"/>
            </a:xfrm>
            <a:prstGeom prst="line">
              <a:avLst/>
            </a:prstGeom>
            <a:noFill/>
            <a:ln w="28440" cap="sq">
              <a:solidFill>
                <a:srgbClr val="000000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9107" name="Line 29">
            <a:extLst>
              <a:ext uri="{FF2B5EF4-FFF2-40B4-BE49-F238E27FC236}">
                <a16:creationId xmlns:a16="http://schemas.microsoft.com/office/drawing/2014/main" id="{D8AC9C60-9414-4DBC-AA9D-53538E83E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3886200"/>
            <a:ext cx="1588" cy="4572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9108" name="Line 30">
            <a:extLst>
              <a:ext uri="{FF2B5EF4-FFF2-40B4-BE49-F238E27FC236}">
                <a16:creationId xmlns:a16="http://schemas.microsoft.com/office/drawing/2014/main" id="{D5CEC6EF-DE58-40DD-8E2F-ED82BD0FA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971800"/>
            <a:ext cx="1588" cy="4572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9109" name="Line 31">
            <a:extLst>
              <a:ext uri="{FF2B5EF4-FFF2-40B4-BE49-F238E27FC236}">
                <a16:creationId xmlns:a16="http://schemas.microsoft.com/office/drawing/2014/main" id="{92E34B90-E196-489F-835B-1BAD78062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971800"/>
            <a:ext cx="1588" cy="4572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9110" name="Line 32">
            <a:extLst>
              <a:ext uri="{FF2B5EF4-FFF2-40B4-BE49-F238E27FC236}">
                <a16:creationId xmlns:a16="http://schemas.microsoft.com/office/drawing/2014/main" id="{91A34480-5ACF-4C5C-867A-9B81C37BF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886200"/>
            <a:ext cx="1588" cy="457200"/>
          </a:xfrm>
          <a:prstGeom prst="line">
            <a:avLst/>
          </a:prstGeom>
          <a:noFill/>
          <a:ln w="28440" cap="sq">
            <a:solidFill>
              <a:srgbClr val="000000"/>
            </a:solidFill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9111" name="Rectangle 33">
            <a:extLst>
              <a:ext uri="{FF2B5EF4-FFF2-40B4-BE49-F238E27FC236}">
                <a16:creationId xmlns:a16="http://schemas.microsoft.com/office/drawing/2014/main" id="{377C3424-E2FD-4077-8073-1B99CBBBE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459163"/>
            <a:ext cx="15097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0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</a:t>
            </a:r>
          </a:p>
        </p:txBody>
      </p:sp>
      <p:sp>
        <p:nvSpPr>
          <p:cNvPr id="89112" name="Rectangle 34">
            <a:extLst>
              <a:ext uri="{FF2B5EF4-FFF2-40B4-BE49-F238E27FC236}">
                <a16:creationId xmlns:a16="http://schemas.microsoft.com/office/drawing/2014/main" id="{B9BCF11D-217A-4DC1-A46E-6B8BD0A2F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3459163"/>
            <a:ext cx="15097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0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</a:t>
            </a:r>
          </a:p>
        </p:txBody>
      </p:sp>
      <p:sp>
        <p:nvSpPr>
          <p:cNvPr id="89113" name="Rectangle 35">
            <a:extLst>
              <a:ext uri="{FF2B5EF4-FFF2-40B4-BE49-F238E27FC236}">
                <a16:creationId xmlns:a16="http://schemas.microsoft.com/office/drawing/2014/main" id="{6D4D4FA3-8CBC-4C45-977A-0070B6893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5364163"/>
            <a:ext cx="8397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0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linker</a:t>
            </a:r>
          </a:p>
        </p:txBody>
      </p:sp>
      <p:sp>
        <p:nvSpPr>
          <p:cNvPr id="89114" name="AutoShape 36">
            <a:extLst>
              <a:ext uri="{FF2B5EF4-FFF2-40B4-BE49-F238E27FC236}">
                <a16:creationId xmlns:a16="http://schemas.microsoft.com/office/drawing/2014/main" id="{149ABC3B-5A67-449C-8BFE-44FCB2E07BA1}"/>
              </a:ext>
            </a:extLst>
          </p:cNvPr>
          <p:cNvSpPr>
            <a:spLocks/>
          </p:cNvSpPr>
          <p:nvPr/>
        </p:nvSpPr>
        <p:spPr bwMode="auto">
          <a:xfrm>
            <a:off x="4497388" y="2133600"/>
            <a:ext cx="3200400" cy="7620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10799 h 21600"/>
              <a:gd name="T20" fmla="*/ 10799 w 21600"/>
              <a:gd name="T21" fmla="*/ 2159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stroke="0">
                <a:moveTo>
                  <a:pt x="10800" y="21599"/>
                </a:moveTo>
                <a:cubicBezTo>
                  <a:pt x="4835" y="21599"/>
                  <a:pt x="0" y="16764"/>
                  <a:pt x="0" y="10800"/>
                </a:cubicBezTo>
                <a:lnTo>
                  <a:pt x="10800" y="10800"/>
                </a:lnTo>
                <a:lnTo>
                  <a:pt x="10800" y="21599"/>
                </a:lnTo>
                <a:close/>
              </a:path>
              <a:path w="21600" h="21600">
                <a:moveTo>
                  <a:pt x="10800" y="21599"/>
                </a:moveTo>
                <a:cubicBezTo>
                  <a:pt x="4835" y="21599"/>
                  <a:pt x="0" y="16764"/>
                  <a:pt x="0" y="10800"/>
                </a:cubicBezTo>
              </a:path>
            </a:pathLst>
          </a:custGeom>
          <a:noFill/>
          <a:ln w="28440" cap="rnd">
            <a:solidFill>
              <a:srgbClr val="000000"/>
            </a:solidFill>
            <a:prstDash val="dash"/>
            <a:miter lim="800000"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9115" name="AutoShape 37">
            <a:extLst>
              <a:ext uri="{FF2B5EF4-FFF2-40B4-BE49-F238E27FC236}">
                <a16:creationId xmlns:a16="http://schemas.microsoft.com/office/drawing/2014/main" id="{84093CF0-1329-429A-A126-F0F5B2790CED}"/>
              </a:ext>
            </a:extLst>
          </p:cNvPr>
          <p:cNvSpPr>
            <a:spLocks/>
          </p:cNvSpPr>
          <p:nvPr/>
        </p:nvSpPr>
        <p:spPr bwMode="auto">
          <a:xfrm>
            <a:off x="990600" y="2133600"/>
            <a:ext cx="3200400" cy="7620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799 w 21600"/>
              <a:gd name="T19" fmla="*/ 10799 h 21600"/>
              <a:gd name="T20" fmla="*/ 21599 w 21600"/>
              <a:gd name="T21" fmla="*/ 2159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stroke="0">
                <a:moveTo>
                  <a:pt x="21600" y="10800"/>
                </a:moveTo>
                <a:cubicBezTo>
                  <a:pt x="21600" y="16764"/>
                  <a:pt x="16764" y="21599"/>
                  <a:pt x="10800" y="21599"/>
                </a:cubicBezTo>
                <a:lnTo>
                  <a:pt x="10800" y="10800"/>
                </a:lnTo>
                <a:lnTo>
                  <a:pt x="21600" y="10800"/>
                </a:lnTo>
                <a:close/>
              </a:path>
              <a:path w="21600" h="21600">
                <a:moveTo>
                  <a:pt x="21600" y="10800"/>
                </a:moveTo>
                <a:cubicBezTo>
                  <a:pt x="21600" y="16764"/>
                  <a:pt x="16764" y="21599"/>
                  <a:pt x="10800" y="21599"/>
                </a:cubicBezTo>
              </a:path>
            </a:pathLst>
          </a:custGeom>
          <a:noFill/>
          <a:ln w="28440" cap="rnd">
            <a:solidFill>
              <a:srgbClr val="000000"/>
            </a:solidFill>
            <a:prstDash val="dash"/>
            <a:miter lim="800000"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9116" name="Rectangle 38">
            <a:extLst>
              <a:ext uri="{FF2B5EF4-FFF2-40B4-BE49-F238E27FC236}">
                <a16:creationId xmlns:a16="http://schemas.microsoft.com/office/drawing/2014/main" id="{356B6D8E-DAD0-4D03-8F2A-F0C5576D9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2925763"/>
            <a:ext cx="25130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#include “</a:t>
            </a:r>
            <a:r>
              <a:rPr lang="en-US" alt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tempo.h</a:t>
            </a:r>
            <a:r>
              <a:rPr lang="en-US" alt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</p:txBody>
      </p:sp>
      <p:sp>
        <p:nvSpPr>
          <p:cNvPr id="89117" name="Rectangle 39">
            <a:extLst>
              <a:ext uri="{FF2B5EF4-FFF2-40B4-BE49-F238E27FC236}">
                <a16:creationId xmlns:a16="http://schemas.microsoft.com/office/drawing/2014/main" id="{841E4E49-24BE-42B3-A558-EB1EDA5B3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925" y="2011363"/>
            <a:ext cx="30845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000" b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altLang="pt-BR" sz="20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2000" b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</a:t>
            </a:r>
            <a:endParaRPr lang="en-US" altLang="pt-BR" sz="20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118" name="Rectangle 40">
            <a:extLst>
              <a:ext uri="{FF2B5EF4-FFF2-40B4-BE49-F238E27FC236}">
                <a16:creationId xmlns:a16="http://schemas.microsoft.com/office/drawing/2014/main" id="{246D1047-56BE-4C17-99EF-2EE49627E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1554163"/>
            <a:ext cx="28432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0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de especificação</a:t>
            </a:r>
          </a:p>
        </p:txBody>
      </p:sp>
      <p:sp>
        <p:nvSpPr>
          <p:cNvPr id="89119" name="Rectangle 41">
            <a:extLst>
              <a:ext uri="{FF2B5EF4-FFF2-40B4-BE49-F238E27FC236}">
                <a16:creationId xmlns:a16="http://schemas.microsoft.com/office/drawing/2014/main" id="{97FEBB52-C8DB-4413-92CC-876EB654F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2011363"/>
            <a:ext cx="2336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6080" rIns="92160" bIns="4608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t-BR" sz="20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principal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BD9E9044-1D93-4C90-BF23-4C00454E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F02180-1A57-49E0-89CF-49E270F6A7F2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DDDA8C3F-6BBB-4D3C-AE56-1F79B6688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>
                <a:latin typeface="Times New Roman" panose="02020603050405020304" pitchFamily="18" charset="0"/>
                <a:cs typeface="Times New Roman" panose="02020603050405020304" pitchFamily="18" charset="0"/>
              </a:rPr>
              <a:t>Definir um tipo de classe</a:t>
            </a: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C310ECC4-C14B-42CA-BCF1-2B9892F5A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70000"/>
            <a:ext cx="4038600" cy="4638675"/>
          </a:xfrm>
          <a:solidFill>
            <a:srgbClr val="FFFF99"/>
          </a:solidFill>
        </p:spPr>
        <p:txBody>
          <a:bodyPr/>
          <a:lstStyle/>
          <a:p>
            <a:pPr indent="-341313" eaLnBrk="1" hangingPunct="1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pt-BR" sz="2400" b="1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1313" eaLnBrk="1" hangingPunct="1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class </a:t>
            </a:r>
            <a:r>
              <a:rPr lang="en-US" altLang="pt-BR" sz="2400" i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da classe</a:t>
            </a:r>
            <a:r>
              <a:rPr lang="en-US" altLang="pt-BR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341313" eaLnBrk="1" hangingPunct="1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r>
              <a:rPr lang="en-US" altLang="pt-BR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341313" eaLnBrk="1" hangingPunct="1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i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altLang="pt-BR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rótulo_de_permissão: </a:t>
            </a:r>
          </a:p>
          <a:p>
            <a:pPr indent="-341313" eaLnBrk="1" hangingPunct="1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i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membro</a:t>
            </a:r>
            <a:r>
              <a:rPr lang="en-US" altLang="pt-BR" sz="2400" b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pt-BR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341313" eaLnBrk="1" hangingPunct="1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i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altLang="pt-BR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permission_label: </a:t>
            </a:r>
          </a:p>
          <a:p>
            <a:pPr indent="-341313" eaLnBrk="1" hangingPunct="1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i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membro</a:t>
            </a:r>
            <a:r>
              <a:rPr lang="en-US" altLang="pt-BR" sz="2400" b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indent="-341313" eaLnBrk="1" hangingPunct="1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... </a:t>
            </a:r>
          </a:p>
          <a:p>
            <a:pPr indent="-341313" eaLnBrk="1" hangingPunct="1"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pt-BR" sz="2400" b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  <a:r>
              <a:rPr lang="en-US" altLang="pt-BR"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F7E1C8E-0401-41F6-88A5-C7DB91D8C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412875"/>
            <a:ext cx="3962400" cy="48006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 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Retangulo</a:t>
            </a:r>
            <a:endParaRPr lang="en-US" alt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private: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largura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</a:t>
            </a:r>
            <a:r>
              <a:rPr lang="en-US" alt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comprimento</a:t>
            </a: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void set(int l, int c);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int area();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en-US" alt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  <p:grpSp>
        <p:nvGrpSpPr>
          <p:cNvPr id="8196" name="Group 4">
            <a:extLst>
              <a:ext uri="{FF2B5EF4-FFF2-40B4-BE49-F238E27FC236}">
                <a16:creationId xmlns:a16="http://schemas.microsoft.com/office/drawing/2014/main" id="{4F06818A-633A-445B-B0A7-E11006185738}"/>
              </a:ext>
            </a:extLst>
          </p:cNvPr>
          <p:cNvGrpSpPr>
            <a:grpSpLocks/>
          </p:cNvGrpSpPr>
          <p:nvPr/>
        </p:nvGrpSpPr>
        <p:grpSpPr bwMode="auto">
          <a:xfrm>
            <a:off x="3338513" y="1844675"/>
            <a:ext cx="4113212" cy="303213"/>
            <a:chOff x="2064" y="1296"/>
            <a:chExt cx="2591" cy="191"/>
          </a:xfrm>
        </p:grpSpPr>
        <p:sp>
          <p:nvSpPr>
            <p:cNvPr id="15380" name="Line 5">
              <a:extLst>
                <a:ext uri="{FF2B5EF4-FFF2-40B4-BE49-F238E27FC236}">
                  <a16:creationId xmlns:a16="http://schemas.microsoft.com/office/drawing/2014/main" id="{55351950-01B9-41DD-94F2-DE96805CD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1295"/>
              <a:ext cx="1823" cy="193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81" name="Line 6">
              <a:extLst>
                <a:ext uri="{FF2B5EF4-FFF2-40B4-BE49-F238E27FC236}">
                  <a16:creationId xmlns:a16="http://schemas.microsoft.com/office/drawing/2014/main" id="{9B42B098-89BB-4901-A337-54FE17700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296"/>
              <a:ext cx="1007" cy="0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199" name="Group 7">
            <a:extLst>
              <a:ext uri="{FF2B5EF4-FFF2-40B4-BE49-F238E27FC236}">
                <a16:creationId xmlns:a16="http://schemas.microsoft.com/office/drawing/2014/main" id="{9F8F85B6-6D0C-4443-9334-464A16961C47}"/>
              </a:ext>
            </a:extLst>
          </p:cNvPr>
          <p:cNvGrpSpPr>
            <a:grpSpLocks/>
          </p:cNvGrpSpPr>
          <p:nvPr/>
        </p:nvGrpSpPr>
        <p:grpSpPr bwMode="auto">
          <a:xfrm rot="282647">
            <a:off x="3814763" y="2708275"/>
            <a:ext cx="1482725" cy="1444625"/>
            <a:chOff x="2329" y="1873"/>
            <a:chExt cx="934" cy="910"/>
          </a:xfrm>
        </p:grpSpPr>
        <p:sp>
          <p:nvSpPr>
            <p:cNvPr id="15378" name="Line 8">
              <a:extLst>
                <a:ext uri="{FF2B5EF4-FFF2-40B4-BE49-F238E27FC236}">
                  <a16:creationId xmlns:a16="http://schemas.microsoft.com/office/drawing/2014/main" id="{1586644D-0ED5-496A-AB07-113C139DFC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9" y="1873"/>
              <a:ext cx="911" cy="193"/>
            </a:xfrm>
            <a:prstGeom prst="line">
              <a:avLst/>
            </a:prstGeom>
            <a:noFill/>
            <a:ln w="38160" cap="sq">
              <a:solidFill>
                <a:srgbClr val="0099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79" name="Line 9">
              <a:extLst>
                <a:ext uri="{FF2B5EF4-FFF2-40B4-BE49-F238E27FC236}">
                  <a16:creationId xmlns:a16="http://schemas.microsoft.com/office/drawing/2014/main" id="{13F31FB7-94BB-4D08-838A-CECAC39C5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064"/>
              <a:ext cx="911" cy="719"/>
            </a:xfrm>
            <a:prstGeom prst="line">
              <a:avLst/>
            </a:prstGeom>
            <a:noFill/>
            <a:ln w="38160" cap="sq">
              <a:solidFill>
                <a:srgbClr val="009999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202" name="Group 10">
            <a:extLst>
              <a:ext uri="{FF2B5EF4-FFF2-40B4-BE49-F238E27FC236}">
                <a16:creationId xmlns:a16="http://schemas.microsoft.com/office/drawing/2014/main" id="{DDCE6C3A-B8B4-495F-A658-1711250C3302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732213"/>
            <a:ext cx="2132013" cy="1065212"/>
            <a:chOff x="2112" y="2496"/>
            <a:chExt cx="1343" cy="671"/>
          </a:xfrm>
        </p:grpSpPr>
        <p:sp>
          <p:nvSpPr>
            <p:cNvPr id="15376" name="Line 11">
              <a:extLst>
                <a:ext uri="{FF2B5EF4-FFF2-40B4-BE49-F238E27FC236}">
                  <a16:creationId xmlns:a16="http://schemas.microsoft.com/office/drawing/2014/main" id="{79BCF35C-0E65-4FD4-A546-74AE22127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880"/>
              <a:ext cx="1295" cy="287"/>
            </a:xfrm>
            <a:prstGeom prst="line">
              <a:avLst/>
            </a:prstGeom>
            <a:noFill/>
            <a:ln w="38160" cap="sq">
              <a:solidFill>
                <a:srgbClr val="99CC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77" name="Line 12">
              <a:extLst>
                <a:ext uri="{FF2B5EF4-FFF2-40B4-BE49-F238E27FC236}">
                  <a16:creationId xmlns:a16="http://schemas.microsoft.com/office/drawing/2014/main" id="{A2B0068B-A4AA-47C0-8119-F2F049BEA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2495"/>
              <a:ext cx="1343" cy="385"/>
            </a:xfrm>
            <a:prstGeom prst="line">
              <a:avLst/>
            </a:prstGeom>
            <a:noFill/>
            <a:ln w="38160" cap="sq">
              <a:solidFill>
                <a:srgbClr val="99CC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8205" name="Group 13">
            <a:extLst>
              <a:ext uri="{FF2B5EF4-FFF2-40B4-BE49-F238E27FC236}">
                <a16:creationId xmlns:a16="http://schemas.microsoft.com/office/drawing/2014/main" id="{D065C44A-9F53-46D7-977A-585A43E1387C}"/>
              </a:ext>
            </a:extLst>
          </p:cNvPr>
          <p:cNvGrpSpPr>
            <a:grpSpLocks/>
          </p:cNvGrpSpPr>
          <p:nvPr/>
        </p:nvGrpSpPr>
        <p:grpSpPr bwMode="auto">
          <a:xfrm>
            <a:off x="284163" y="3200400"/>
            <a:ext cx="974725" cy="1827213"/>
            <a:chOff x="102" y="2016"/>
            <a:chExt cx="614" cy="1151"/>
          </a:xfrm>
        </p:grpSpPr>
        <p:sp>
          <p:nvSpPr>
            <p:cNvPr id="15374" name="Text Box 14">
              <a:extLst>
                <a:ext uri="{FF2B5EF4-FFF2-40B4-BE49-F238E27FC236}">
                  <a16:creationId xmlns:a16="http://schemas.microsoft.com/office/drawing/2014/main" id="{635618D3-6672-4873-A8C0-8707616D6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" y="2457"/>
              <a:ext cx="518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Corpo</a:t>
              </a:r>
              <a:endParaRPr lang="en-US" altLang="pt-BR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75" name="AutoShape 15">
              <a:extLst>
                <a:ext uri="{FF2B5EF4-FFF2-40B4-BE49-F238E27FC236}">
                  <a16:creationId xmlns:a16="http://schemas.microsoft.com/office/drawing/2014/main" id="{BF790C43-84AE-4FEA-A2E7-BA58A5970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" y="2016"/>
              <a:ext cx="47" cy="1151"/>
            </a:xfrm>
            <a:prstGeom prst="leftBrace">
              <a:avLst>
                <a:gd name="adj1" fmla="val 204078"/>
                <a:gd name="adj2" fmla="val 50000"/>
              </a:avLst>
            </a:prstGeom>
            <a:noFill/>
            <a:ln w="38160" cap="sq">
              <a:solidFill>
                <a:srgbClr val="0099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pt-BR" altLang="pt-BR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08" name="Group 16">
            <a:extLst>
              <a:ext uri="{FF2B5EF4-FFF2-40B4-BE49-F238E27FC236}">
                <a16:creationId xmlns:a16="http://schemas.microsoft.com/office/drawing/2014/main" id="{8331E2AE-D0AF-4BA8-9731-DACF81FFB20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196975"/>
            <a:ext cx="2055813" cy="676275"/>
            <a:chOff x="192" y="965"/>
            <a:chExt cx="1295" cy="426"/>
          </a:xfrm>
        </p:grpSpPr>
        <p:sp>
          <p:nvSpPr>
            <p:cNvPr id="15371" name="Text Box 17">
              <a:extLst>
                <a:ext uri="{FF2B5EF4-FFF2-40B4-BE49-F238E27FC236}">
                  <a16:creationId xmlns:a16="http://schemas.microsoft.com/office/drawing/2014/main" id="{69F57A55-0C73-4006-8425-7D005F693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965"/>
              <a:ext cx="79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1pPr>
              <a:lvl2pPr>
                <a:spcBef>
                  <a:spcPts val="7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2pPr>
              <a:lvl3pPr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3pPr>
              <a:lvl4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4pPr>
              <a:lvl5pPr>
                <a:spcBef>
                  <a:spcPts val="5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5pPr>
              <a:lvl6pPr marL="25146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6pPr>
              <a:lvl7pPr marL="29718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7pPr>
              <a:lvl8pPr marL="34290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8pPr>
              <a:lvl9pPr marL="3886200" indent="-228600" defTabSz="4572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DejaVu Sans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pt-BR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Cabeçalho</a:t>
              </a:r>
              <a:endParaRPr lang="en-US" altLang="pt-BR" sz="1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72" name="Line 18">
              <a:extLst>
                <a:ext uri="{FF2B5EF4-FFF2-40B4-BE49-F238E27FC236}">
                  <a16:creationId xmlns:a16="http://schemas.microsoft.com/office/drawing/2014/main" id="{40F46E8B-0578-47FB-8F4A-6D70DAB10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248"/>
              <a:ext cx="47" cy="143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373" name="Line 19">
              <a:extLst>
                <a:ext uri="{FF2B5EF4-FFF2-40B4-BE49-F238E27FC236}">
                  <a16:creationId xmlns:a16="http://schemas.microsoft.com/office/drawing/2014/main" id="{20A0B851-51F8-43DD-AD63-938B9C697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248"/>
              <a:ext cx="863" cy="143"/>
            </a:xfrm>
            <a:prstGeom prst="lin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10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" dur="1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4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777E3C6C-585C-46F0-8BEE-14AED70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EFB296-D662-4D72-B344-3B721C75BCFF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3B9912D7-7C17-457D-95AD-C0A9D584C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482D8536-640F-4466-8208-0D9AA6143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784176"/>
            <a:ext cx="8686800" cy="5029200"/>
          </a:xfrm>
        </p:spPr>
        <p:txBody>
          <a:bodyPr/>
          <a:lstStyle/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Retangulo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private: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int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largura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int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comprimento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public: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void set(int l, int c);	 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int area() { //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primeira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forma de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implementar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endParaRPr lang="en-US" alt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	return this-&gt;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largura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this-&gt;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comprimento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}	 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777E3C6C-585C-46F0-8BEE-14AED70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EFB296-D662-4D72-B344-3B721C75BCFF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3B9912D7-7C17-457D-95AD-C0A9D584C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482D8536-640F-4466-8208-0D9AA6143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556792"/>
            <a:ext cx="8964488" cy="5029200"/>
          </a:xfrm>
        </p:spPr>
        <p:txBody>
          <a:bodyPr/>
          <a:lstStyle/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Retangulo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::set(int x, int y) { 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outra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forma de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implementar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um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metodo</a:t>
            </a:r>
            <a:endParaRPr lang="en-US" altLang="pt-BR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largura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x;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comprimento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y;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	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Retangulo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ret;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x, y;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Digite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largura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 a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altura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de um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retangulo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";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x &gt;&gt; y;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ret.set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"Area do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retangulo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" &lt;&lt; </a:t>
            </a:r>
            <a:r>
              <a:rPr lang="en-US" altLang="pt-BR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ret.area</a:t>
            </a: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6840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CB0A195E-F80A-4F48-96DC-3D4DFF62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3D5C20-6A06-4C61-B116-3E97D4750FD8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728093BF-BA79-45B6-B869-99FCD2D9B9A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57200" y="1124744"/>
            <a:ext cx="8435975" cy="4754563"/>
          </a:xfrm>
        </p:spPr>
        <p:txBody>
          <a:bodyPr anchor="t"/>
          <a:lstStyle/>
          <a:p>
            <a:pPr marL="341313" indent="-341313" algn="l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Escreva uma classe para representar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Lampadas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respeitando os seguintes requisitos:</a:t>
            </a:r>
          </a:p>
          <a:p>
            <a:pPr marL="341313" indent="-341313" algn="l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	Para cada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Lampada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deve-se armazenar seu tipo em uma variável char (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Incandescente - i, Fluorescente - f, Led - l) e potência em watts em uma variável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100, 40, 9, ...).</a:t>
            </a:r>
          </a:p>
          <a:p>
            <a:pPr marL="341313" indent="-341313" algn="l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	Elabore uma função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deverá permitir que o usuário digite o tipo e a potência de uma lâmpada e armazene estas informações em um objeto da classe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Lampada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1313" indent="-341313" algn="l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	Modifique a classe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Lampada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criando uma operação chamada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mostraDados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exiba os atributos de uma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lampada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console. </a:t>
            </a:r>
          </a:p>
          <a:p>
            <a:pPr marL="341313" indent="-341313" algn="l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d.	Modifique a função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que seja invocada a operação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mostraDados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antes do término do programa para exibir os dados armazenados no objeto da classe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Lampada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1313" indent="-341313" algn="l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C547407-7E2C-4F68-B171-2713B702E7F0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-685800" y="228600"/>
            <a:ext cx="10210800" cy="838200"/>
          </a:xfrm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Exercício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085738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CB0A195E-F80A-4F48-96DC-3D4DFF62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3D5C20-6A06-4C61-B116-3E97D4750FD8}" type="slidenum">
              <a:rPr lang="en-US" altLang="pt-BR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pt-BR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3" name="Rectangle 1">
            <a:extLst>
              <a:ext uri="{FF2B5EF4-FFF2-40B4-BE49-F238E27FC236}">
                <a16:creationId xmlns:a16="http://schemas.microsoft.com/office/drawing/2014/main" id="{728093BF-BA79-45B6-B869-99FCD2D9B9A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457200" y="1371600"/>
            <a:ext cx="8435975" cy="4754563"/>
          </a:xfrm>
        </p:spPr>
        <p:txBody>
          <a:bodyPr anchor="t"/>
          <a:lstStyle/>
          <a:p>
            <a:pPr marL="341313" indent="-341313" algn="l" eaLnBrk="1" hangingPunct="1"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alt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membro</a:t>
            </a:r>
            <a:endParaRPr lang="en-US" alt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1363" lvl="1" indent="-284163" algn="l" eaLnBrk="1" hangingPunct="1">
              <a:spcBef>
                <a:spcPts val="600"/>
              </a:spcBef>
              <a:buClr>
                <a:srgbClr val="333399"/>
              </a:buClr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</a:t>
            </a:r>
            <a:endParaRPr lang="en-US" altLang="pt-BR" sz="2400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 eaLnBrk="1" hangingPunct="1">
              <a:spcBef>
                <a:spcPts val="5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tipo_de_retorno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pt-B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lista_de_parâmetros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const;</a:t>
            </a:r>
          </a:p>
          <a:p>
            <a:pPr marL="741363" lvl="1" indent="-284163" algn="l" eaLnBrk="1" hangingPunct="1">
              <a:spcBef>
                <a:spcPts val="600"/>
              </a:spcBef>
              <a:buClr>
                <a:srgbClr val="800000"/>
              </a:buClr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endParaRPr lang="en-US" altLang="pt-BR" sz="24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2" indent="-228600" algn="l" eaLnBrk="1" hangingPunct="1">
              <a:spcBef>
                <a:spcPts val="5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tipo_de_retorno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pt-B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lista_de_parâmetros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const {...}</a:t>
            </a:r>
          </a:p>
          <a:p>
            <a:pPr marL="1143000" lvl="2" indent="-228600" algn="l" eaLnBrk="1" hangingPunct="1">
              <a:spcBef>
                <a:spcPts val="5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tipo_de_retorno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nome_da_classe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:: </a:t>
            </a:r>
            <a:r>
              <a:rPr lang="en-US" altLang="pt-B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nome_da_função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pt-BR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lista_de_parâmetros</a:t>
            </a:r>
            <a:r>
              <a:rPr lang="en-US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const {...}</a:t>
            </a:r>
          </a:p>
          <a:p>
            <a:pPr marL="741363" lvl="1" indent="-284163" algn="l" eaLnBrk="1" hangingPunct="1">
              <a:spcBef>
                <a:spcPts val="600"/>
              </a:spcBef>
              <a:buClr>
                <a:srgbClr val="333399"/>
              </a:buClr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nenhuma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modificação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membros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2800" dirty="0" err="1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</a:t>
            </a:r>
            <a:r>
              <a:rPr lang="en-US" altLang="pt-BR" sz="2800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1363" lvl="1" indent="-284163" algn="l" eaLnBrk="1" hangingPunct="1">
              <a:spcBef>
                <a:spcPts val="600"/>
              </a:spcBef>
              <a:buClr>
                <a:srgbClr val="800000"/>
              </a:buClr>
              <a:buFont typeface="Arial" panose="020B0604020202020204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ilegal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const </a:t>
            </a: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dado </a:t>
            </a: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membro</a:t>
            </a:r>
            <a:r>
              <a:rPr lang="en-US" altLang="pt-BR" sz="2800" dirty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altLang="pt-BR" sz="2800" dirty="0" err="1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endParaRPr lang="en-US" altLang="pt-BR" sz="2800" dirty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0C547407-7E2C-4F68-B171-2713B702E7F0}"/>
              </a:ext>
            </a:extLst>
          </p:cNvPr>
          <p:cNvSpPr>
            <a:spLocks noGrp="1" noChangeArrowheads="1"/>
          </p:cNvSpPr>
          <p:nvPr>
            <p:ph type="title" idx="1"/>
          </p:nvPr>
        </p:nvSpPr>
        <p:spPr>
          <a:xfrm>
            <a:off x="-685800" y="228600"/>
            <a:ext cx="10210800" cy="838200"/>
          </a:xfrm>
        </p:spPr>
        <p:txBody>
          <a:bodyPr anchor="ctr"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pt-BR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Funções-membro</a:t>
            </a:r>
            <a:endParaRPr lang="en-US" alt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0861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panose="020B06030308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panose="020B0603030804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3636</Words>
  <Application>Microsoft Office PowerPoint</Application>
  <PresentationFormat>Apresentação na tela (4:3)</PresentationFormat>
  <Paragraphs>848</Paragraphs>
  <Slides>46</Slides>
  <Notes>46</Notes>
  <HiddenSlides>3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46</vt:i4>
      </vt:variant>
    </vt:vector>
  </HeadingPairs>
  <TitlesOfParts>
    <vt:vector size="50" baseType="lpstr">
      <vt:lpstr>Arial</vt:lpstr>
      <vt:lpstr>Courier New</vt:lpstr>
      <vt:lpstr>Times New Roman</vt:lpstr>
      <vt:lpstr>Office Theme</vt:lpstr>
      <vt:lpstr>Programação Orientada a Objetos introdução a classes</vt:lpstr>
      <vt:lpstr>Classe</vt:lpstr>
      <vt:lpstr>Classe</vt:lpstr>
      <vt:lpstr>Aulas e Objetos</vt:lpstr>
      <vt:lpstr>Definir um tipo de classe</vt:lpstr>
      <vt:lpstr>Exemplo 1</vt:lpstr>
      <vt:lpstr>Exemplo 1</vt:lpstr>
      <vt:lpstr>Exercício 1</vt:lpstr>
      <vt:lpstr>Definição de classe  Funções-membro</vt:lpstr>
      <vt:lpstr>Função Constante</vt:lpstr>
      <vt:lpstr>Exercício 2</vt:lpstr>
      <vt:lpstr>Definição de Classe - Controle de Acesso</vt:lpstr>
      <vt:lpstr>Especificação class Tempo</vt:lpstr>
      <vt:lpstr>  </vt:lpstr>
      <vt:lpstr>Definição de classe   Controle de acesso</vt:lpstr>
      <vt:lpstr>O que é um objeto? </vt:lpstr>
      <vt:lpstr>Declaração de um objeto</vt:lpstr>
      <vt:lpstr>Outro exemplo</vt:lpstr>
      <vt:lpstr>Declaração de um objeto – operador .</vt:lpstr>
      <vt:lpstr>Declaração de um objeto – operador -&gt;</vt:lpstr>
      <vt:lpstr>Declaração de um objeto</vt:lpstr>
      <vt:lpstr>Exercício 3</vt:lpstr>
      <vt:lpstr>Construtores</vt:lpstr>
      <vt:lpstr>Inicialização objeto</vt:lpstr>
      <vt:lpstr>Inicialização objeto</vt:lpstr>
      <vt:lpstr>Inicialização do objeto</vt:lpstr>
      <vt:lpstr>Inicialização do objeto</vt:lpstr>
      <vt:lpstr>Inicialização do objeto</vt:lpstr>
      <vt:lpstr>Inicialização do objeto</vt:lpstr>
      <vt:lpstr>Exercício 4</vt:lpstr>
      <vt:lpstr>Inicialização</vt:lpstr>
      <vt:lpstr>Inicialização</vt:lpstr>
      <vt:lpstr>Exercício 5</vt:lpstr>
      <vt:lpstr>Definição de classe Membros de dados</vt:lpstr>
      <vt:lpstr>Membro de dados estáticos</vt:lpstr>
      <vt:lpstr>Limpeza de um objeto - Destrutor</vt:lpstr>
      <vt:lpstr>Exercício 6</vt:lpstr>
      <vt:lpstr>Unindo</vt:lpstr>
      <vt:lpstr>Unindo</vt:lpstr>
      <vt:lpstr>Unindo</vt:lpstr>
      <vt:lpstr>Interação de objetos</vt:lpstr>
      <vt:lpstr>Trabalhando com vários arquivos</vt:lpstr>
      <vt:lpstr>Exemplo: tempo.h</vt:lpstr>
      <vt:lpstr>Exemplo: Tempo.cpp</vt:lpstr>
      <vt:lpstr>Exemplo: Main.cpp</vt:lpstr>
      <vt:lpstr>Compilação e Vinculação de arquivos separados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Programming-- Introduction to Classes</dc:title>
  <dc:subject/>
  <dc:creator>Wei Du</dc:creator>
  <cp:keywords/>
  <dc:description/>
  <cp:lastModifiedBy>Rodrigo Malara</cp:lastModifiedBy>
  <cp:revision>195</cp:revision>
  <cp:lastPrinted>1601-01-01T00:00:00Z</cp:lastPrinted>
  <dcterms:created xsi:type="dcterms:W3CDTF">2003-10-14T03:58:11Z</dcterms:created>
  <dcterms:modified xsi:type="dcterms:W3CDTF">2021-06-03T22:40:44Z</dcterms:modified>
</cp:coreProperties>
</file>