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5"/>
  </p:notesMasterIdLst>
  <p:sldIdLst>
    <p:sldId id="256" r:id="rId2"/>
    <p:sldId id="258" r:id="rId3"/>
    <p:sldId id="262" r:id="rId4"/>
    <p:sldId id="263" r:id="rId5"/>
    <p:sldId id="264" r:id="rId6"/>
    <p:sldId id="265" r:id="rId7"/>
    <p:sldId id="276" r:id="rId8"/>
    <p:sldId id="266" r:id="rId9"/>
    <p:sldId id="267" r:id="rId10"/>
    <p:sldId id="268" r:id="rId11"/>
    <p:sldId id="269" r:id="rId12"/>
    <p:sldId id="277" r:id="rId13"/>
    <p:sldId id="286" r:id="rId14"/>
    <p:sldId id="270" r:id="rId15"/>
    <p:sldId id="282" r:id="rId16"/>
    <p:sldId id="279" r:id="rId17"/>
    <p:sldId id="272" r:id="rId18"/>
    <p:sldId id="283" r:id="rId19"/>
    <p:sldId id="273" r:id="rId20"/>
    <p:sldId id="284" r:id="rId21"/>
    <p:sldId id="285" r:id="rId22"/>
    <p:sldId id="278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7" d="100"/>
          <a:sy n="117" d="100"/>
        </p:scale>
        <p:origin x="438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Malara" userId="d6dcf8413d90d1af" providerId="LiveId" clId="{68A2B03B-02E9-45C2-90F0-071755BA7112}"/>
    <pc:docChg chg="undo custSel addSld delSld modSld">
      <pc:chgData name="Rodrigo Malara" userId="d6dcf8413d90d1af" providerId="LiveId" clId="{68A2B03B-02E9-45C2-90F0-071755BA7112}" dt="2020-05-20T00:41:10.226" v="722" actId="47"/>
      <pc:docMkLst>
        <pc:docMk/>
      </pc:docMkLst>
      <pc:sldChg chg="modSp mod">
        <pc:chgData name="Rodrigo Malara" userId="d6dcf8413d90d1af" providerId="LiveId" clId="{68A2B03B-02E9-45C2-90F0-071755BA7112}" dt="2020-05-20T00:22:35.336" v="312" actId="27636"/>
        <pc:sldMkLst>
          <pc:docMk/>
          <pc:sldMk cId="0" sldId="256"/>
        </pc:sldMkLst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0" sldId="256"/>
            <ac:spMk id="3074" creationId="{83F21821-E8CF-4D32-87E3-888282E863F2}"/>
          </ac:spMkLst>
        </pc:spChg>
        <pc:spChg chg="mod">
          <ac:chgData name="Rodrigo Malara" userId="d6dcf8413d90d1af" providerId="LiveId" clId="{68A2B03B-02E9-45C2-90F0-071755BA7112}" dt="2020-05-20T00:22:35.336" v="312" actId="27636"/>
          <ac:spMkLst>
            <pc:docMk/>
            <pc:sldMk cId="0" sldId="256"/>
            <ac:spMk id="3075" creationId="{67F3A622-4F31-4344-82E6-BE7EA0290C1F}"/>
          </ac:spMkLst>
        </pc:spChg>
      </pc:sldChg>
      <pc:sldChg chg="modSp del">
        <pc:chgData name="Rodrigo Malara" userId="d6dcf8413d90d1af" providerId="LiveId" clId="{68A2B03B-02E9-45C2-90F0-071755BA7112}" dt="2020-05-20T00:22:58.775" v="316" actId="47"/>
        <pc:sldMkLst>
          <pc:docMk/>
          <pc:sldMk cId="0" sldId="257"/>
        </pc:sldMkLst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0" sldId="257"/>
            <ac:spMk id="5122" creationId="{D3D98FBA-29EA-414B-ADFB-A4A1F02EB3AE}"/>
          </ac:spMkLst>
        </pc:spChg>
      </pc:sldChg>
      <pc:sldChg chg="modSp mod">
        <pc:chgData name="Rodrigo Malara" userId="d6dcf8413d90d1af" providerId="LiveId" clId="{68A2B03B-02E9-45C2-90F0-071755BA7112}" dt="2020-05-20T00:23:38.636" v="322" actId="403"/>
        <pc:sldMkLst>
          <pc:docMk/>
          <pc:sldMk cId="0" sldId="258"/>
        </pc:sldMkLst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0" sldId="258"/>
            <ac:spMk id="7170" creationId="{3C8D815D-7251-419C-BE1E-714F707BFA58}"/>
          </ac:spMkLst>
        </pc:spChg>
        <pc:spChg chg="mod">
          <ac:chgData name="Rodrigo Malara" userId="d6dcf8413d90d1af" providerId="LiveId" clId="{68A2B03B-02E9-45C2-90F0-071755BA7112}" dt="2020-05-20T00:23:38.636" v="322" actId="403"/>
          <ac:spMkLst>
            <pc:docMk/>
            <pc:sldMk cId="0" sldId="258"/>
            <ac:spMk id="7172" creationId="{A58FA844-4A76-4566-8496-2A713034A206}"/>
          </ac:spMkLst>
        </pc:spChg>
      </pc:sldChg>
      <pc:sldChg chg="modSp del">
        <pc:chgData name="Rodrigo Malara" userId="d6dcf8413d90d1af" providerId="LiveId" clId="{68A2B03B-02E9-45C2-90F0-071755BA7112}" dt="2020-05-20T00:23:05.328" v="317" actId="47"/>
        <pc:sldMkLst>
          <pc:docMk/>
          <pc:sldMk cId="0" sldId="259"/>
        </pc:sldMkLst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0" sldId="259"/>
            <ac:spMk id="9218" creationId="{EEE6773B-1543-49E4-AF72-DE0E10895F04}"/>
          </ac:spMkLst>
        </pc:spChg>
      </pc:sldChg>
      <pc:sldChg chg="modSp del">
        <pc:chgData name="Rodrigo Malara" userId="d6dcf8413d90d1af" providerId="LiveId" clId="{68A2B03B-02E9-45C2-90F0-071755BA7112}" dt="2020-05-20T00:23:07.758" v="318" actId="47"/>
        <pc:sldMkLst>
          <pc:docMk/>
          <pc:sldMk cId="0" sldId="260"/>
        </pc:sldMkLst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0" sldId="260"/>
            <ac:spMk id="11266" creationId="{BC33C722-1A9F-4877-B26B-D2A9799EC9EF}"/>
          </ac:spMkLst>
        </pc:spChg>
      </pc:sldChg>
      <pc:sldChg chg="modSp del mod">
        <pc:chgData name="Rodrigo Malara" userId="d6dcf8413d90d1af" providerId="LiveId" clId="{68A2B03B-02E9-45C2-90F0-071755BA7112}" dt="2020-05-20T00:23:09.550" v="319" actId="47"/>
        <pc:sldMkLst>
          <pc:docMk/>
          <pc:sldMk cId="0" sldId="261"/>
        </pc:sldMkLst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0" sldId="261"/>
            <ac:spMk id="13314" creationId="{D8A3E23F-433E-4A9E-8283-E4827011B9DA}"/>
          </ac:spMkLst>
        </pc:spChg>
        <pc:spChg chg="mod">
          <ac:chgData name="Rodrigo Malara" userId="d6dcf8413d90d1af" providerId="LiveId" clId="{68A2B03B-02E9-45C2-90F0-071755BA7112}" dt="2020-05-20T00:22:35.424" v="313" actId="27636"/>
          <ac:spMkLst>
            <pc:docMk/>
            <pc:sldMk cId="0" sldId="261"/>
            <ac:spMk id="13315" creationId="{355C5022-A343-4BF8-A831-375B4A701B2E}"/>
          </ac:spMkLst>
        </pc:spChg>
        <pc:spChg chg="mod">
          <ac:chgData name="Rodrigo Malara" userId="d6dcf8413d90d1af" providerId="LiveId" clId="{68A2B03B-02E9-45C2-90F0-071755BA7112}" dt="2020-05-19T23:44:18.162" v="158" actId="20577"/>
          <ac:spMkLst>
            <pc:docMk/>
            <pc:sldMk cId="0" sldId="261"/>
            <ac:spMk id="13316" creationId="{0EB79DCE-E5CF-409D-9A6B-248E18B9732F}"/>
          </ac:spMkLst>
        </pc:spChg>
      </pc:sldChg>
      <pc:sldChg chg="modSp mod">
        <pc:chgData name="Rodrigo Malara" userId="d6dcf8413d90d1af" providerId="LiveId" clId="{68A2B03B-02E9-45C2-90F0-071755BA7112}" dt="2020-05-20T00:24:37.572" v="361" actId="20577"/>
        <pc:sldMkLst>
          <pc:docMk/>
          <pc:sldMk cId="0" sldId="262"/>
        </pc:sldMkLst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0" sldId="262"/>
            <ac:spMk id="15362" creationId="{2A520207-F96C-4987-BED9-4B0101E85D4F}"/>
          </ac:spMkLst>
        </pc:spChg>
        <pc:spChg chg="mod">
          <ac:chgData name="Rodrigo Malara" userId="d6dcf8413d90d1af" providerId="LiveId" clId="{68A2B03B-02E9-45C2-90F0-071755BA7112}" dt="2020-05-20T00:24:37.572" v="361" actId="20577"/>
          <ac:spMkLst>
            <pc:docMk/>
            <pc:sldMk cId="0" sldId="262"/>
            <ac:spMk id="15363" creationId="{BCE7A4DD-F95F-4FC7-B08E-FBA1399FFC56}"/>
          </ac:spMkLst>
        </pc:spChg>
        <pc:spChg chg="mod">
          <ac:chgData name="Rodrigo Malara" userId="d6dcf8413d90d1af" providerId="LiveId" clId="{68A2B03B-02E9-45C2-90F0-071755BA7112}" dt="2020-05-20T00:23:47.569" v="323" actId="403"/>
          <ac:spMkLst>
            <pc:docMk/>
            <pc:sldMk cId="0" sldId="262"/>
            <ac:spMk id="15364" creationId="{F46BADAD-84D3-4C5B-88AC-9ED1B6169511}"/>
          </ac:spMkLst>
        </pc:spChg>
      </pc:sldChg>
      <pc:sldChg chg="modSp mod">
        <pc:chgData name="Rodrigo Malara" userId="d6dcf8413d90d1af" providerId="LiveId" clId="{68A2B03B-02E9-45C2-90F0-071755BA7112}" dt="2020-05-20T00:24:44.100" v="363" actId="20577"/>
        <pc:sldMkLst>
          <pc:docMk/>
          <pc:sldMk cId="0" sldId="263"/>
        </pc:sldMkLst>
        <pc:spChg chg="mod">
          <ac:chgData name="Rodrigo Malara" userId="d6dcf8413d90d1af" providerId="LiveId" clId="{68A2B03B-02E9-45C2-90F0-071755BA7112}" dt="2020-05-20T00:24:20.631" v="347" actId="403"/>
          <ac:spMkLst>
            <pc:docMk/>
            <pc:sldMk cId="0" sldId="263"/>
            <ac:spMk id="10242" creationId="{0C2C4AFD-BF47-4195-B226-BED131D783A1}"/>
          </ac:spMkLst>
        </pc:spChg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0" sldId="263"/>
            <ac:spMk id="17410" creationId="{D37CB379-80D7-4637-970E-3F4DB2AEECBD}"/>
          </ac:spMkLst>
        </pc:spChg>
        <pc:spChg chg="mod">
          <ac:chgData name="Rodrigo Malara" userId="d6dcf8413d90d1af" providerId="LiveId" clId="{68A2B03B-02E9-45C2-90F0-071755BA7112}" dt="2020-05-20T00:24:44.100" v="363" actId="20577"/>
          <ac:spMkLst>
            <pc:docMk/>
            <pc:sldMk cId="0" sldId="263"/>
            <ac:spMk id="17411" creationId="{680BD235-ABA8-4FF7-8325-E98A6D4BB640}"/>
          </ac:spMkLst>
        </pc:spChg>
      </pc:sldChg>
      <pc:sldChg chg="modSp mod">
        <pc:chgData name="Rodrigo Malara" userId="d6dcf8413d90d1af" providerId="LiveId" clId="{68A2B03B-02E9-45C2-90F0-071755BA7112}" dt="2020-05-20T00:25:17.275" v="381" actId="1035"/>
        <pc:sldMkLst>
          <pc:docMk/>
          <pc:sldMk cId="0" sldId="264"/>
        </pc:sldMkLst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0" sldId="264"/>
            <ac:spMk id="19458" creationId="{27C0B691-1D97-4356-8950-46E4A3179934}"/>
          </ac:spMkLst>
        </pc:spChg>
        <pc:spChg chg="mod">
          <ac:chgData name="Rodrigo Malara" userId="d6dcf8413d90d1af" providerId="LiveId" clId="{68A2B03B-02E9-45C2-90F0-071755BA7112}" dt="2020-05-20T00:25:07.411" v="376" actId="20577"/>
          <ac:spMkLst>
            <pc:docMk/>
            <pc:sldMk cId="0" sldId="264"/>
            <ac:spMk id="19459" creationId="{00E9FAE6-4051-4768-A1BA-476E0C0EB032}"/>
          </ac:spMkLst>
        </pc:spChg>
        <pc:picChg chg="mod">
          <ac:chgData name="Rodrigo Malara" userId="d6dcf8413d90d1af" providerId="LiveId" clId="{68A2B03B-02E9-45C2-90F0-071755BA7112}" dt="2020-05-20T00:25:17.275" v="381" actId="1035"/>
          <ac:picMkLst>
            <pc:docMk/>
            <pc:sldMk cId="0" sldId="264"/>
            <ac:picMk id="19461" creationId="{5511972E-FF60-4C3A-B511-D4770AAA6940}"/>
          </ac:picMkLst>
        </pc:picChg>
      </pc:sldChg>
      <pc:sldChg chg="modSp mod">
        <pc:chgData name="Rodrigo Malara" userId="d6dcf8413d90d1af" providerId="LiveId" clId="{68A2B03B-02E9-45C2-90F0-071755BA7112}" dt="2020-05-20T00:25:34.059" v="391" actId="1036"/>
        <pc:sldMkLst>
          <pc:docMk/>
          <pc:sldMk cId="0" sldId="265"/>
        </pc:sldMkLst>
        <pc:spChg chg="mod">
          <ac:chgData name="Rodrigo Malara" userId="d6dcf8413d90d1af" providerId="LiveId" clId="{68A2B03B-02E9-45C2-90F0-071755BA7112}" dt="2020-05-20T00:25:24.901" v="382" actId="14100"/>
          <ac:spMkLst>
            <pc:docMk/>
            <pc:sldMk cId="0" sldId="265"/>
            <ac:spMk id="12290" creationId="{8087FD1D-1646-414B-B5E8-5449D5449F32}"/>
          </ac:spMkLst>
        </pc:spChg>
        <pc:spChg chg="mod">
          <ac:chgData name="Rodrigo Malara" userId="d6dcf8413d90d1af" providerId="LiveId" clId="{68A2B03B-02E9-45C2-90F0-071755BA7112}" dt="2020-05-20T00:25:34.059" v="391" actId="1036"/>
          <ac:spMkLst>
            <pc:docMk/>
            <pc:sldMk cId="0" sldId="265"/>
            <ac:spMk id="21507" creationId="{E4DE553A-78A7-4E62-B8B5-9D9B3A9F3D28}"/>
          </ac:spMkLst>
        </pc:spChg>
      </pc:sldChg>
      <pc:sldChg chg="modSp add del mod">
        <pc:chgData name="Rodrigo Malara" userId="d6dcf8413d90d1af" providerId="LiveId" clId="{68A2B03B-02E9-45C2-90F0-071755BA7112}" dt="2020-05-20T00:26:35.090" v="441" actId="1036"/>
        <pc:sldMkLst>
          <pc:docMk/>
          <pc:sldMk cId="0" sldId="266"/>
        </pc:sldMkLst>
        <pc:spChg chg="mod">
          <ac:chgData name="Rodrigo Malara" userId="d6dcf8413d90d1af" providerId="LiveId" clId="{68A2B03B-02E9-45C2-90F0-071755BA7112}" dt="2020-05-20T00:26:35.090" v="441" actId="1036"/>
          <ac:spMkLst>
            <pc:docMk/>
            <pc:sldMk cId="0" sldId="266"/>
            <ac:spMk id="13314" creationId="{6DFF4545-374E-43CC-85CA-37263AEF3011}"/>
          </ac:spMkLst>
        </pc:spChg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0" sldId="266"/>
            <ac:spMk id="25602" creationId="{4F694901-AF4E-493E-B4FC-0F09121F1285}"/>
          </ac:spMkLst>
        </pc:spChg>
      </pc:sldChg>
      <pc:sldChg chg="modSp mod">
        <pc:chgData name="Rodrigo Malara" userId="d6dcf8413d90d1af" providerId="LiveId" clId="{68A2B03B-02E9-45C2-90F0-071755BA7112}" dt="2020-05-20T00:27:28.130" v="455" actId="404"/>
        <pc:sldMkLst>
          <pc:docMk/>
          <pc:sldMk cId="0" sldId="267"/>
        </pc:sldMkLst>
        <pc:spChg chg="mod">
          <ac:chgData name="Rodrigo Malara" userId="d6dcf8413d90d1af" providerId="LiveId" clId="{68A2B03B-02E9-45C2-90F0-071755BA7112}" dt="2020-05-20T00:27:28.130" v="455" actId="404"/>
          <ac:spMkLst>
            <pc:docMk/>
            <pc:sldMk cId="0" sldId="267"/>
            <ac:spMk id="14337" creationId="{0A95DED4-09C9-4CD1-8F63-908D4C25C60D}"/>
          </ac:spMkLst>
        </pc:spChg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0" sldId="267"/>
            <ac:spMk id="27650" creationId="{9EB511AC-7045-4D08-8E90-B8EEC6BCE06C}"/>
          </ac:spMkLst>
        </pc:spChg>
        <pc:spChg chg="mod">
          <ac:chgData name="Rodrigo Malara" userId="d6dcf8413d90d1af" providerId="LiveId" clId="{68A2B03B-02E9-45C2-90F0-071755BA7112}" dt="2020-05-20T00:27:28.130" v="455" actId="404"/>
          <ac:spMkLst>
            <pc:docMk/>
            <pc:sldMk cId="0" sldId="267"/>
            <ac:spMk id="27652" creationId="{044C8D06-B8AC-4EBC-ABA4-CB2757A828BE}"/>
          </ac:spMkLst>
        </pc:spChg>
        <pc:spChg chg="mod">
          <ac:chgData name="Rodrigo Malara" userId="d6dcf8413d90d1af" providerId="LiveId" clId="{68A2B03B-02E9-45C2-90F0-071755BA7112}" dt="2020-05-20T00:27:28.130" v="455" actId="404"/>
          <ac:spMkLst>
            <pc:docMk/>
            <pc:sldMk cId="0" sldId="267"/>
            <ac:spMk id="27653" creationId="{67D1A4D0-DC7B-4BDC-AADA-9C2387FC60BE}"/>
          </ac:spMkLst>
        </pc:spChg>
      </pc:sldChg>
      <pc:sldChg chg="modSp mod">
        <pc:chgData name="Rodrigo Malara" userId="d6dcf8413d90d1af" providerId="LiveId" clId="{68A2B03B-02E9-45C2-90F0-071755BA7112}" dt="2020-05-20T00:28:02.795" v="477" actId="1036"/>
        <pc:sldMkLst>
          <pc:docMk/>
          <pc:sldMk cId="0" sldId="268"/>
        </pc:sldMkLst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0" sldId="268"/>
            <ac:spMk id="29698" creationId="{A76BE018-C990-4AEF-ADB3-F81E326B485E}"/>
          </ac:spMkLst>
        </pc:spChg>
        <pc:spChg chg="mod">
          <ac:chgData name="Rodrigo Malara" userId="d6dcf8413d90d1af" providerId="LiveId" clId="{68A2B03B-02E9-45C2-90F0-071755BA7112}" dt="2020-05-20T00:27:57.268" v="472" actId="1036"/>
          <ac:spMkLst>
            <pc:docMk/>
            <pc:sldMk cId="0" sldId="268"/>
            <ac:spMk id="29699" creationId="{1BBCF043-0894-4E4D-8924-AAA323EE0F81}"/>
          </ac:spMkLst>
        </pc:spChg>
        <pc:spChg chg="mod">
          <ac:chgData name="Rodrigo Malara" userId="d6dcf8413d90d1af" providerId="LiveId" clId="{68A2B03B-02E9-45C2-90F0-071755BA7112}" dt="2020-05-20T00:28:02.795" v="477" actId="1036"/>
          <ac:spMkLst>
            <pc:docMk/>
            <pc:sldMk cId="0" sldId="268"/>
            <ac:spMk id="29700" creationId="{E017DB03-80DA-41F1-89DA-0058CF97D815}"/>
          </ac:spMkLst>
        </pc:spChg>
      </pc:sldChg>
      <pc:sldChg chg="modSp mod">
        <pc:chgData name="Rodrigo Malara" userId="d6dcf8413d90d1af" providerId="LiveId" clId="{68A2B03B-02E9-45C2-90F0-071755BA7112}" dt="2020-05-20T00:28:15.244" v="480" actId="20577"/>
        <pc:sldMkLst>
          <pc:docMk/>
          <pc:sldMk cId="0" sldId="269"/>
        </pc:sldMkLst>
        <pc:spChg chg="mod">
          <ac:chgData name="Rodrigo Malara" userId="d6dcf8413d90d1af" providerId="LiveId" clId="{68A2B03B-02E9-45C2-90F0-071755BA7112}" dt="2020-05-20T00:28:08.877" v="478" actId="14100"/>
          <ac:spMkLst>
            <pc:docMk/>
            <pc:sldMk cId="0" sldId="269"/>
            <ac:spMk id="16386" creationId="{017DE944-779D-4B62-92A1-346037FFD6D9}"/>
          </ac:spMkLst>
        </pc:spChg>
        <pc:spChg chg="mod">
          <ac:chgData name="Rodrigo Malara" userId="d6dcf8413d90d1af" providerId="LiveId" clId="{68A2B03B-02E9-45C2-90F0-071755BA7112}" dt="2020-05-20T00:28:15.244" v="480" actId="20577"/>
          <ac:spMkLst>
            <pc:docMk/>
            <pc:sldMk cId="0" sldId="269"/>
            <ac:spMk id="31747" creationId="{0922A91D-7254-423D-BB48-3290F59F952E}"/>
          </ac:spMkLst>
        </pc:spChg>
      </pc:sldChg>
      <pc:sldChg chg="modSp mod">
        <pc:chgData name="Rodrigo Malara" userId="d6dcf8413d90d1af" providerId="LiveId" clId="{68A2B03B-02E9-45C2-90F0-071755BA7112}" dt="2020-05-20T00:35:40.763" v="519" actId="403"/>
        <pc:sldMkLst>
          <pc:docMk/>
          <pc:sldMk cId="0" sldId="270"/>
        </pc:sldMkLst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0" sldId="270"/>
            <ac:spMk id="35842" creationId="{611C38A4-68C1-4936-953B-3BDD663737AB}"/>
          </ac:spMkLst>
        </pc:spChg>
        <pc:spChg chg="mod">
          <ac:chgData name="Rodrigo Malara" userId="d6dcf8413d90d1af" providerId="LiveId" clId="{68A2B03B-02E9-45C2-90F0-071755BA7112}" dt="2020-05-20T00:35:40.763" v="519" actId="403"/>
          <ac:spMkLst>
            <pc:docMk/>
            <pc:sldMk cId="0" sldId="270"/>
            <ac:spMk id="35844" creationId="{EF5A9E94-6B10-42BB-BA90-DE5166560F88}"/>
          </ac:spMkLst>
        </pc:spChg>
      </pc:sldChg>
      <pc:sldChg chg="modSp del mod">
        <pc:chgData name="Rodrigo Malara" userId="d6dcf8413d90d1af" providerId="LiveId" clId="{68A2B03B-02E9-45C2-90F0-071755BA7112}" dt="2020-05-20T00:35:49.258" v="520" actId="47"/>
        <pc:sldMkLst>
          <pc:docMk/>
          <pc:sldMk cId="0" sldId="271"/>
        </pc:sldMkLst>
        <pc:spChg chg="mod">
          <ac:chgData name="Rodrigo Malara" userId="d6dcf8413d90d1af" providerId="LiveId" clId="{68A2B03B-02E9-45C2-90F0-071755BA7112}" dt="2020-05-19T23:09:03.728" v="89" actId="20577"/>
          <ac:spMkLst>
            <pc:docMk/>
            <pc:sldMk cId="0" sldId="271"/>
            <ac:spMk id="18434" creationId="{DB13B6F5-EAE9-452B-9BD1-F073E7CC1B83}"/>
          </ac:spMkLst>
        </pc:spChg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0" sldId="271"/>
            <ac:spMk id="37890" creationId="{E821C41F-29F4-48AB-959B-27BCC5FBBB8E}"/>
          </ac:spMkLst>
        </pc:spChg>
        <pc:spChg chg="mod">
          <ac:chgData name="Rodrigo Malara" userId="d6dcf8413d90d1af" providerId="LiveId" clId="{68A2B03B-02E9-45C2-90F0-071755BA7112}" dt="2020-05-19T23:56:09.274" v="308" actId="6549"/>
          <ac:spMkLst>
            <pc:docMk/>
            <pc:sldMk cId="0" sldId="271"/>
            <ac:spMk id="37891" creationId="{9A523099-17E2-4B3C-A1AE-3F096D8DE490}"/>
          </ac:spMkLst>
        </pc:spChg>
      </pc:sldChg>
      <pc:sldChg chg="modSp mod">
        <pc:chgData name="Rodrigo Malara" userId="d6dcf8413d90d1af" providerId="LiveId" clId="{68A2B03B-02E9-45C2-90F0-071755BA7112}" dt="2020-05-20T00:39:29.312" v="671" actId="1036"/>
        <pc:sldMkLst>
          <pc:docMk/>
          <pc:sldMk cId="0" sldId="272"/>
        </pc:sldMkLst>
        <pc:spChg chg="mod">
          <ac:chgData name="Rodrigo Malara" userId="d6dcf8413d90d1af" providerId="LiveId" clId="{68A2B03B-02E9-45C2-90F0-071755BA7112}" dt="2020-05-20T00:39:25.215" v="664" actId="14100"/>
          <ac:spMkLst>
            <pc:docMk/>
            <pc:sldMk cId="0" sldId="272"/>
            <ac:spMk id="19458" creationId="{59579CC1-AD79-4379-B47D-005815BD9873}"/>
          </ac:spMkLst>
        </pc:spChg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0" sldId="272"/>
            <ac:spMk id="39938" creationId="{C3D97CBF-4ACE-4CEE-B3BF-4611321B5781}"/>
          </ac:spMkLst>
        </pc:spChg>
        <pc:spChg chg="mod">
          <ac:chgData name="Rodrigo Malara" userId="d6dcf8413d90d1af" providerId="LiveId" clId="{68A2B03B-02E9-45C2-90F0-071755BA7112}" dt="2020-05-20T00:39:29.312" v="671" actId="1036"/>
          <ac:spMkLst>
            <pc:docMk/>
            <pc:sldMk cId="0" sldId="272"/>
            <ac:spMk id="39939" creationId="{37AAC589-51D2-4759-8C78-3F30697B902D}"/>
          </ac:spMkLst>
        </pc:spChg>
      </pc:sldChg>
      <pc:sldChg chg="modSp mod">
        <pc:chgData name="Rodrigo Malara" userId="d6dcf8413d90d1af" providerId="LiveId" clId="{68A2B03B-02E9-45C2-90F0-071755BA7112}" dt="2020-05-20T00:40:14.701" v="698" actId="404"/>
        <pc:sldMkLst>
          <pc:docMk/>
          <pc:sldMk cId="0" sldId="273"/>
        </pc:sldMkLst>
        <pc:spChg chg="mod">
          <ac:chgData name="Rodrigo Malara" userId="d6dcf8413d90d1af" providerId="LiveId" clId="{68A2B03B-02E9-45C2-90F0-071755BA7112}" dt="2020-05-20T00:40:14.701" v="698" actId="404"/>
          <ac:spMkLst>
            <pc:docMk/>
            <pc:sldMk cId="0" sldId="273"/>
            <ac:spMk id="20482" creationId="{268E3EDD-EBAD-4388-A2FE-82550374C015}"/>
          </ac:spMkLst>
        </pc:spChg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0" sldId="273"/>
            <ac:spMk id="41986" creationId="{63449455-011B-432D-A21C-1631E4D3696A}"/>
          </ac:spMkLst>
        </pc:spChg>
        <pc:spChg chg="mod">
          <ac:chgData name="Rodrigo Malara" userId="d6dcf8413d90d1af" providerId="LiveId" clId="{68A2B03B-02E9-45C2-90F0-071755BA7112}" dt="2020-05-20T00:40:11.290" v="697" actId="1036"/>
          <ac:spMkLst>
            <pc:docMk/>
            <pc:sldMk cId="0" sldId="273"/>
            <ac:spMk id="41987" creationId="{24EEE880-63CE-454B-A9FD-CD36A48BF4F5}"/>
          </ac:spMkLst>
        </pc:spChg>
      </pc:sldChg>
      <pc:sldChg chg="modSp del">
        <pc:chgData name="Rodrigo Malara" userId="d6dcf8413d90d1af" providerId="LiveId" clId="{68A2B03B-02E9-45C2-90F0-071755BA7112}" dt="2020-05-20T00:41:10.226" v="722" actId="47"/>
        <pc:sldMkLst>
          <pc:docMk/>
          <pc:sldMk cId="0" sldId="274"/>
        </pc:sldMkLst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0" sldId="274"/>
            <ac:spMk id="44034" creationId="{5548ADEE-0D31-4ED3-BB34-6CB1823A47F2}"/>
          </ac:spMkLst>
        </pc:spChg>
      </pc:sldChg>
      <pc:sldChg chg="modSp mod">
        <pc:chgData name="Rodrigo Malara" userId="d6dcf8413d90d1af" providerId="LiveId" clId="{68A2B03B-02E9-45C2-90F0-071755BA7112}" dt="2020-05-20T00:25:55.333" v="424" actId="1036"/>
        <pc:sldMkLst>
          <pc:docMk/>
          <pc:sldMk cId="0" sldId="276"/>
        </pc:sldMkLst>
        <pc:spChg chg="mod">
          <ac:chgData name="Rodrigo Malara" userId="d6dcf8413d90d1af" providerId="LiveId" clId="{68A2B03B-02E9-45C2-90F0-071755BA7112}" dt="2020-05-20T00:25:52.107" v="419" actId="1035"/>
          <ac:spMkLst>
            <pc:docMk/>
            <pc:sldMk cId="0" sldId="276"/>
            <ac:spMk id="12290" creationId="{8087FD1D-1646-414B-B5E8-5449D5449F32}"/>
          </ac:spMkLst>
        </pc:spChg>
        <pc:spChg chg="mod">
          <ac:chgData name="Rodrigo Malara" userId="d6dcf8413d90d1af" providerId="LiveId" clId="{68A2B03B-02E9-45C2-90F0-071755BA7112}" dt="2020-05-20T00:25:55.333" v="424" actId="1036"/>
          <ac:spMkLst>
            <pc:docMk/>
            <pc:sldMk cId="0" sldId="276"/>
            <ac:spMk id="23555" creationId="{7C41A0D8-3EE4-4E65-B76C-D106A633F336}"/>
          </ac:spMkLst>
        </pc:spChg>
      </pc:sldChg>
      <pc:sldChg chg="modSp mod">
        <pc:chgData name="Rodrigo Malara" userId="d6dcf8413d90d1af" providerId="LiveId" clId="{68A2B03B-02E9-45C2-90F0-071755BA7112}" dt="2020-05-20T00:28:38.411" v="485" actId="20577"/>
        <pc:sldMkLst>
          <pc:docMk/>
          <pc:sldMk cId="0" sldId="277"/>
        </pc:sldMkLst>
        <pc:spChg chg="mod">
          <ac:chgData name="Rodrigo Malara" userId="d6dcf8413d90d1af" providerId="LiveId" clId="{68A2B03B-02E9-45C2-90F0-071755BA7112}" dt="2020-05-20T00:28:38.411" v="485" actId="20577"/>
          <ac:spMkLst>
            <pc:docMk/>
            <pc:sldMk cId="0" sldId="277"/>
            <ac:spMk id="33795" creationId="{E1566922-CB93-4EB0-86A5-5A20328B4B5D}"/>
          </ac:spMkLst>
        </pc:spChg>
        <pc:spChg chg="mod">
          <ac:chgData name="Rodrigo Malara" userId="d6dcf8413d90d1af" providerId="LiveId" clId="{68A2B03B-02E9-45C2-90F0-071755BA7112}" dt="2020-05-20T00:28:33.951" v="483" actId="14100"/>
          <ac:spMkLst>
            <pc:docMk/>
            <pc:sldMk cId="0" sldId="277"/>
            <ac:spMk id="33796" creationId="{F7FAF681-A27E-432C-8626-803DDA917B12}"/>
          </ac:spMkLst>
        </pc:spChg>
      </pc:sldChg>
      <pc:sldChg chg="modSp add mod setBg">
        <pc:chgData name="Rodrigo Malara" userId="d6dcf8413d90d1af" providerId="LiveId" clId="{68A2B03B-02E9-45C2-90F0-071755BA7112}" dt="2020-05-20T00:40:53.431" v="717" actId="1036"/>
        <pc:sldMkLst>
          <pc:docMk/>
          <pc:sldMk cId="1351113244" sldId="278"/>
        </pc:sldMkLst>
        <pc:spChg chg="mod">
          <ac:chgData name="Rodrigo Malara" userId="d6dcf8413d90d1af" providerId="LiveId" clId="{68A2B03B-02E9-45C2-90F0-071755BA7112}" dt="2020-05-20T00:40:51.114" v="714" actId="14100"/>
          <ac:spMkLst>
            <pc:docMk/>
            <pc:sldMk cId="1351113244" sldId="278"/>
            <ac:spMk id="18434" creationId="{DB13B6F5-EAE9-452B-9BD1-F073E7CC1B83}"/>
          </ac:spMkLst>
        </pc:spChg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1351113244" sldId="278"/>
            <ac:spMk id="37890" creationId="{E821C41F-29F4-48AB-959B-27BCC5FBBB8E}"/>
          </ac:spMkLst>
        </pc:spChg>
        <pc:spChg chg="mod">
          <ac:chgData name="Rodrigo Malara" userId="d6dcf8413d90d1af" providerId="LiveId" clId="{68A2B03B-02E9-45C2-90F0-071755BA7112}" dt="2020-05-20T00:40:53.431" v="717" actId="1036"/>
          <ac:spMkLst>
            <pc:docMk/>
            <pc:sldMk cId="1351113244" sldId="278"/>
            <ac:spMk id="37891" creationId="{9A523099-17E2-4B3C-A1AE-3F096D8DE490}"/>
          </ac:spMkLst>
        </pc:spChg>
      </pc:sldChg>
      <pc:sldChg chg="del">
        <pc:chgData name="Rodrigo Malara" userId="d6dcf8413d90d1af" providerId="LiveId" clId="{68A2B03B-02E9-45C2-90F0-071755BA7112}" dt="2020-05-19T23:17:27.020" v="149" actId="2696"/>
        <pc:sldMkLst>
          <pc:docMk/>
          <pc:sldMk cId="1979804808" sldId="278"/>
        </pc:sldMkLst>
      </pc:sldChg>
      <pc:sldChg chg="modSp mod">
        <pc:chgData name="Rodrigo Malara" userId="d6dcf8413d90d1af" providerId="LiveId" clId="{68A2B03B-02E9-45C2-90F0-071755BA7112}" dt="2020-05-20T00:38:15.033" v="607" actId="1036"/>
        <pc:sldMkLst>
          <pc:docMk/>
          <pc:sldMk cId="1685819551" sldId="279"/>
        </pc:sldMkLst>
        <pc:spChg chg="mod">
          <ac:chgData name="Rodrigo Malara" userId="d6dcf8413d90d1af" providerId="LiveId" clId="{68A2B03B-02E9-45C2-90F0-071755BA7112}" dt="2020-05-20T00:38:00.639" v="598" actId="27636"/>
          <ac:spMkLst>
            <pc:docMk/>
            <pc:sldMk cId="1685819551" sldId="279"/>
            <ac:spMk id="18434" creationId="{DB13B6F5-EAE9-452B-9BD1-F073E7CC1B83}"/>
          </ac:spMkLst>
        </pc:spChg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1685819551" sldId="279"/>
            <ac:spMk id="37890" creationId="{E821C41F-29F4-48AB-959B-27BCC5FBBB8E}"/>
          </ac:spMkLst>
        </pc:spChg>
        <pc:spChg chg="mod">
          <ac:chgData name="Rodrigo Malara" userId="d6dcf8413d90d1af" providerId="LiveId" clId="{68A2B03B-02E9-45C2-90F0-071755BA7112}" dt="2020-05-20T00:38:15.033" v="607" actId="1036"/>
          <ac:spMkLst>
            <pc:docMk/>
            <pc:sldMk cId="1685819551" sldId="279"/>
            <ac:spMk id="37891" creationId="{9A523099-17E2-4B3C-A1AE-3F096D8DE490}"/>
          </ac:spMkLst>
        </pc:spChg>
      </pc:sldChg>
      <pc:sldChg chg="modSp mod">
        <pc:chgData name="Rodrigo Malara" userId="d6dcf8413d90d1af" providerId="LiveId" clId="{68A2B03B-02E9-45C2-90F0-071755BA7112}" dt="2020-05-20T00:41:06.420" v="721" actId="14100"/>
        <pc:sldMkLst>
          <pc:docMk/>
          <pc:sldMk cId="2057297731" sldId="281"/>
        </pc:sldMkLst>
        <pc:spChg chg="mod">
          <ac:chgData name="Rodrigo Malara" userId="d6dcf8413d90d1af" providerId="LiveId" clId="{68A2B03B-02E9-45C2-90F0-071755BA7112}" dt="2020-05-20T00:40:58.282" v="718" actId="14100"/>
          <ac:spMkLst>
            <pc:docMk/>
            <pc:sldMk cId="2057297731" sldId="281"/>
            <ac:spMk id="18434" creationId="{DB13B6F5-EAE9-452B-9BD1-F073E7CC1B83}"/>
          </ac:spMkLst>
        </pc:spChg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2057297731" sldId="281"/>
            <ac:spMk id="37890" creationId="{E821C41F-29F4-48AB-959B-27BCC5FBBB8E}"/>
          </ac:spMkLst>
        </pc:spChg>
        <pc:spChg chg="mod">
          <ac:chgData name="Rodrigo Malara" userId="d6dcf8413d90d1af" providerId="LiveId" clId="{68A2B03B-02E9-45C2-90F0-071755BA7112}" dt="2020-05-20T00:41:06.420" v="721" actId="14100"/>
          <ac:spMkLst>
            <pc:docMk/>
            <pc:sldMk cId="2057297731" sldId="281"/>
            <ac:spMk id="37891" creationId="{9A523099-17E2-4B3C-A1AE-3F096D8DE490}"/>
          </ac:spMkLst>
        </pc:spChg>
      </pc:sldChg>
      <pc:sldChg chg="modSp add mod">
        <pc:chgData name="Rodrigo Malara" userId="d6dcf8413d90d1af" providerId="LiveId" clId="{68A2B03B-02E9-45C2-90F0-071755BA7112}" dt="2020-05-20T00:37:41.487" v="592"/>
        <pc:sldMkLst>
          <pc:docMk/>
          <pc:sldMk cId="1102564375" sldId="282"/>
        </pc:sldMkLst>
        <pc:spChg chg="mod">
          <ac:chgData name="Rodrigo Malara" userId="d6dcf8413d90d1af" providerId="LiveId" clId="{68A2B03B-02E9-45C2-90F0-071755BA7112}" dt="2020-05-20T00:37:19.033" v="588" actId="20577"/>
          <ac:spMkLst>
            <pc:docMk/>
            <pc:sldMk cId="1102564375" sldId="282"/>
            <ac:spMk id="18434" creationId="{DB13B6F5-EAE9-452B-9BD1-F073E7CC1B83}"/>
          </ac:spMkLst>
        </pc:spChg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1102564375" sldId="282"/>
            <ac:spMk id="37890" creationId="{E821C41F-29F4-48AB-959B-27BCC5FBBB8E}"/>
          </ac:spMkLst>
        </pc:spChg>
        <pc:spChg chg="mod">
          <ac:chgData name="Rodrigo Malara" userId="d6dcf8413d90d1af" providerId="LiveId" clId="{68A2B03B-02E9-45C2-90F0-071755BA7112}" dt="2020-05-20T00:37:41.487" v="592"/>
          <ac:spMkLst>
            <pc:docMk/>
            <pc:sldMk cId="1102564375" sldId="282"/>
            <ac:spMk id="37891" creationId="{9A523099-17E2-4B3C-A1AE-3F096D8DE490}"/>
          </ac:spMkLst>
        </pc:spChg>
      </pc:sldChg>
      <pc:sldChg chg="addSp modSp add mod">
        <pc:chgData name="Rodrigo Malara" userId="d6dcf8413d90d1af" providerId="LiveId" clId="{68A2B03B-02E9-45C2-90F0-071755BA7112}" dt="2020-05-20T00:39:45.712" v="681" actId="1036"/>
        <pc:sldMkLst>
          <pc:docMk/>
          <pc:sldMk cId="3929418715" sldId="283"/>
        </pc:sldMkLst>
        <pc:spChg chg="mod">
          <ac:chgData name="Rodrigo Malara" userId="d6dcf8413d90d1af" providerId="LiveId" clId="{68A2B03B-02E9-45C2-90F0-071755BA7112}" dt="2020-05-19T23:14:06.894" v="135" actId="20577"/>
          <ac:spMkLst>
            <pc:docMk/>
            <pc:sldMk cId="3929418715" sldId="283"/>
            <ac:spMk id="19458" creationId="{59579CC1-AD79-4379-B47D-005815BD9873}"/>
          </ac:spMkLst>
        </pc:spChg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3929418715" sldId="283"/>
            <ac:spMk id="39938" creationId="{C3D97CBF-4ACE-4CEE-B3BF-4611321B5781}"/>
          </ac:spMkLst>
        </pc:spChg>
        <pc:spChg chg="mod">
          <ac:chgData name="Rodrigo Malara" userId="d6dcf8413d90d1af" providerId="LiveId" clId="{68A2B03B-02E9-45C2-90F0-071755BA7112}" dt="2020-05-20T00:39:45.712" v="681" actId="1036"/>
          <ac:spMkLst>
            <pc:docMk/>
            <pc:sldMk cId="3929418715" sldId="283"/>
            <ac:spMk id="39939" creationId="{37AAC589-51D2-4759-8C78-3F30697B902D}"/>
          </ac:spMkLst>
        </pc:spChg>
        <pc:picChg chg="add mod">
          <ac:chgData name="Rodrigo Malara" userId="d6dcf8413d90d1af" providerId="LiveId" clId="{68A2B03B-02E9-45C2-90F0-071755BA7112}" dt="2020-05-19T23:14:19.859" v="139" actId="1076"/>
          <ac:picMkLst>
            <pc:docMk/>
            <pc:sldMk cId="3929418715" sldId="283"/>
            <ac:picMk id="2" creationId="{42BC015A-B9CD-48DF-9411-ECF7A323BEAE}"/>
          </ac:picMkLst>
        </pc:picChg>
      </pc:sldChg>
      <pc:sldChg chg="addSp modSp add mod">
        <pc:chgData name="Rodrigo Malara" userId="d6dcf8413d90d1af" providerId="LiveId" clId="{68A2B03B-02E9-45C2-90F0-071755BA7112}" dt="2020-05-20T00:40:30.465" v="705" actId="1036"/>
        <pc:sldMkLst>
          <pc:docMk/>
          <pc:sldMk cId="3559061175" sldId="284"/>
        </pc:sldMkLst>
        <pc:spChg chg="mod">
          <ac:chgData name="Rodrigo Malara" userId="d6dcf8413d90d1af" providerId="LiveId" clId="{68A2B03B-02E9-45C2-90F0-071755BA7112}" dt="2020-05-19T23:16:42.195" v="141" actId="6549"/>
          <ac:spMkLst>
            <pc:docMk/>
            <pc:sldMk cId="3559061175" sldId="284"/>
            <ac:spMk id="20482" creationId="{268E3EDD-EBAD-4388-A2FE-82550374C015}"/>
          </ac:spMkLst>
        </pc:spChg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3559061175" sldId="284"/>
            <ac:spMk id="41986" creationId="{63449455-011B-432D-A21C-1631E4D3696A}"/>
          </ac:spMkLst>
        </pc:spChg>
        <pc:spChg chg="mod">
          <ac:chgData name="Rodrigo Malara" userId="d6dcf8413d90d1af" providerId="LiveId" clId="{68A2B03B-02E9-45C2-90F0-071755BA7112}" dt="2020-05-20T00:40:30.465" v="705" actId="1036"/>
          <ac:spMkLst>
            <pc:docMk/>
            <pc:sldMk cId="3559061175" sldId="284"/>
            <ac:spMk id="41987" creationId="{24EEE880-63CE-454B-A9FD-CD36A48BF4F5}"/>
          </ac:spMkLst>
        </pc:spChg>
        <pc:picChg chg="add mod">
          <ac:chgData name="Rodrigo Malara" userId="d6dcf8413d90d1af" providerId="LiveId" clId="{68A2B03B-02E9-45C2-90F0-071755BA7112}" dt="2020-05-20T00:40:25.713" v="703" actId="1038"/>
          <ac:picMkLst>
            <pc:docMk/>
            <pc:sldMk cId="3559061175" sldId="284"/>
            <ac:picMk id="2" creationId="{2BED0F2D-EEC6-4893-A087-0F908B86D915}"/>
          </ac:picMkLst>
        </pc:picChg>
      </pc:sldChg>
      <pc:sldChg chg="addSp delSp modSp add mod">
        <pc:chgData name="Rodrigo Malara" userId="d6dcf8413d90d1af" providerId="LiveId" clId="{68A2B03B-02E9-45C2-90F0-071755BA7112}" dt="2020-05-20T00:40:34.776" v="706"/>
        <pc:sldMkLst>
          <pc:docMk/>
          <pc:sldMk cId="722085752" sldId="285"/>
        </pc:sldMkLst>
        <pc:spChg chg="mod">
          <ac:chgData name="Rodrigo Malara" userId="d6dcf8413d90d1af" providerId="LiveId" clId="{68A2B03B-02E9-45C2-90F0-071755BA7112}" dt="2020-05-20T00:22:35.040" v="310"/>
          <ac:spMkLst>
            <pc:docMk/>
            <pc:sldMk cId="722085752" sldId="285"/>
            <ac:spMk id="41986" creationId="{63449455-011B-432D-A21C-1631E4D3696A}"/>
          </ac:spMkLst>
        </pc:spChg>
        <pc:spChg chg="mod">
          <ac:chgData name="Rodrigo Malara" userId="d6dcf8413d90d1af" providerId="LiveId" clId="{68A2B03B-02E9-45C2-90F0-071755BA7112}" dt="2020-05-20T00:40:34.776" v="706"/>
          <ac:spMkLst>
            <pc:docMk/>
            <pc:sldMk cId="722085752" sldId="285"/>
            <ac:spMk id="41987" creationId="{24EEE880-63CE-454B-A9FD-CD36A48BF4F5}"/>
          </ac:spMkLst>
        </pc:spChg>
        <pc:picChg chg="del">
          <ac:chgData name="Rodrigo Malara" userId="d6dcf8413d90d1af" providerId="LiveId" clId="{68A2B03B-02E9-45C2-90F0-071755BA7112}" dt="2020-05-19T23:16:56.799" v="147" actId="478"/>
          <ac:picMkLst>
            <pc:docMk/>
            <pc:sldMk cId="722085752" sldId="285"/>
            <ac:picMk id="2" creationId="{2BED0F2D-EEC6-4893-A087-0F908B86D915}"/>
          </ac:picMkLst>
        </pc:picChg>
        <pc:picChg chg="add">
          <ac:chgData name="Rodrigo Malara" userId="d6dcf8413d90d1af" providerId="LiveId" clId="{68A2B03B-02E9-45C2-90F0-071755BA7112}" dt="2020-05-19T23:17:08.641" v="148"/>
          <ac:picMkLst>
            <pc:docMk/>
            <pc:sldMk cId="722085752" sldId="285"/>
            <ac:picMk id="3" creationId="{8077F304-6696-4613-8A4B-170A2F6D9D1B}"/>
          </ac:picMkLst>
        </pc:picChg>
      </pc:sldChg>
      <pc:sldChg chg="modSp add mod">
        <pc:chgData name="Rodrigo Malara" userId="d6dcf8413d90d1af" providerId="LiveId" clId="{68A2B03B-02E9-45C2-90F0-071755BA7112}" dt="2020-05-20T00:28:55.109" v="492" actId="14100"/>
        <pc:sldMkLst>
          <pc:docMk/>
          <pc:sldMk cId="511221315" sldId="286"/>
        </pc:sldMkLst>
        <pc:spChg chg="mod">
          <ac:chgData name="Rodrigo Malara" userId="d6dcf8413d90d1af" providerId="LiveId" clId="{68A2B03B-02E9-45C2-90F0-071755BA7112}" dt="2020-05-20T00:28:52.315" v="491" actId="1037"/>
          <ac:spMkLst>
            <pc:docMk/>
            <pc:sldMk cId="511221315" sldId="286"/>
            <ac:spMk id="33795" creationId="{E1566922-CB93-4EB0-86A5-5A20328B4B5D}"/>
          </ac:spMkLst>
        </pc:spChg>
        <pc:spChg chg="mod">
          <ac:chgData name="Rodrigo Malara" userId="d6dcf8413d90d1af" providerId="LiveId" clId="{68A2B03B-02E9-45C2-90F0-071755BA7112}" dt="2020-05-20T00:28:55.109" v="492" actId="14100"/>
          <ac:spMkLst>
            <pc:docMk/>
            <pc:sldMk cId="511221315" sldId="286"/>
            <ac:spMk id="33796" creationId="{F7FAF681-A27E-432C-8626-803DDA917B12}"/>
          </ac:spMkLst>
        </pc:spChg>
      </pc:sldChg>
    </pc:docChg>
  </pc:docChgLst>
  <pc:docChgLst>
    <pc:chgData name="Rodrigo Malara" userId="d6dcf8413d90d1af" providerId="LiveId" clId="{D64B856E-1191-43E1-843F-C8A9285A10CE}"/>
    <pc:docChg chg="undo custSel modSld">
      <pc:chgData name="Rodrigo Malara" userId="d6dcf8413d90d1af" providerId="LiveId" clId="{D64B856E-1191-43E1-843F-C8A9285A10CE}" dt="2021-05-27T22:33:03.413" v="260" actId="2711"/>
      <pc:docMkLst>
        <pc:docMk/>
      </pc:docMkLst>
      <pc:sldChg chg="modSp mod">
        <pc:chgData name="Rodrigo Malara" userId="d6dcf8413d90d1af" providerId="LiveId" clId="{D64B856E-1191-43E1-843F-C8A9285A10CE}" dt="2021-05-27T22:05:35.829" v="12" actId="20577"/>
        <pc:sldMkLst>
          <pc:docMk/>
          <pc:sldMk cId="0" sldId="263"/>
        </pc:sldMkLst>
        <pc:spChg chg="mod">
          <ac:chgData name="Rodrigo Malara" userId="d6dcf8413d90d1af" providerId="LiveId" clId="{D64B856E-1191-43E1-843F-C8A9285A10CE}" dt="2021-05-27T22:05:35.829" v="12" actId="20577"/>
          <ac:spMkLst>
            <pc:docMk/>
            <pc:sldMk cId="0" sldId="263"/>
            <ac:spMk id="10242" creationId="{0C2C4AFD-BF47-4195-B226-BED131D783A1}"/>
          </ac:spMkLst>
        </pc:spChg>
      </pc:sldChg>
      <pc:sldChg chg="modSp mod">
        <pc:chgData name="Rodrigo Malara" userId="d6dcf8413d90d1af" providerId="LiveId" clId="{D64B856E-1191-43E1-843F-C8A9285A10CE}" dt="2021-05-27T22:07:21.300" v="34" actId="20577"/>
        <pc:sldMkLst>
          <pc:docMk/>
          <pc:sldMk cId="0" sldId="264"/>
        </pc:sldMkLst>
        <pc:spChg chg="mod">
          <ac:chgData name="Rodrigo Malara" userId="d6dcf8413d90d1af" providerId="LiveId" clId="{D64B856E-1191-43E1-843F-C8A9285A10CE}" dt="2021-05-27T22:07:21.300" v="34" actId="20577"/>
          <ac:spMkLst>
            <pc:docMk/>
            <pc:sldMk cId="0" sldId="264"/>
            <ac:spMk id="19460" creationId="{A5397817-3607-4548-9BE5-9AFF09684951}"/>
          </ac:spMkLst>
        </pc:spChg>
      </pc:sldChg>
      <pc:sldChg chg="modSp mod">
        <pc:chgData name="Rodrigo Malara" userId="d6dcf8413d90d1af" providerId="LiveId" clId="{D64B856E-1191-43E1-843F-C8A9285A10CE}" dt="2021-05-27T22:09:08.830" v="65" actId="20577"/>
        <pc:sldMkLst>
          <pc:docMk/>
          <pc:sldMk cId="0" sldId="265"/>
        </pc:sldMkLst>
        <pc:spChg chg="mod">
          <ac:chgData name="Rodrigo Malara" userId="d6dcf8413d90d1af" providerId="LiveId" clId="{D64B856E-1191-43E1-843F-C8A9285A10CE}" dt="2021-05-27T22:09:08.830" v="65" actId="20577"/>
          <ac:spMkLst>
            <pc:docMk/>
            <pc:sldMk cId="0" sldId="265"/>
            <ac:spMk id="12290" creationId="{8087FD1D-1646-414B-B5E8-5449D5449F32}"/>
          </ac:spMkLst>
        </pc:spChg>
      </pc:sldChg>
      <pc:sldChg chg="modSp mod">
        <pc:chgData name="Rodrigo Malara" userId="d6dcf8413d90d1af" providerId="LiveId" clId="{D64B856E-1191-43E1-843F-C8A9285A10CE}" dt="2021-05-27T22:12:29.045" v="230" actId="20577"/>
        <pc:sldMkLst>
          <pc:docMk/>
          <pc:sldMk cId="0" sldId="266"/>
        </pc:sldMkLst>
        <pc:spChg chg="mod">
          <ac:chgData name="Rodrigo Malara" userId="d6dcf8413d90d1af" providerId="LiveId" clId="{D64B856E-1191-43E1-843F-C8A9285A10CE}" dt="2021-05-27T22:12:29.045" v="230" actId="20577"/>
          <ac:spMkLst>
            <pc:docMk/>
            <pc:sldMk cId="0" sldId="266"/>
            <ac:spMk id="13314" creationId="{6DFF4545-374E-43CC-85CA-37263AEF3011}"/>
          </ac:spMkLst>
        </pc:spChg>
      </pc:sldChg>
      <pc:sldChg chg="modSp mod">
        <pc:chgData name="Rodrigo Malara" userId="d6dcf8413d90d1af" providerId="LiveId" clId="{D64B856E-1191-43E1-843F-C8A9285A10CE}" dt="2021-05-27T22:14:53.347" v="259" actId="20577"/>
        <pc:sldMkLst>
          <pc:docMk/>
          <pc:sldMk cId="0" sldId="267"/>
        </pc:sldMkLst>
        <pc:spChg chg="mod">
          <ac:chgData name="Rodrigo Malara" userId="d6dcf8413d90d1af" providerId="LiveId" clId="{D64B856E-1191-43E1-843F-C8A9285A10CE}" dt="2021-05-27T22:14:49.228" v="258" actId="20577"/>
          <ac:spMkLst>
            <pc:docMk/>
            <pc:sldMk cId="0" sldId="267"/>
            <ac:spMk id="14337" creationId="{0A95DED4-09C9-4CD1-8F63-908D4C25C60D}"/>
          </ac:spMkLst>
        </pc:spChg>
        <pc:spChg chg="mod">
          <ac:chgData name="Rodrigo Malara" userId="d6dcf8413d90d1af" providerId="LiveId" clId="{D64B856E-1191-43E1-843F-C8A9285A10CE}" dt="2021-05-27T22:14:53.347" v="259" actId="20577"/>
          <ac:spMkLst>
            <pc:docMk/>
            <pc:sldMk cId="0" sldId="267"/>
            <ac:spMk id="27652" creationId="{044C8D06-B8AC-4EBC-ABA4-CB2757A828BE}"/>
          </ac:spMkLst>
        </pc:spChg>
        <pc:spChg chg="mod">
          <ac:chgData name="Rodrigo Malara" userId="d6dcf8413d90d1af" providerId="LiveId" clId="{D64B856E-1191-43E1-843F-C8A9285A10CE}" dt="2021-05-27T22:13:52.644" v="240" actId="21"/>
          <ac:spMkLst>
            <pc:docMk/>
            <pc:sldMk cId="0" sldId="267"/>
            <ac:spMk id="27653" creationId="{67D1A4D0-DC7B-4BDC-AADA-9C2387FC60BE}"/>
          </ac:spMkLst>
        </pc:spChg>
      </pc:sldChg>
      <pc:sldChg chg="modSp mod">
        <pc:chgData name="Rodrigo Malara" userId="d6dcf8413d90d1af" providerId="LiveId" clId="{D64B856E-1191-43E1-843F-C8A9285A10CE}" dt="2021-05-27T22:33:03.413" v="260" actId="2711"/>
        <pc:sldMkLst>
          <pc:docMk/>
          <pc:sldMk cId="0" sldId="272"/>
        </pc:sldMkLst>
        <pc:spChg chg="mod">
          <ac:chgData name="Rodrigo Malara" userId="d6dcf8413d90d1af" providerId="LiveId" clId="{D64B856E-1191-43E1-843F-C8A9285A10CE}" dt="2021-05-27T22:33:03.413" v="260" actId="2711"/>
          <ac:spMkLst>
            <pc:docMk/>
            <pc:sldMk cId="0" sldId="272"/>
            <ac:spMk id="19458" creationId="{59579CC1-AD79-4379-B47D-005815BD9873}"/>
          </ac:spMkLst>
        </pc:spChg>
      </pc:sldChg>
      <pc:sldChg chg="modSp mod">
        <pc:chgData name="Rodrigo Malara" userId="d6dcf8413d90d1af" providerId="LiveId" clId="{D64B856E-1191-43E1-843F-C8A9285A10CE}" dt="2021-05-27T22:10:50.717" v="224" actId="20577"/>
        <pc:sldMkLst>
          <pc:docMk/>
          <pc:sldMk cId="0" sldId="276"/>
        </pc:sldMkLst>
        <pc:spChg chg="mod">
          <ac:chgData name="Rodrigo Malara" userId="d6dcf8413d90d1af" providerId="LiveId" clId="{D64B856E-1191-43E1-843F-C8A9285A10CE}" dt="2021-05-27T22:10:50.717" v="224" actId="20577"/>
          <ac:spMkLst>
            <pc:docMk/>
            <pc:sldMk cId="0" sldId="276"/>
            <ac:spMk id="12290" creationId="{8087FD1D-1646-414B-B5E8-5449D5449F32}"/>
          </ac:spMkLst>
        </pc:spChg>
      </pc:sldChg>
      <pc:sldChg chg="modSp mod">
        <pc:chgData name="Rodrigo Malara" userId="d6dcf8413d90d1af" providerId="LiveId" clId="{D64B856E-1191-43E1-843F-C8A9285A10CE}" dt="2021-05-27T21:51:58.919" v="8" actId="20577"/>
        <pc:sldMkLst>
          <pc:docMk/>
          <pc:sldMk cId="511221315" sldId="286"/>
        </pc:sldMkLst>
        <pc:spChg chg="mod">
          <ac:chgData name="Rodrigo Malara" userId="d6dcf8413d90d1af" providerId="LiveId" clId="{D64B856E-1191-43E1-843F-C8A9285A10CE}" dt="2021-05-27T21:51:58.919" v="8" actId="20577"/>
          <ac:spMkLst>
            <pc:docMk/>
            <pc:sldMk cId="511221315" sldId="286"/>
            <ac:spMk id="33796" creationId="{F7FAF681-A27E-432C-8626-803DDA917B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D0E31A4E-17F8-440B-A78D-BEE22A261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9F287F5-D731-4281-8518-D2177FF04742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204CA37-1A93-4694-82B0-56B8FE90EF3A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CB11B5B1-A0D9-4A9F-A98C-7077BFEAFD4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A6A560D-094E-4D82-BDA2-9F43DFC1CE6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A1D165C-65A3-4A15-93ED-07F7F42A3EB6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F7EB7AF-BAFF-47F2-AC8D-1E873D16E73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fld id="{C7E147F6-7D13-4C6D-92A8-6991064A4338}" type="slidenum">
              <a:rPr lang="en-US" altLang="pt-BR"/>
              <a:pPr>
                <a:defRPr/>
              </a:pPr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CE3B9E34-D3E2-4CDD-9F1F-43EF512AFDE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C34B66-9C03-46E2-BDD6-25C56F8497D4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pt-BR">
              <a:cs typeface="DejaVu Sans" charset="0"/>
            </a:endParaRPr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782F7CF2-56E8-48B8-9519-1CAE4A475B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83695B13-004F-48A5-8DAB-B70681B55D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B20E831D-62DC-4DFB-AD12-9A6BA318949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2280A9-FCF8-4ADE-9716-E3A1F40E0014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pt-BR">
              <a:cs typeface="DejaVu Sans" charset="0"/>
            </a:endParaRPr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4514441F-73F6-4EE4-835D-B9F31D0F7E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D02AC3D6-CBEB-40A2-837D-1DD46E0AA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727B3865-FF1C-49AC-B885-D699B7DE09F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735C71-B8AD-4EFF-BFBA-50AB2E22484E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pt-BR">
              <a:cs typeface="DejaVu Sans" charset="0"/>
            </a:endParaRPr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F16EA411-F54B-48AF-8439-E2A0D64956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2818BC93-C67D-49FD-AEBF-4AA5D13A06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64A9676-B757-4122-ACC6-E98331928FA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1ED209-3C43-4675-8BD2-36CE54C1F3CC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pt-BR">
              <a:cs typeface="DejaVu Sans" charset="0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DA12BEC2-D5E7-4673-8ABF-84C9BCB45D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0B8BAD68-E566-4AA8-B029-C6158A4EC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564A9676-B757-4122-ACC6-E98331928FA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1ED209-3C43-4675-8BD2-36CE54C1F3CC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pt-BR">
              <a:cs typeface="DejaVu Sans" charset="0"/>
            </a:endParaRPr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DA12BEC2-D5E7-4673-8ABF-84C9BCB45D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0B8BAD68-E566-4AA8-B029-C6158A4EC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38414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235DEF1F-9DA4-4BCE-B5FC-1968F9F668F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3D2845-1A4D-4F4F-B2E1-92CC68EF12F2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pt-BR">
              <a:cs typeface="DejaVu Sans" charset="0"/>
            </a:endParaRPr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C7AEA689-13D7-4EF2-9BDA-216EA7E039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6EC9650D-21D4-43DD-9D4F-5DA0C6499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B769CF0-DC41-4741-B844-314C0FD8C5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DB3E09-91A5-4A71-9923-41540D6B8A61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pt-BR"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485014A2-8E3D-429A-AA64-B96E6DA30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E9D03AF8-1181-4257-91AE-DC6EF962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493454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B769CF0-DC41-4741-B844-314C0FD8C5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DB3E09-91A5-4A71-9923-41540D6B8A61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pt-BR"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485014A2-8E3D-429A-AA64-B96E6DA30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E9D03AF8-1181-4257-91AE-DC6EF962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3744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E85C07D-E68A-46E6-B7E0-4DDF5254F5F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6AE947-AE76-4C40-9693-8DC98310DF56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pt-BR">
              <a:cs typeface="DejaVu Sans" charset="0"/>
            </a:endParaRP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A68F864A-8397-42E6-A5E1-7FC7E8C9C3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879DF893-ACF8-453E-9B31-BF8167BF8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E85C07D-E68A-46E6-B7E0-4DDF5254F5F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6AE947-AE76-4C40-9693-8DC98310DF56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pt-BR">
              <a:cs typeface="DejaVu Sans" charset="0"/>
            </a:endParaRPr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A68F864A-8397-42E6-A5E1-7FC7E8C9C3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879DF893-ACF8-453E-9B31-BF8167BF8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94443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5E3568D-B58C-4E04-9C1E-5DAC47D92E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9BD3EE-871A-4CED-AE80-59FD83F8A96A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pt-BR">
              <a:cs typeface="DejaVu Sans" charset="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FFE53109-87DB-440D-AE46-54EAC0B2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C63A40BF-7823-411B-90AD-AB9489293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73C7D2C-1459-43D1-ABC5-0DAE154736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1FE8CC-7418-4B5A-B074-32CAAB21322C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pt-BR">
              <a:cs typeface="DejaVu Sans" charset="0"/>
            </a:endParaRP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41960268-C6CA-4FA9-ACD1-3C869944E6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784B5545-E60E-40CC-9638-325A221C9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5E3568D-B58C-4E04-9C1E-5DAC47D92E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9BD3EE-871A-4CED-AE80-59FD83F8A96A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pt-BR">
              <a:cs typeface="DejaVu Sans" charset="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FFE53109-87DB-440D-AE46-54EAC0B2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C63A40BF-7823-411B-90AD-AB9489293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57379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5E3568D-B58C-4E04-9C1E-5DAC47D92E3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9BD3EE-871A-4CED-AE80-59FD83F8A96A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pt-BR">
              <a:cs typeface="DejaVu Sans" charset="0"/>
            </a:endParaRPr>
          </a:p>
        </p:txBody>
      </p:sp>
      <p:sp>
        <p:nvSpPr>
          <p:cNvPr id="43011" name="Rectangle 1">
            <a:extLst>
              <a:ext uri="{FF2B5EF4-FFF2-40B4-BE49-F238E27FC236}">
                <a16:creationId xmlns:a16="http://schemas.microsoft.com/office/drawing/2014/main" id="{FFE53109-87DB-440D-AE46-54EAC0B2FB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2" name="Rectangle 2">
            <a:extLst>
              <a:ext uri="{FF2B5EF4-FFF2-40B4-BE49-F238E27FC236}">
                <a16:creationId xmlns:a16="http://schemas.microsoft.com/office/drawing/2014/main" id="{C63A40BF-7823-411B-90AD-AB9489293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05265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B769CF0-DC41-4741-B844-314C0FD8C5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DB3E09-91A5-4A71-9923-41540D6B8A61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pt-BR"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485014A2-8E3D-429A-AA64-B96E6DA30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E9D03AF8-1181-4257-91AE-DC6EF962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5795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1B769CF0-DC41-4741-B844-314C0FD8C5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DB3E09-91A5-4A71-9923-41540D6B8A61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pt-BR">
              <a:cs typeface="DejaVu Sans" charset="0"/>
            </a:endParaRPr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485014A2-8E3D-429A-AA64-B96E6DA30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E9D03AF8-1181-4257-91AE-DC6EF9624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282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9218E9A5-6618-40A8-B30F-F778110732C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2445B3-226F-489C-8E6A-7153F477C270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pt-BR">
              <a:cs typeface="DejaVu Sans" charset="0"/>
            </a:endParaRPr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D233D97B-947D-47B2-B8FD-DF8C9BC6C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64EF47DC-E501-45C7-979F-217BA221A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177F61A-3B84-44C3-8E29-459B9DD848E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09FDC9-9547-4EFB-AC54-96724934D320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pt-BR">
              <a:cs typeface="DejaVu Sans" charset="0"/>
            </a:endParaRPr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01D7BF63-45B1-485C-BF41-1B987D1BED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27A32218-6DB4-46CD-A474-55AA502CF9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CA7D9F2-ABA5-4642-9CEF-A8BC563F4D5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09BCE1-6661-4AD3-B181-A16E5B9C2052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pt-BR">
              <a:cs typeface="DejaVu Sans" charset="0"/>
            </a:endParaRPr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93C44A22-A515-49B6-8607-85F319B9E2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2E1FFF87-AE3B-4CE2-A8CF-B96EDB94E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1630493-A299-4DAA-8E4B-5061FF0A5C1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4D8552-24A3-4A4C-B510-9CE53EEDE8F1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pt-BR">
              <a:cs typeface="DejaVu Sans" charset="0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A7056527-0D1B-404C-8E9E-F0FB5FA797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2C0A4637-C1B5-4757-BA3C-AE96D328B9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D2550DF-877A-48EC-83F7-109E5BA0EC0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38C49C-2232-484B-B0C7-A93ED761B573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pt-BR">
              <a:cs typeface="DejaVu Sans" charset="0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73B73467-5449-4FD0-A378-AA68B41F6D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259B2031-5706-47D3-AB56-7DDB5279DD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799BFF3-D550-47D2-B82B-1571319157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FF8140-A4CF-40B7-A8E5-2C7428C7F39B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pt-BR">
              <a:cs typeface="DejaVu Sans" charset="0"/>
            </a:endParaRPr>
          </a:p>
        </p:txBody>
      </p:sp>
      <p:sp>
        <p:nvSpPr>
          <p:cNvPr id="26627" name="Rectangle 1">
            <a:extLst>
              <a:ext uri="{FF2B5EF4-FFF2-40B4-BE49-F238E27FC236}">
                <a16:creationId xmlns:a16="http://schemas.microsoft.com/office/drawing/2014/main" id="{6A7B06B1-A8BA-47ED-8BFF-7B7D156270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1297436B-9B67-43B4-9DD9-FD093DC58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AF1BC01-30FD-4185-A28D-20F4579DAE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C4A6EA-1E0F-4EA0-9E37-00BD96C9649C}" type="slidenum">
              <a:rPr lang="en-US" altLang="pt-BR" smtClean="0">
                <a:cs typeface="DejaVu Sans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pt-BR">
              <a:cs typeface="DejaVu Sans" charset="0"/>
            </a:endParaRP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B7D90D46-51E2-4A24-9B69-C01DF6302E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E8875902-FF57-497A-A945-1F8704C85B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33AE7-7D21-4609-A7F6-83E31DC33A2A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08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33AE7-7D21-4609-A7F6-83E31DC33A2A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28507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33AE7-7D21-4609-A7F6-83E31DC33A2A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3974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33AE7-7D21-4609-A7F6-83E31DC33A2A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4249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33AE7-7D21-4609-A7F6-83E31DC33A2A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082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33AE7-7D21-4609-A7F6-83E31DC33A2A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26566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33AE7-7D21-4609-A7F6-83E31DC33A2A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6533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33AE7-7D21-4609-A7F6-83E31DC33A2A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73931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33AE7-7D21-4609-A7F6-83E31DC33A2A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45447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1AA33AE7-7D21-4609-A7F6-83E31DC33A2A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97664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33AE7-7D21-4609-A7F6-83E31DC33A2A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6563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AA33AE7-7D21-4609-A7F6-83E31DC33A2A}" type="slidenum">
              <a:rPr lang="en-US" altLang="pt-BR" smtClean="0"/>
              <a:pPr>
                <a:defRPr/>
              </a:pPr>
              <a:t>‹nº›</a:t>
            </a:fld>
            <a:endParaRPr lang="en-US" alt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">
            <a:extLst>
              <a:ext uri="{FF2B5EF4-FFF2-40B4-BE49-F238E27FC236}">
                <a16:creationId xmlns:a16="http://schemas.microsoft.com/office/drawing/2014/main" id="{67F3A622-4F31-4344-82E6-BE7EA0290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0"/>
            <a:ext cx="8001000" cy="1981200"/>
          </a:xfrm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br>
              <a:rPr lang="en-US" altLang="pt-BR" dirty="0"/>
            </a:br>
            <a:r>
              <a:rPr lang="en-US" altLang="pt-BR" dirty="0" err="1"/>
              <a:t>Programação</a:t>
            </a:r>
            <a:r>
              <a:rPr lang="en-US" altLang="pt-BR" dirty="0"/>
              <a:t> </a:t>
            </a:r>
            <a:r>
              <a:rPr lang="en-US" altLang="pt-BR" dirty="0" err="1"/>
              <a:t>em</a:t>
            </a:r>
            <a:r>
              <a:rPr lang="en-US" altLang="pt-BR" dirty="0"/>
              <a:t> C ++ </a:t>
            </a:r>
            <a:br>
              <a:rPr lang="en-US" altLang="pt-BR" dirty="0"/>
            </a:br>
            <a:br>
              <a:rPr lang="en-US" altLang="pt-BR" dirty="0"/>
            </a:br>
            <a:r>
              <a:rPr lang="en-US" altLang="pt-BR" sz="2800" dirty="0"/>
              <a:t>Prof. MSc. Rodrigo D. Malara</a:t>
            </a:r>
            <a:br>
              <a:rPr lang="en-US" altLang="pt-BR" sz="2800" dirty="0"/>
            </a:br>
            <a:r>
              <a:rPr lang="en-US" altLang="pt-BR" sz="2800" dirty="0" err="1"/>
              <a:t>Universidade</a:t>
            </a:r>
            <a:r>
              <a:rPr lang="en-US" altLang="pt-BR" sz="2800" dirty="0"/>
              <a:t> de </a:t>
            </a:r>
            <a:r>
              <a:rPr lang="en-US" altLang="pt-BR" sz="2800" dirty="0" err="1"/>
              <a:t>Araraquara</a:t>
            </a:r>
            <a:endParaRPr lang="en-US" altLang="pt-BR" dirty="0"/>
          </a:p>
        </p:txBody>
      </p:sp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83F21821-E8CF-4D32-87E3-888282E8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D12402-92A7-410D-B63A-2FCEF1D7C68F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pt-BR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1">
            <a:extLst>
              <a:ext uri="{FF2B5EF4-FFF2-40B4-BE49-F238E27FC236}">
                <a16:creationId xmlns:a16="http://schemas.microsoft.com/office/drawing/2014/main" id="{1BBCF043-0894-4E4D-8924-AAA323EE0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2048" y="193576"/>
            <a:ext cx="8244408" cy="1219200"/>
          </a:xfrm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Linguagens</a:t>
            </a:r>
            <a:r>
              <a:rPr lang="en-US" altLang="pt-BR" dirty="0"/>
              <a:t> </a:t>
            </a:r>
            <a:r>
              <a:rPr lang="en-US" altLang="pt-BR" dirty="0" err="1"/>
              <a:t>Orientadas</a:t>
            </a:r>
            <a:r>
              <a:rPr lang="en-US" altLang="pt-BR" dirty="0"/>
              <a:t> a </a:t>
            </a:r>
            <a:r>
              <a:rPr lang="en-US" altLang="pt-BR" dirty="0" err="1"/>
              <a:t>Objetos</a:t>
            </a:r>
            <a:endParaRPr lang="en-US" altLang="pt-BR" dirty="0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E017DB03-80DA-41F1-89DA-0058CF97D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64432"/>
            <a:ext cx="7772400" cy="4056856"/>
          </a:xfrm>
        </p:spPr>
        <p:txBody>
          <a:bodyPr/>
          <a:lstStyle/>
          <a:p>
            <a:pPr marL="341313" indent="-341313">
              <a:spcBef>
                <a:spcPts val="9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3600" dirty="0" err="1"/>
              <a:t>Características</a:t>
            </a:r>
            <a:r>
              <a:rPr lang="en-US" altLang="pt-BR" sz="3600" dirty="0"/>
              <a:t> de LPOO:</a:t>
            </a:r>
          </a:p>
          <a:p>
            <a:pPr marL="741363" lvl="1" indent="-284163">
              <a:spcBef>
                <a:spcPts val="8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3200" dirty="0" err="1"/>
              <a:t>Encapsulamento</a:t>
            </a:r>
            <a:endParaRPr lang="en-US" altLang="pt-BR" sz="3200" dirty="0"/>
          </a:p>
          <a:p>
            <a:pPr marL="741363" lvl="1" indent="-284163">
              <a:spcBef>
                <a:spcPts val="8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3200" dirty="0" err="1"/>
              <a:t>Herança</a:t>
            </a:r>
            <a:r>
              <a:rPr lang="en-US" altLang="pt-BR" sz="3200" dirty="0"/>
              <a:t> </a:t>
            </a:r>
          </a:p>
          <a:p>
            <a:pPr marL="741363" lvl="1" indent="-284163">
              <a:spcBef>
                <a:spcPts val="8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3200" dirty="0" err="1"/>
              <a:t>Polimorfismo</a:t>
            </a:r>
            <a:endParaRPr lang="en-US" altLang="pt-BR" sz="3200" dirty="0"/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/>
              <a:t>LPOOs </a:t>
            </a:r>
            <a:r>
              <a:rPr lang="en-US" altLang="pt-BR" dirty="0" err="1"/>
              <a:t>proporcionam</a:t>
            </a:r>
            <a:r>
              <a:rPr lang="en-US" altLang="pt-BR" dirty="0"/>
              <a:t>: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/>
              <a:t>Programação</a:t>
            </a:r>
            <a:r>
              <a:rPr lang="en-US" altLang="pt-BR" dirty="0"/>
              <a:t> modular</a:t>
            </a: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/>
              <a:t>Facilidade</a:t>
            </a:r>
            <a:r>
              <a:rPr lang="en-US" altLang="pt-BR" dirty="0"/>
              <a:t> de </a:t>
            </a:r>
            <a:r>
              <a:rPr lang="en-US" altLang="pt-BR" dirty="0" err="1"/>
              <a:t>Desenvolvimento</a:t>
            </a:r>
            <a:endParaRPr lang="en-US" altLang="pt-BR" dirty="0"/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dirty="0" err="1"/>
              <a:t>Manutenibilidade</a:t>
            </a:r>
            <a:endParaRPr lang="en-US" altLang="pt-BR" dirty="0"/>
          </a:p>
        </p:txBody>
      </p:sp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A76BE018-C990-4AEF-ADB3-F81E326B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9B42C62-1A66-4513-872A-AB4AC3656911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pt-BR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1">
            <a:extLst>
              <a:ext uri="{FF2B5EF4-FFF2-40B4-BE49-F238E27FC236}">
                <a16:creationId xmlns:a16="http://schemas.microsoft.com/office/drawing/2014/main" id="{0922A91D-7254-423D-BB48-3290F59F9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692696"/>
            <a:ext cx="7620000" cy="762001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Características</a:t>
            </a:r>
            <a:r>
              <a:rPr lang="en-US" altLang="pt-BR" dirty="0"/>
              <a:t> de LPOOs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17DE944-779D-4B62-92A1-346037FFD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463" y="1916832"/>
            <a:ext cx="8531993" cy="4824536"/>
          </a:xfrm>
        </p:spPr>
        <p:txBody>
          <a:bodyPr lIns="0" tIns="0" rIns="0" bIns="0"/>
          <a:lstStyle/>
          <a:p>
            <a:pPr marL="341313" indent="-341313"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3600" b="1" dirty="0" err="1"/>
              <a:t>Encapsulamento</a:t>
            </a:r>
            <a:r>
              <a:rPr lang="en-US" altLang="pt-BR" sz="3600" b="1" dirty="0"/>
              <a:t>: </a:t>
            </a:r>
            <a:r>
              <a:rPr lang="en-US" altLang="pt-BR" sz="2800" dirty="0" err="1"/>
              <a:t>Combina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estrutura</a:t>
            </a:r>
            <a:r>
              <a:rPr lang="en-US" altLang="pt-BR" sz="2800" dirty="0"/>
              <a:t> de dados com </a:t>
            </a:r>
            <a:r>
              <a:rPr lang="en-US" altLang="pt-BR" sz="2800" dirty="0" err="1"/>
              <a:t>ações</a:t>
            </a:r>
            <a:endParaRPr lang="en-US" altLang="pt-BR" sz="2800" dirty="0"/>
          </a:p>
          <a:p>
            <a:pPr marL="741363" lvl="1" indent="-284163"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 err="1"/>
              <a:t>Estrutura</a:t>
            </a:r>
            <a:r>
              <a:rPr lang="en-US" altLang="pt-BR" dirty="0"/>
              <a:t> de dados: </a:t>
            </a:r>
            <a:r>
              <a:rPr lang="en-US" altLang="pt-BR" dirty="0" err="1"/>
              <a:t>representa</a:t>
            </a:r>
            <a:r>
              <a:rPr lang="en-US" altLang="pt-BR" dirty="0"/>
              <a:t> as </a:t>
            </a:r>
            <a:r>
              <a:rPr lang="en-US" altLang="pt-BR" dirty="0" err="1"/>
              <a:t>propriedades</a:t>
            </a:r>
            <a:r>
              <a:rPr lang="en-US" altLang="pt-BR" dirty="0"/>
              <a:t>, o </a:t>
            </a:r>
            <a:r>
              <a:rPr lang="en-US" altLang="pt-BR" dirty="0" err="1"/>
              <a:t>estado</a:t>
            </a:r>
            <a:r>
              <a:rPr lang="en-US" altLang="pt-BR" dirty="0"/>
              <a:t>, </a:t>
            </a:r>
            <a:r>
              <a:rPr lang="en-US" altLang="pt-BR" dirty="0" err="1"/>
              <a:t>ou</a:t>
            </a:r>
            <a:r>
              <a:rPr lang="en-US" altLang="pt-BR" dirty="0"/>
              <a:t> as </a:t>
            </a:r>
            <a:r>
              <a:rPr lang="en-US" altLang="pt-BR" dirty="0" err="1"/>
              <a:t>características</a:t>
            </a:r>
            <a:r>
              <a:rPr lang="en-US" altLang="pt-BR" dirty="0"/>
              <a:t> de </a:t>
            </a:r>
            <a:r>
              <a:rPr lang="en-US" altLang="pt-BR" dirty="0" err="1"/>
              <a:t>objetos</a:t>
            </a:r>
            <a:endParaRPr lang="en-US" altLang="pt-BR" dirty="0"/>
          </a:p>
          <a:p>
            <a:pPr marL="741363" lvl="1" indent="-284163"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 err="1"/>
              <a:t>Ações</a:t>
            </a:r>
            <a:r>
              <a:rPr lang="en-US" altLang="pt-BR" dirty="0"/>
              <a:t>: </a:t>
            </a:r>
            <a:r>
              <a:rPr lang="en-US" altLang="pt-BR" dirty="0" err="1"/>
              <a:t>comportamentos</a:t>
            </a:r>
            <a:r>
              <a:rPr lang="en-US" altLang="pt-BR" dirty="0"/>
              <a:t> </a:t>
            </a:r>
            <a:r>
              <a:rPr lang="en-US" altLang="pt-BR" dirty="0" err="1"/>
              <a:t>admissíveis</a:t>
            </a:r>
            <a:r>
              <a:rPr lang="en-US" altLang="pt-BR" dirty="0"/>
              <a:t> que </a:t>
            </a:r>
            <a:r>
              <a:rPr lang="en-US" altLang="pt-BR" dirty="0" err="1"/>
              <a:t>são</a:t>
            </a:r>
            <a:r>
              <a:rPr lang="en-US" altLang="pt-BR" dirty="0"/>
              <a:t> </a:t>
            </a:r>
            <a:r>
              <a:rPr lang="en-US" altLang="pt-BR" dirty="0" err="1"/>
              <a:t>controlados</a:t>
            </a:r>
            <a:r>
              <a:rPr lang="en-US" altLang="pt-BR" dirty="0"/>
              <a:t> </a:t>
            </a:r>
            <a:r>
              <a:rPr lang="en-US" altLang="pt-BR" dirty="0" err="1"/>
              <a:t>através</a:t>
            </a:r>
            <a:r>
              <a:rPr lang="en-US" altLang="pt-BR" dirty="0"/>
              <a:t> dos </a:t>
            </a:r>
            <a:r>
              <a:rPr lang="en-US" altLang="pt-BR" dirty="0" err="1"/>
              <a:t>membros</a:t>
            </a:r>
            <a:r>
              <a:rPr lang="en-US" altLang="pt-BR" dirty="0"/>
              <a:t> das </a:t>
            </a:r>
            <a:r>
              <a:rPr lang="en-US" altLang="pt-BR" dirty="0" err="1"/>
              <a:t>funções</a:t>
            </a:r>
            <a:endParaRPr lang="en-US" altLang="pt-BR" dirty="0"/>
          </a:p>
          <a:p>
            <a:pPr marL="341313" indent="-339725">
              <a:spcBef>
                <a:spcPts val="70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>
                <a:cs typeface="Times New Roman" panose="02020603050405020304" pitchFamily="18" charset="0"/>
              </a:rPr>
              <a:t>	Dados privados: </a:t>
            </a:r>
            <a:r>
              <a:rPr lang="en-US" altLang="pt-BR" dirty="0" err="1">
                <a:cs typeface="Times New Roman" panose="02020603050405020304" pitchFamily="18" charset="0"/>
              </a:rPr>
              <a:t>Processo</a:t>
            </a:r>
            <a:r>
              <a:rPr lang="en-US" altLang="pt-BR" dirty="0">
                <a:cs typeface="Times New Roman" panose="02020603050405020304" pitchFamily="18" charset="0"/>
              </a:rPr>
              <a:t> de </a:t>
            </a:r>
            <a:r>
              <a:rPr lang="en-US" altLang="pt-BR" dirty="0" err="1">
                <a:cs typeface="Times New Roman" panose="02020603050405020304" pitchFamily="18" charset="0"/>
              </a:rPr>
              <a:t>fazer</a:t>
            </a:r>
            <a:r>
              <a:rPr lang="en-US" altLang="pt-BR" dirty="0"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cs typeface="Times New Roman" panose="02020603050405020304" pitchFamily="18" charset="0"/>
              </a:rPr>
              <a:t>certos</a:t>
            </a:r>
            <a:r>
              <a:rPr lang="en-US" altLang="pt-BR" dirty="0">
                <a:cs typeface="Times New Roman" panose="02020603050405020304" pitchFamily="18" charset="0"/>
              </a:rPr>
              <a:t> dados </a:t>
            </a:r>
            <a:r>
              <a:rPr lang="en-US" altLang="pt-BR" dirty="0" err="1">
                <a:cs typeface="Times New Roman" panose="02020603050405020304" pitchFamily="18" charset="0"/>
              </a:rPr>
              <a:t>inacessíveis</a:t>
            </a:r>
            <a:r>
              <a:rPr lang="en-US" altLang="pt-BR" dirty="0"/>
              <a:t> </a:t>
            </a:r>
          </a:p>
        </p:txBody>
      </p:sp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9F5D66D7-A74C-4BBB-951A-F63665DA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7238" y="6286500"/>
            <a:ext cx="1903412" cy="4556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526C60-AE96-47CA-BE88-28D25D32FD26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pt-BR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">
            <a:extLst>
              <a:ext uri="{FF2B5EF4-FFF2-40B4-BE49-F238E27FC236}">
                <a16:creationId xmlns:a16="http://schemas.microsoft.com/office/drawing/2014/main" id="{E1566922-CB93-4EB0-86A5-5A20328B4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48680"/>
            <a:ext cx="7620000" cy="762001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Características</a:t>
            </a:r>
            <a:r>
              <a:rPr lang="en-US" altLang="pt-BR" dirty="0"/>
              <a:t> de LPOOs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F7FAF681-A27E-432C-8626-803DDA917B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4463" y="1844823"/>
            <a:ext cx="8604001" cy="4859189"/>
          </a:xfrm>
        </p:spPr>
        <p:txBody>
          <a:bodyPr lIns="0" tIns="0" rIns="0" bIns="0"/>
          <a:lstStyle/>
          <a:p>
            <a:pPr marL="341313" indent="-341313"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3600" b="1" dirty="0" err="1"/>
              <a:t>Herança</a:t>
            </a:r>
            <a:r>
              <a:rPr lang="en-US" altLang="pt-BR" sz="3600" b="1" dirty="0"/>
              <a:t>: </a:t>
            </a:r>
            <a:r>
              <a:rPr lang="en-US" altLang="pt-BR" dirty="0" err="1">
                <a:cs typeface="Times New Roman" panose="02020603050405020304" pitchFamily="18" charset="0"/>
              </a:rPr>
              <a:t>Habilidade</a:t>
            </a:r>
            <a:r>
              <a:rPr lang="en-US" altLang="pt-BR" dirty="0">
                <a:cs typeface="Times New Roman" panose="02020603050405020304" pitchFamily="18" charset="0"/>
              </a:rPr>
              <a:t> para </a:t>
            </a:r>
            <a:r>
              <a:rPr lang="en-US" altLang="pt-BR" dirty="0" err="1">
                <a:cs typeface="Times New Roman" panose="02020603050405020304" pitchFamily="18" charset="0"/>
              </a:rPr>
              <a:t>derivar</a:t>
            </a:r>
            <a:r>
              <a:rPr lang="en-US" altLang="pt-BR" dirty="0"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cs typeface="Times New Roman" panose="02020603050405020304" pitchFamily="18" charset="0"/>
              </a:rPr>
              <a:t>novos</a:t>
            </a:r>
            <a:r>
              <a:rPr lang="en-US" altLang="pt-BR" dirty="0">
                <a:cs typeface="Times New Roman" panose="02020603050405020304" pitchFamily="18" charset="0"/>
              </a:rPr>
              <a:t> </a:t>
            </a:r>
            <a:r>
              <a:rPr lang="en-US" altLang="pt-BR" dirty="0" err="1">
                <a:cs typeface="Times New Roman" panose="02020603050405020304" pitchFamily="18" charset="0"/>
              </a:rPr>
              <a:t>objetos</a:t>
            </a:r>
            <a:r>
              <a:rPr lang="en-US" altLang="pt-BR" dirty="0">
                <a:cs typeface="Times New Roman" panose="02020603050405020304" pitchFamily="18" charset="0"/>
              </a:rPr>
              <a:t> a </a:t>
            </a:r>
            <a:r>
              <a:rPr lang="en-US" altLang="pt-BR" dirty="0" err="1">
                <a:cs typeface="Times New Roman" panose="02020603050405020304" pitchFamily="18" charset="0"/>
              </a:rPr>
              <a:t>partir</a:t>
            </a:r>
            <a:r>
              <a:rPr lang="en-US" altLang="pt-BR" dirty="0">
                <a:cs typeface="Times New Roman" panose="02020603050405020304" pitchFamily="18" charset="0"/>
              </a:rPr>
              <a:t> de outro</a:t>
            </a:r>
            <a:endParaRPr lang="en-US" altLang="pt-BR" dirty="0"/>
          </a:p>
          <a:p>
            <a:pPr marL="741363" lvl="1" indent="-284163"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2400" dirty="0" err="1"/>
              <a:t>Permite</a:t>
            </a:r>
            <a:r>
              <a:rPr lang="en-US" altLang="pt-BR" sz="2400" dirty="0"/>
              <a:t> que </a:t>
            </a:r>
            <a:r>
              <a:rPr lang="en-US" altLang="pt-BR" sz="2400" dirty="0" err="1"/>
              <a:t>objetos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classe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mais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específica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herdem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atributos</a:t>
            </a:r>
            <a:r>
              <a:rPr lang="en-US" altLang="pt-BR" sz="2400" dirty="0"/>
              <a:t> (dados) e </a:t>
            </a:r>
            <a:r>
              <a:rPr lang="en-US" altLang="pt-BR" sz="2400" dirty="0" err="1"/>
              <a:t>comportamentos</a:t>
            </a:r>
            <a:r>
              <a:rPr lang="en-US" altLang="pt-BR" sz="2400" dirty="0"/>
              <a:t> (</a:t>
            </a:r>
            <a:r>
              <a:rPr lang="en-US" altLang="pt-BR" sz="2400" dirty="0" err="1"/>
              <a:t>métodos</a:t>
            </a:r>
            <a:r>
              <a:rPr lang="en-US" altLang="pt-BR" sz="2400" dirty="0"/>
              <a:t>) de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classe</a:t>
            </a:r>
            <a:r>
              <a:rPr lang="en-US" altLang="pt-BR" sz="2400" dirty="0"/>
              <a:t> </a:t>
            </a:r>
            <a:r>
              <a:rPr lang="en-US" altLang="pt-BR" sz="2400" dirty="0" err="1"/>
              <a:t>mais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geral</a:t>
            </a:r>
            <a:r>
              <a:rPr lang="en-US" altLang="pt-BR" sz="2400" dirty="0"/>
              <a:t> / base</a:t>
            </a:r>
          </a:p>
          <a:p>
            <a:pPr marL="741363" lvl="1" indent="-284163"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2400" dirty="0" err="1"/>
              <a:t>Capacidade</a:t>
            </a:r>
            <a:r>
              <a:rPr lang="en-US" altLang="pt-BR" sz="2400" dirty="0"/>
              <a:t> para </a:t>
            </a:r>
            <a:r>
              <a:rPr lang="en-US" altLang="pt-BR" sz="2400" dirty="0" err="1"/>
              <a:t>definir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uma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relação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hierárquica</a:t>
            </a:r>
            <a:r>
              <a:rPr lang="en-US" altLang="pt-BR" sz="2400" dirty="0"/>
              <a:t> entre </a:t>
            </a:r>
            <a:r>
              <a:rPr lang="en-US" altLang="pt-BR" sz="2400" dirty="0" err="1"/>
              <a:t>objetos</a:t>
            </a:r>
            <a:endParaRPr lang="en-US" altLang="pt-BR" sz="2400" dirty="0"/>
          </a:p>
          <a:p>
            <a:pPr marL="741363" lvl="1" indent="-284163"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pt-BR" sz="2400" dirty="0"/>
          </a:p>
        </p:txBody>
      </p:sp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CBA10113-5EEE-43DE-B4F2-F214554B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7238" y="6286500"/>
            <a:ext cx="1903412" cy="4556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9762BF-4AD1-4A31-BF8B-32223D59AA04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pt-BR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1">
            <a:extLst>
              <a:ext uri="{FF2B5EF4-FFF2-40B4-BE49-F238E27FC236}">
                <a16:creationId xmlns:a16="http://schemas.microsoft.com/office/drawing/2014/main" id="{E1566922-CB93-4EB0-86A5-5A20328B4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548680"/>
            <a:ext cx="7620000" cy="762001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Características</a:t>
            </a:r>
            <a:r>
              <a:rPr lang="en-US" altLang="pt-BR" dirty="0"/>
              <a:t> de LPOO</a:t>
            </a:r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F7FAF681-A27E-432C-8626-803DDA917B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916831"/>
            <a:ext cx="8352928" cy="4787181"/>
          </a:xfrm>
        </p:spPr>
        <p:txBody>
          <a:bodyPr lIns="0" tIns="0" rIns="0" bIns="0"/>
          <a:lstStyle/>
          <a:p>
            <a:pPr marL="341313" indent="-341313"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3600" b="1" dirty="0" err="1"/>
              <a:t>Polimorfismo</a:t>
            </a:r>
            <a:r>
              <a:rPr lang="en-US" altLang="pt-BR" sz="3600" b="1" dirty="0"/>
              <a:t>: </a:t>
            </a:r>
            <a:r>
              <a:rPr lang="en-US" altLang="pt-BR" sz="2800" dirty="0" err="1"/>
              <a:t>Habilidade</a:t>
            </a:r>
            <a:r>
              <a:rPr lang="en-US" altLang="pt-BR" sz="2800" dirty="0"/>
              <a:t> que é dada a </a:t>
            </a:r>
            <a:r>
              <a:rPr lang="en-US" altLang="pt-BR" sz="2800" dirty="0" err="1"/>
              <a:t>objetos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diferentes</a:t>
            </a:r>
            <a:r>
              <a:rPr lang="en-US" altLang="pt-BR" sz="2800" dirty="0"/>
              <a:t> de </a:t>
            </a:r>
            <a:r>
              <a:rPr lang="en-US" altLang="pt-BR" sz="2800" dirty="0" err="1"/>
              <a:t>implementar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operações</a:t>
            </a:r>
            <a:r>
              <a:rPr lang="en-US" altLang="pt-BR" sz="2800" dirty="0"/>
              <a:t> de forma </a:t>
            </a:r>
            <a:r>
              <a:rPr lang="en-US" altLang="pt-BR" sz="2800" dirty="0" err="1"/>
              <a:t>diferente</a:t>
            </a:r>
            <a:r>
              <a:rPr lang="en-US" altLang="pt-BR" sz="2800" dirty="0"/>
              <a:t> </a:t>
            </a:r>
            <a:r>
              <a:rPr lang="en-US" altLang="pt-BR" sz="2800" dirty="0" err="1"/>
              <a:t>dependendo</a:t>
            </a:r>
            <a:r>
              <a:rPr lang="en-US" altLang="pt-BR" sz="2800" dirty="0"/>
              <a:t> do </a:t>
            </a:r>
            <a:r>
              <a:rPr lang="en-US" altLang="pt-BR" sz="2800" dirty="0" err="1"/>
              <a:t>contexto</a:t>
            </a:r>
            <a:r>
              <a:rPr lang="en-US" altLang="pt-BR" sz="2800" dirty="0"/>
              <a:t> de </a:t>
            </a:r>
            <a:r>
              <a:rPr lang="en-US" altLang="pt-BR" sz="2800" dirty="0" err="1"/>
              <a:t>cada</a:t>
            </a:r>
            <a:r>
              <a:rPr lang="en-US" altLang="pt-BR" sz="2800" dirty="0"/>
              <a:t> um </a:t>
            </a:r>
            <a:r>
              <a:rPr lang="en-US" altLang="pt-BR" sz="2800" dirty="0" err="1"/>
              <a:t>porém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atendendo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contrato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assumido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implementar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uma</a:t>
            </a:r>
            <a:r>
              <a:rPr lang="en-US" altLang="pt-BR" sz="2800" dirty="0"/>
              <a:t> interface </a:t>
            </a:r>
            <a:r>
              <a:rPr lang="en-US" altLang="pt-BR" sz="2800" dirty="0" err="1"/>
              <a:t>qualquer</a:t>
            </a:r>
            <a:r>
              <a:rPr lang="en-US" altLang="pt-BR" sz="2800" dirty="0"/>
              <a:t> (do </a:t>
            </a:r>
            <a:r>
              <a:rPr lang="en-US" altLang="pt-BR" sz="2800" dirty="0" err="1"/>
              <a:t>ponto</a:t>
            </a:r>
            <a:r>
              <a:rPr lang="en-US" altLang="pt-BR" sz="2800" dirty="0"/>
              <a:t> de vista </a:t>
            </a:r>
            <a:r>
              <a:rPr lang="en-US" altLang="pt-BR" sz="2800" dirty="0" err="1"/>
              <a:t>funcional</a:t>
            </a:r>
            <a:r>
              <a:rPr lang="en-US" altLang="pt-BR" sz="2800" dirty="0"/>
              <a:t>)</a:t>
            </a:r>
          </a:p>
        </p:txBody>
      </p:sp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CBA10113-5EEE-43DE-B4F2-F214554B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37238" y="6286500"/>
            <a:ext cx="1903412" cy="4556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9762BF-4AD1-4A31-BF8B-32223D59AA04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pt-BR" sz="2400"/>
          </a:p>
        </p:txBody>
      </p:sp>
    </p:spTree>
    <p:extLst>
      <p:ext uri="{BB962C8B-B14F-4D97-AF65-F5344CB8AC3E}">
        <p14:creationId xmlns:p14="http://schemas.microsoft.com/office/powerpoint/2010/main" val="5112213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1">
            <a:extLst>
              <a:ext uri="{FF2B5EF4-FFF2-40B4-BE49-F238E27FC236}">
                <a16:creationId xmlns:a16="http://schemas.microsoft.com/office/drawing/2014/main" id="{41E5C88B-5CFD-4FC9-8299-6DC52AF39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/>
              <a:t>C ++ </a:t>
            </a:r>
            <a:r>
              <a:rPr lang="en-US" altLang="pt-BR" dirty="0" err="1"/>
              <a:t>básico</a:t>
            </a:r>
            <a:endParaRPr lang="en-US" altLang="pt-BR" dirty="0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EF5A9E94-6B10-42BB-BA90-DE5166560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>
            <a:normAutofit/>
          </a:bodyPr>
          <a:lstStyle/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2800" dirty="0" err="1"/>
              <a:t>Herda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todas</a:t>
            </a:r>
            <a:r>
              <a:rPr lang="en-US" altLang="pt-BR" sz="2800" dirty="0"/>
              <a:t> as </a:t>
            </a:r>
            <a:r>
              <a:rPr lang="en-US" altLang="pt-BR" sz="2800" dirty="0" err="1"/>
              <a:t>características</a:t>
            </a:r>
            <a:r>
              <a:rPr lang="en-US" altLang="pt-BR" sz="2800" dirty="0"/>
              <a:t> as ANSI C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2800" dirty="0" err="1"/>
              <a:t>Pertencem</a:t>
            </a:r>
            <a:r>
              <a:rPr lang="en-US" altLang="pt-BR" sz="2800" dirty="0"/>
              <a:t> </a:t>
            </a:r>
            <a:r>
              <a:rPr lang="en-US" altLang="pt-BR" sz="2800" dirty="0" err="1"/>
              <a:t>todas</a:t>
            </a:r>
            <a:r>
              <a:rPr lang="en-US" altLang="pt-BR" sz="2800" dirty="0"/>
              <a:t> as </a:t>
            </a:r>
            <a:r>
              <a:rPr lang="en-US" altLang="pt-BR" sz="2800" dirty="0" err="1"/>
              <a:t>funções</a:t>
            </a:r>
            <a:r>
              <a:rPr lang="en-US" altLang="pt-BR" sz="2800" dirty="0"/>
              <a:t> C</a:t>
            </a:r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2800" dirty="0" err="1"/>
              <a:t>Você</a:t>
            </a:r>
            <a:r>
              <a:rPr lang="en-US" altLang="pt-BR" sz="2800" dirty="0"/>
              <a:t> </a:t>
            </a:r>
            <a:r>
              <a:rPr lang="en-US" altLang="pt-BR" sz="2800" dirty="0" err="1"/>
              <a:t>não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tem</a:t>
            </a:r>
            <a:r>
              <a:rPr lang="en-US" altLang="pt-BR" sz="2800" dirty="0"/>
              <a:t> que </a:t>
            </a:r>
            <a:r>
              <a:rPr lang="en-US" altLang="pt-BR" sz="2800" dirty="0" err="1"/>
              <a:t>escrever</a:t>
            </a:r>
            <a:r>
              <a:rPr lang="en-US" altLang="pt-BR" sz="2800" dirty="0"/>
              <a:t> a </a:t>
            </a:r>
            <a:r>
              <a:rPr lang="en-US" altLang="pt-BR" sz="2800" dirty="0" err="1"/>
              <a:t>programação</a:t>
            </a:r>
            <a:r>
              <a:rPr lang="en-US" altLang="pt-BR" sz="2800" dirty="0"/>
              <a:t> POO </a:t>
            </a:r>
            <a:r>
              <a:rPr lang="en-US" altLang="pt-BR" sz="2800" dirty="0" err="1"/>
              <a:t>em</a:t>
            </a:r>
            <a:r>
              <a:rPr lang="en-US" altLang="pt-BR" sz="2800" dirty="0"/>
              <a:t> C ++</a:t>
            </a:r>
          </a:p>
        </p:txBody>
      </p:sp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611C38A4-68C1-4936-953B-3BDD66373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9550AF-7660-4969-A5D5-31F009D89653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pt-BR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">
            <a:extLst>
              <a:ext uri="{FF2B5EF4-FFF2-40B4-BE49-F238E27FC236}">
                <a16:creationId xmlns:a16="http://schemas.microsoft.com/office/drawing/2014/main" id="{9A523099-17E2-4B3C-A1AE-3F096D8DE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76672"/>
            <a:ext cx="8071048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/>
              <a:t>C ++ </a:t>
            </a:r>
            <a:r>
              <a:rPr lang="en-US" altLang="pt-BR" dirty="0" err="1"/>
              <a:t>básico</a:t>
            </a:r>
            <a:endParaRPr lang="en-US" altLang="pt-BR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B13B6F5-EAE9-452B-9BD1-F073E7CC1B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1788" y="1844824"/>
            <a:ext cx="8610600" cy="4790926"/>
          </a:xfrm>
        </p:spPr>
        <p:txBody>
          <a:bodyPr/>
          <a:lstStyle/>
          <a:p>
            <a:pPr marL="341313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 err="1"/>
              <a:t>cin</a:t>
            </a:r>
            <a:r>
              <a:rPr lang="en-US" altLang="pt-BR" sz="2800" dirty="0"/>
              <a:t> e </a:t>
            </a:r>
            <a:r>
              <a:rPr lang="en-US" altLang="pt-BR" sz="2800" dirty="0" err="1"/>
              <a:t>cout</a:t>
            </a:r>
            <a:r>
              <a:rPr lang="en-US" altLang="pt-BR" sz="2800" dirty="0"/>
              <a:t> (e #include &lt;iostream&gt;)</a:t>
            </a:r>
          </a:p>
          <a:p>
            <a:pPr lvl="2" indent="-284163">
              <a:lnSpc>
                <a:spcPct val="75000"/>
              </a:lnSpc>
              <a:spcBef>
                <a:spcPts val="450"/>
              </a:spcBef>
              <a:buClr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1800" dirty="0" err="1">
                <a:latin typeface="Courier New" panose="02070309020205020404" pitchFamily="49" charset="0"/>
              </a:rPr>
              <a:t>cout</a:t>
            </a:r>
            <a:r>
              <a:rPr lang="en-US" altLang="pt-BR" sz="1800" dirty="0">
                <a:latin typeface="Courier New" panose="02070309020205020404" pitchFamily="49" charset="0"/>
              </a:rPr>
              <a:t> &lt;&lt; “Teste";</a:t>
            </a:r>
          </a:p>
          <a:p>
            <a:pPr lvl="2" indent="-284163">
              <a:lnSpc>
                <a:spcPct val="75000"/>
              </a:lnSpc>
              <a:spcBef>
                <a:spcPts val="450"/>
              </a:spcBef>
              <a:buClr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1800" dirty="0">
                <a:latin typeface="Courier New" panose="02070309020205020404" pitchFamily="49" charset="0"/>
              </a:rPr>
              <a:t>char </a:t>
            </a:r>
            <a:r>
              <a:rPr lang="en-US" altLang="pt-BR" sz="1800" dirty="0" err="1">
                <a:latin typeface="Courier New" panose="02070309020205020404" pitchFamily="49" charset="0"/>
              </a:rPr>
              <a:t>nome</a:t>
            </a:r>
            <a:r>
              <a:rPr lang="en-US" altLang="pt-BR" sz="1800" dirty="0">
                <a:latin typeface="Courier New" panose="02070309020205020404" pitchFamily="49" charset="0"/>
              </a:rPr>
              <a:t> [10];</a:t>
            </a:r>
          </a:p>
          <a:p>
            <a:pPr lvl="2" indent="-284163">
              <a:lnSpc>
                <a:spcPct val="75000"/>
              </a:lnSpc>
              <a:spcBef>
                <a:spcPts val="450"/>
              </a:spcBef>
              <a:buClr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1800" dirty="0" err="1">
                <a:latin typeface="Courier New" panose="02070309020205020404" pitchFamily="49" charset="0"/>
              </a:rPr>
              <a:t>cin</a:t>
            </a:r>
            <a:r>
              <a:rPr lang="en-US" altLang="pt-BR" sz="1800" dirty="0">
                <a:latin typeface="Courier New" panose="02070309020205020404" pitchFamily="49" charset="0"/>
              </a:rPr>
              <a:t> &gt;&gt; </a:t>
            </a:r>
            <a:r>
              <a:rPr lang="en-US" altLang="pt-BR" sz="1800" dirty="0" err="1">
                <a:latin typeface="Courier New" panose="02070309020205020404" pitchFamily="49" charset="0"/>
              </a:rPr>
              <a:t>nome</a:t>
            </a:r>
            <a:r>
              <a:rPr lang="en-US" altLang="pt-BR" sz="1800" dirty="0">
                <a:latin typeface="Courier New" panose="02070309020205020404" pitchFamily="49" charset="0"/>
              </a:rPr>
              <a:t>;</a:t>
            </a:r>
          </a:p>
          <a:p>
            <a:pPr lvl="2" indent="-284163">
              <a:lnSpc>
                <a:spcPct val="75000"/>
              </a:lnSpc>
              <a:spcBef>
                <a:spcPts val="450"/>
              </a:spcBef>
              <a:buClr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1800" dirty="0" err="1">
                <a:latin typeface="Courier New" panose="02070309020205020404" pitchFamily="49" charset="0"/>
              </a:rPr>
              <a:t>cout</a:t>
            </a:r>
            <a:r>
              <a:rPr lang="en-US" altLang="pt-BR" sz="1800" dirty="0">
                <a:latin typeface="Courier New" panose="02070309020205020404" pitchFamily="49" charset="0"/>
              </a:rPr>
              <a:t> &lt;&lt; “O </a:t>
            </a:r>
            <a:r>
              <a:rPr lang="en-US" altLang="pt-BR" sz="1800" dirty="0" err="1">
                <a:latin typeface="Courier New" panose="02070309020205020404" pitchFamily="49" charset="0"/>
              </a:rPr>
              <a:t>nome</a:t>
            </a:r>
            <a:r>
              <a:rPr lang="en-US" altLang="pt-BR" sz="1800" dirty="0">
                <a:latin typeface="Courier New" panose="02070309020205020404" pitchFamily="49" charset="0"/>
              </a:rPr>
              <a:t> " &lt;&lt; </a:t>
            </a:r>
            <a:r>
              <a:rPr lang="en-US" altLang="pt-BR" sz="1800" dirty="0" err="1">
                <a:latin typeface="Courier New" panose="02070309020205020404" pitchFamily="49" charset="0"/>
              </a:rPr>
              <a:t>nome</a:t>
            </a:r>
            <a:r>
              <a:rPr lang="en-US" altLang="pt-BR" sz="1800" dirty="0">
                <a:latin typeface="Courier New" panose="02070309020205020404" pitchFamily="49" charset="0"/>
              </a:rPr>
              <a:t> &lt;&lt; “ e um bonito </a:t>
            </a:r>
            <a:r>
              <a:rPr lang="en-US" altLang="pt-BR" sz="1800" dirty="0" err="1">
                <a:latin typeface="Courier New" panose="02070309020205020404" pitchFamily="49" charset="0"/>
              </a:rPr>
              <a:t>nome</a:t>
            </a:r>
            <a:r>
              <a:rPr lang="en-US" altLang="pt-BR" sz="1800" dirty="0">
                <a:latin typeface="Courier New" panose="02070309020205020404" pitchFamily="49" charset="0"/>
              </a:rPr>
              <a:t>." &lt;&lt; </a:t>
            </a:r>
            <a:r>
              <a:rPr lang="en-US" altLang="pt-BR" sz="1800" dirty="0" err="1">
                <a:latin typeface="Courier New" panose="02070309020205020404" pitchFamily="49" charset="0"/>
              </a:rPr>
              <a:t>endl</a:t>
            </a:r>
            <a:r>
              <a:rPr lang="en-US" altLang="pt-BR" sz="1800" dirty="0">
                <a:latin typeface="Courier New" panose="02070309020205020404" pitchFamily="49" charset="0"/>
              </a:rPr>
              <a:t>;</a:t>
            </a:r>
          </a:p>
          <a:p>
            <a:pPr lvl="2" indent="-284163">
              <a:lnSpc>
                <a:spcPct val="75000"/>
              </a:lnSpc>
              <a:spcBef>
                <a:spcPts val="450"/>
              </a:spcBef>
              <a:buClr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1800" dirty="0" err="1">
                <a:latin typeface="Courier New" panose="02070309020205020404" pitchFamily="49" charset="0"/>
              </a:rPr>
              <a:t>cout</a:t>
            </a:r>
            <a:r>
              <a:rPr lang="en-US" altLang="pt-BR" sz="1800" dirty="0">
                <a:latin typeface="Courier New" panose="02070309020205020404" pitchFamily="49" charset="0"/>
              </a:rPr>
              <a:t> &lt;&lt; </a:t>
            </a:r>
            <a:r>
              <a:rPr lang="en-US" altLang="pt-BR" sz="1800" dirty="0" err="1">
                <a:latin typeface="Courier New" panose="02070309020205020404" pitchFamily="49" charset="0"/>
              </a:rPr>
              <a:t>endl</a:t>
            </a:r>
            <a:r>
              <a:rPr lang="en-US" altLang="pt-BR" sz="1800" dirty="0">
                <a:latin typeface="Courier New" panose="02070309020205020404" pitchFamily="49" charset="0"/>
              </a:rPr>
              <a:t>; // </a:t>
            </a:r>
            <a:r>
              <a:rPr lang="en-US" altLang="pt-BR" sz="1800" dirty="0" err="1">
                <a:latin typeface="Courier New" panose="02070309020205020404" pitchFamily="49" charset="0"/>
              </a:rPr>
              <a:t>imprimir</a:t>
            </a:r>
            <a:r>
              <a:rPr lang="en-US" altLang="pt-BR" sz="1800" dirty="0">
                <a:latin typeface="Courier New" panose="02070309020205020404" pitchFamily="49" charset="0"/>
              </a:rPr>
              <a:t> </a:t>
            </a:r>
            <a:r>
              <a:rPr lang="en-US" altLang="pt-BR" sz="1800" dirty="0" err="1">
                <a:latin typeface="Courier New" panose="02070309020205020404" pitchFamily="49" charset="0"/>
              </a:rPr>
              <a:t>uma</a:t>
            </a:r>
            <a:r>
              <a:rPr lang="en-US" altLang="pt-BR" sz="1800" dirty="0">
                <a:latin typeface="Courier New" panose="02070309020205020404" pitchFamily="49" charset="0"/>
              </a:rPr>
              <a:t> </a:t>
            </a:r>
            <a:r>
              <a:rPr lang="en-US" altLang="pt-BR" sz="1800" dirty="0" err="1">
                <a:latin typeface="Courier New" panose="02070309020205020404" pitchFamily="49" charset="0"/>
              </a:rPr>
              <a:t>linha</a:t>
            </a:r>
            <a:r>
              <a:rPr lang="en-US" altLang="pt-BR" sz="1800" dirty="0">
                <a:latin typeface="Courier New" panose="02070309020205020404" pitchFamily="49" charset="0"/>
              </a:rPr>
              <a:t> </a:t>
            </a:r>
            <a:r>
              <a:rPr lang="en-US" altLang="pt-BR" sz="1800" dirty="0" err="1">
                <a:latin typeface="Courier New" panose="02070309020205020404" pitchFamily="49" charset="0"/>
              </a:rPr>
              <a:t>em</a:t>
            </a:r>
            <a:r>
              <a:rPr lang="en-US" altLang="pt-BR" sz="1800" dirty="0">
                <a:latin typeface="Courier New" panose="02070309020205020404" pitchFamily="49" charset="0"/>
              </a:rPr>
              <a:t> </a:t>
            </a:r>
            <a:r>
              <a:rPr lang="en-US" altLang="pt-BR" sz="1800" dirty="0" err="1">
                <a:latin typeface="Courier New" panose="02070309020205020404" pitchFamily="49" charset="0"/>
              </a:rPr>
              <a:t>branco</a:t>
            </a:r>
            <a:endParaRPr lang="en-US" altLang="pt-BR" sz="1800" dirty="0">
              <a:latin typeface="Courier New" panose="02070309020205020404" pitchFamily="49" charset="0"/>
            </a:endParaRP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1800" dirty="0">
              <a:latin typeface="Courier New" panose="02070309020205020404" pitchFamily="49" charset="0"/>
            </a:endParaRPr>
          </a:p>
          <a:p>
            <a:pPr marL="341313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 err="1"/>
              <a:t>Declarar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variáveis</a:t>
            </a:r>
            <a:r>
              <a:rPr lang="en-US" altLang="pt-BR" sz="2800" dirty="0"/>
              <a:t> ​​</a:t>
            </a:r>
            <a:r>
              <a:rPr lang="en-US" altLang="pt-BR" sz="2800" dirty="0" err="1"/>
              <a:t>em</a:t>
            </a:r>
            <a:r>
              <a:rPr lang="en-US" altLang="pt-BR" sz="2800" dirty="0"/>
              <a:t> </a:t>
            </a:r>
            <a:r>
              <a:rPr lang="en-US" altLang="pt-BR" sz="2800" dirty="0" err="1"/>
              <a:t>quase</a:t>
            </a:r>
            <a:r>
              <a:rPr lang="en-US" altLang="pt-BR" sz="2800" dirty="0"/>
              <a:t> </a:t>
            </a:r>
            <a:r>
              <a:rPr lang="en-US" altLang="pt-BR" sz="2800" dirty="0" err="1"/>
              <a:t>qualquer</a:t>
            </a:r>
            <a:r>
              <a:rPr lang="en-US" altLang="pt-BR" sz="2800" dirty="0"/>
              <a:t> </a:t>
            </a:r>
            <a:r>
              <a:rPr lang="en-US" altLang="pt-BR" sz="2800" dirty="0" err="1"/>
              <a:t>lugar</a:t>
            </a:r>
            <a:endParaRPr lang="en-US" altLang="pt-BR" sz="2800" dirty="0"/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/>
              <a:t>         </a:t>
            </a:r>
            <a:r>
              <a:rPr lang="en-US" altLang="pt-BR" sz="1800" dirty="0">
                <a:latin typeface="Courier New" panose="02070309020205020404" pitchFamily="49" charset="0"/>
              </a:rPr>
              <a:t>// </a:t>
            </a:r>
            <a:r>
              <a:rPr lang="en-US" altLang="pt-BR" sz="1800" dirty="0" err="1">
                <a:latin typeface="Courier New" panose="02070309020205020404" pitchFamily="49" charset="0"/>
              </a:rPr>
              <a:t>declarar</a:t>
            </a:r>
            <a:r>
              <a:rPr lang="en-US" altLang="pt-BR" sz="1800" dirty="0">
                <a:latin typeface="Courier New" panose="02070309020205020404" pitchFamily="49" charset="0"/>
              </a:rPr>
              <a:t> </a:t>
            </a:r>
            <a:r>
              <a:rPr lang="en-US" altLang="pt-BR" sz="1800" dirty="0" err="1">
                <a:latin typeface="Courier New" panose="02070309020205020404" pitchFamily="49" charset="0"/>
              </a:rPr>
              <a:t>uma</a:t>
            </a:r>
            <a:r>
              <a:rPr lang="en-US" altLang="pt-BR" sz="1800" dirty="0">
                <a:latin typeface="Courier New" panose="02070309020205020404" pitchFamily="49" charset="0"/>
              </a:rPr>
              <a:t> </a:t>
            </a:r>
            <a:r>
              <a:rPr lang="en-US" altLang="pt-BR" sz="1800" dirty="0" err="1">
                <a:latin typeface="Courier New" panose="02070309020205020404" pitchFamily="49" charset="0"/>
              </a:rPr>
              <a:t>variável</a:t>
            </a:r>
            <a:r>
              <a:rPr lang="en-US" altLang="pt-BR" sz="1800" dirty="0">
                <a:latin typeface="Courier New" panose="02070309020205020404" pitchFamily="49" charset="0"/>
              </a:rPr>
              <a:t> </a:t>
            </a:r>
            <a:r>
              <a:rPr lang="en-US" altLang="pt-BR" sz="1800" dirty="0" err="1">
                <a:latin typeface="Courier New" panose="02070309020205020404" pitchFamily="49" charset="0"/>
              </a:rPr>
              <a:t>quando</a:t>
            </a:r>
            <a:r>
              <a:rPr lang="en-US" altLang="pt-BR" sz="1800" dirty="0">
                <a:latin typeface="Courier New" panose="02070309020205020404" pitchFamily="49" charset="0"/>
              </a:rPr>
              <a:t> </a:t>
            </a:r>
            <a:r>
              <a:rPr lang="en-US" altLang="pt-BR" sz="1800" dirty="0" err="1">
                <a:latin typeface="Courier New" panose="02070309020205020404" pitchFamily="49" charset="0"/>
              </a:rPr>
              <a:t>você</a:t>
            </a:r>
            <a:r>
              <a:rPr lang="en-US" altLang="pt-BR" sz="1800" dirty="0">
                <a:latin typeface="Courier New" panose="02070309020205020404" pitchFamily="49" charset="0"/>
              </a:rPr>
              <a:t> </a:t>
            </a:r>
            <a:r>
              <a:rPr lang="en-US" altLang="pt-BR" sz="1800" dirty="0" err="1">
                <a:latin typeface="Courier New" panose="02070309020205020404" pitchFamily="49" charset="0"/>
              </a:rPr>
              <a:t>precisar</a:t>
            </a:r>
            <a:r>
              <a:rPr lang="en-US" altLang="pt-BR" sz="1800" dirty="0">
                <a:latin typeface="Courier New" panose="02070309020205020404" pitchFamily="49" charset="0"/>
              </a:rPr>
              <a:t> </a:t>
            </a:r>
            <a:r>
              <a:rPr lang="en-US" altLang="pt-BR" sz="1800" dirty="0" err="1">
                <a:latin typeface="Courier New" panose="02070309020205020404" pitchFamily="49" charset="0"/>
              </a:rPr>
              <a:t>dela</a:t>
            </a:r>
            <a:endParaRPr lang="en-US" altLang="pt-BR" sz="1800" dirty="0">
              <a:latin typeface="Courier New" panose="02070309020205020404" pitchFamily="49" charset="0"/>
            </a:endParaRP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1800" dirty="0">
                <a:latin typeface="Courier New" panose="02070309020205020404" pitchFamily="49" charset="0"/>
              </a:rPr>
              <a:t>   for (int k = 1; k &lt; 5; k ++) {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1800" dirty="0">
                <a:latin typeface="Courier New" panose="02070309020205020404" pitchFamily="49" charset="0"/>
              </a:rPr>
              <a:t>       </a:t>
            </a:r>
            <a:r>
              <a:rPr lang="en-US" altLang="pt-BR" sz="1800" dirty="0" err="1">
                <a:latin typeface="Courier New" panose="02070309020205020404" pitchFamily="49" charset="0"/>
              </a:rPr>
              <a:t>cout</a:t>
            </a:r>
            <a:r>
              <a:rPr lang="en-US" altLang="pt-BR" sz="1800" dirty="0">
                <a:latin typeface="Courier New" panose="02070309020205020404" pitchFamily="49" charset="0"/>
              </a:rPr>
              <a:t> &lt;&lt; k;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1800" dirty="0">
                <a:latin typeface="Courier New" panose="02070309020205020404" pitchFamily="49" charset="0"/>
              </a:rPr>
              <a:t>		}</a:t>
            </a:r>
          </a:p>
          <a:p>
            <a:pPr marL="341313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1800" dirty="0">
              <a:latin typeface="Courier New" panose="02070309020205020404" pitchFamily="49" charset="0"/>
            </a:endParaRPr>
          </a:p>
        </p:txBody>
      </p:sp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821C41F-29F4-48AB-959B-27BCC5FB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35CA3-2C99-49B4-B206-EAFF5BD9E90E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pt-BR" sz="2400"/>
          </a:p>
        </p:txBody>
      </p:sp>
    </p:spTree>
    <p:extLst>
      <p:ext uri="{BB962C8B-B14F-4D97-AF65-F5344CB8AC3E}">
        <p14:creationId xmlns:p14="http://schemas.microsoft.com/office/powerpoint/2010/main" val="1102564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">
            <a:extLst>
              <a:ext uri="{FF2B5EF4-FFF2-40B4-BE49-F238E27FC236}">
                <a16:creationId xmlns:a16="http://schemas.microsoft.com/office/drawing/2014/main" id="{9A523099-17E2-4B3C-A1AE-3F096D8DE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7544" y="502568"/>
            <a:ext cx="7776864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/>
              <a:t>C ++ </a:t>
            </a:r>
            <a:r>
              <a:rPr lang="en-US" altLang="pt-BR" dirty="0" err="1"/>
              <a:t>básico</a:t>
            </a:r>
            <a:endParaRPr lang="en-US" altLang="pt-BR" dirty="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B13B6F5-EAE9-452B-9BD1-F073E7CC1B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1788" y="1844824"/>
            <a:ext cx="8610600" cy="4790926"/>
          </a:xfrm>
        </p:spPr>
        <p:txBody>
          <a:bodyPr>
            <a:normAutofit lnSpcReduction="10000"/>
          </a:bodyPr>
          <a:lstStyle/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Num1;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Num2;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"Lendo o primeiro numero...: ";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Num1;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"Lendo o segundo numero....: ";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Num2;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soma = Num1 + Num2;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"Soma: " &lt;&lt; soma;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 indent="-284163">
              <a:lnSpc>
                <a:spcPct val="75000"/>
              </a:lnSpc>
              <a:spcBef>
                <a:spcPts val="450"/>
              </a:spcBef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821C41F-29F4-48AB-959B-27BCC5FB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35CA3-2C99-49B4-B206-EAFF5BD9E90E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pt-BR" sz="2400"/>
          </a:p>
        </p:txBody>
      </p:sp>
    </p:spTree>
    <p:extLst>
      <p:ext uri="{BB962C8B-B14F-4D97-AF65-F5344CB8AC3E}">
        <p14:creationId xmlns:p14="http://schemas.microsoft.com/office/powerpoint/2010/main" val="16858195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">
            <a:extLst>
              <a:ext uri="{FF2B5EF4-FFF2-40B4-BE49-F238E27FC236}">
                <a16:creationId xmlns:a16="http://schemas.microsoft.com/office/drawing/2014/main" id="{37AAC589-51D2-4759-8C78-3F30697B9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502568"/>
            <a:ext cx="7725795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/>
              <a:t>C ++ </a:t>
            </a:r>
            <a:r>
              <a:rPr lang="en-US" altLang="pt-BR" dirty="0" err="1"/>
              <a:t>Básico</a:t>
            </a:r>
            <a:r>
              <a:rPr lang="en-US" altLang="pt-BR" dirty="0"/>
              <a:t> 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59579CC1-AD79-4379-B47D-005815BD9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3568" y="1844824"/>
            <a:ext cx="8460432" cy="4248472"/>
          </a:xfrm>
        </p:spPr>
        <p:txBody>
          <a:bodyPr/>
          <a:lstStyle/>
          <a:p>
            <a:pPr marL="341313" indent="-341313"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/>
              <a:t>const </a:t>
            </a:r>
          </a:p>
          <a:p>
            <a:pPr marL="741363" lvl="1" indent="-284163">
              <a:spcBef>
                <a:spcPts val="6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 err="1">
                <a:cs typeface="Times New Roman" panose="02020603050405020304" pitchFamily="18" charset="0"/>
              </a:rPr>
              <a:t>Em</a:t>
            </a:r>
            <a:r>
              <a:rPr lang="en-US" altLang="pt-BR" sz="2400" dirty="0">
                <a:cs typeface="Times New Roman" panose="02020603050405020304" pitchFamily="18" charset="0"/>
              </a:rPr>
              <a:t> C se </a:t>
            </a:r>
            <a:r>
              <a:rPr lang="en-US" altLang="pt-BR" sz="2400" dirty="0" err="1">
                <a:cs typeface="Times New Roman" panose="02020603050405020304" pitchFamily="18" charset="0"/>
              </a:rPr>
              <a:t>usava</a:t>
            </a:r>
            <a:r>
              <a:rPr lang="en-US" altLang="pt-BR" sz="2400" dirty="0">
                <a:cs typeface="Times New Roman" panose="02020603050405020304" pitchFamily="18" charset="0"/>
              </a:rPr>
              <a:t> o #define</a:t>
            </a:r>
          </a:p>
          <a:p>
            <a:pPr lvl="3">
              <a:spcBef>
                <a:spcPts val="5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000" dirty="0" err="1">
                <a:cs typeface="Times New Roman" panose="02020603050405020304" pitchFamily="18" charset="0"/>
              </a:rPr>
              <a:t>Preprocessador</a:t>
            </a:r>
            <a:r>
              <a:rPr lang="en-US" altLang="pt-BR" sz="2000" dirty="0">
                <a:cs typeface="Times New Roman" panose="02020603050405020304" pitchFamily="18" charset="0"/>
              </a:rPr>
              <a:t> - </a:t>
            </a:r>
            <a:r>
              <a:rPr lang="en-US" altLang="pt-BR" sz="2000" dirty="0" err="1">
                <a:cs typeface="Times New Roman" panose="02020603050405020304" pitchFamily="18" charset="0"/>
              </a:rPr>
              <a:t>Nenhuma</a:t>
            </a:r>
            <a:r>
              <a:rPr lang="en-US" altLang="pt-BR" sz="2000" dirty="0">
                <a:cs typeface="Times New Roman" panose="02020603050405020304" pitchFamily="18" charset="0"/>
              </a:rPr>
              <a:t> </a:t>
            </a:r>
            <a:r>
              <a:rPr lang="en-US" altLang="pt-BR" sz="2000" dirty="0" err="1">
                <a:cs typeface="Times New Roman" panose="02020603050405020304" pitchFamily="18" charset="0"/>
              </a:rPr>
              <a:t>verificação</a:t>
            </a:r>
            <a:r>
              <a:rPr lang="en-US" altLang="pt-BR" sz="2000" dirty="0">
                <a:cs typeface="Times New Roman" panose="02020603050405020304" pitchFamily="18" charset="0"/>
              </a:rPr>
              <a:t> de </a:t>
            </a:r>
            <a:r>
              <a:rPr lang="en-US" altLang="pt-BR" sz="2000" dirty="0" err="1">
                <a:cs typeface="Times New Roman" panose="02020603050405020304" pitchFamily="18" charset="0"/>
              </a:rPr>
              <a:t>tipo</a:t>
            </a:r>
            <a:r>
              <a:rPr lang="en-US" altLang="pt-BR" sz="2000" dirty="0">
                <a:cs typeface="Times New Roman" panose="02020603050405020304" pitchFamily="18" charset="0"/>
              </a:rPr>
              <a:t>. </a:t>
            </a:r>
          </a:p>
          <a:p>
            <a:pPr lvl="3">
              <a:spcBef>
                <a:spcPts val="5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000" dirty="0">
                <a:cs typeface="Times New Roman" panose="02020603050405020304" pitchFamily="18" charset="0"/>
              </a:rPr>
              <a:t>#define n 5</a:t>
            </a:r>
          </a:p>
          <a:p>
            <a:pPr marL="914400" lvl="2" indent="0"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2000" dirty="0">
              <a:cs typeface="Times New Roman" panose="02020603050405020304" pitchFamily="18" charset="0"/>
            </a:endParaRPr>
          </a:p>
          <a:p>
            <a:pPr marL="741363" lvl="1" indent="-284163">
              <a:spcBef>
                <a:spcPts val="6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400" dirty="0" err="1">
                <a:cs typeface="Times New Roman" panose="02020603050405020304" pitchFamily="18" charset="0"/>
              </a:rPr>
              <a:t>Em</a:t>
            </a:r>
            <a:r>
              <a:rPr lang="en-US" altLang="pt-BR" sz="2400" dirty="0">
                <a:cs typeface="Times New Roman" panose="02020603050405020304" pitchFamily="18" charset="0"/>
              </a:rPr>
              <a:t> C ++, o </a:t>
            </a:r>
            <a:r>
              <a:rPr lang="en-US" altLang="pt-BR" sz="2400" dirty="0" err="1">
                <a:cs typeface="Times New Roman" panose="02020603050405020304" pitchFamily="18" charset="0"/>
              </a:rPr>
              <a:t>especificador</a:t>
            </a:r>
            <a:r>
              <a:rPr lang="en-US" altLang="pt-BR" sz="2400" dirty="0">
                <a:cs typeface="Times New Roman" panose="02020603050405020304" pitchFamily="18" charset="0"/>
              </a:rPr>
              <a:t> const</a:t>
            </a:r>
          </a:p>
          <a:p>
            <a:pPr lvl="3">
              <a:spcBef>
                <a:spcPts val="5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000" dirty="0" err="1">
                <a:cs typeface="Times New Roman" panose="02020603050405020304" pitchFamily="18" charset="0"/>
              </a:rPr>
              <a:t>Verificação</a:t>
            </a:r>
            <a:r>
              <a:rPr lang="en-US" altLang="pt-BR" sz="2000" dirty="0">
                <a:cs typeface="Times New Roman" panose="02020603050405020304" pitchFamily="18" charset="0"/>
              </a:rPr>
              <a:t> de </a:t>
            </a:r>
            <a:r>
              <a:rPr lang="en-US" altLang="pt-BR" sz="2000" dirty="0" err="1">
                <a:cs typeface="Times New Roman" panose="02020603050405020304" pitchFamily="18" charset="0"/>
              </a:rPr>
              <a:t>tipo</a:t>
            </a:r>
            <a:r>
              <a:rPr lang="en-US" altLang="pt-BR" sz="2000" dirty="0">
                <a:cs typeface="Times New Roman" panose="02020603050405020304" pitchFamily="18" charset="0"/>
              </a:rPr>
              <a:t> é </a:t>
            </a:r>
            <a:r>
              <a:rPr lang="en-US" altLang="pt-BR" sz="2000" dirty="0" err="1">
                <a:cs typeface="Times New Roman" panose="02020603050405020304" pitchFamily="18" charset="0"/>
              </a:rPr>
              <a:t>aplicada</a:t>
            </a:r>
            <a:r>
              <a:rPr lang="en-US" altLang="pt-BR" sz="2000" dirty="0">
                <a:cs typeface="Times New Roman" panose="02020603050405020304" pitchFamily="18" charset="0"/>
              </a:rPr>
              <a:t> </a:t>
            </a:r>
            <a:r>
              <a:rPr lang="en-US" altLang="pt-BR" sz="2000" dirty="0" err="1">
                <a:cs typeface="Times New Roman" panose="02020603050405020304" pitchFamily="18" charset="0"/>
              </a:rPr>
              <a:t>pelo</a:t>
            </a:r>
            <a:r>
              <a:rPr lang="en-US" altLang="pt-BR" sz="2000" dirty="0">
                <a:cs typeface="Times New Roman" panose="02020603050405020304" pitchFamily="18" charset="0"/>
              </a:rPr>
              <a:t> </a:t>
            </a:r>
            <a:r>
              <a:rPr lang="en-US" altLang="pt-BR" sz="2000" dirty="0" err="1">
                <a:cs typeface="Times New Roman" panose="02020603050405020304" pitchFamily="18" charset="0"/>
              </a:rPr>
              <a:t>compilador</a:t>
            </a:r>
            <a:endParaRPr lang="en-US" altLang="pt-BR" sz="2000" dirty="0">
              <a:cs typeface="Times New Roman" panose="02020603050405020304" pitchFamily="18" charset="0"/>
            </a:endParaRPr>
          </a:p>
          <a:p>
            <a:pPr lvl="3">
              <a:spcBef>
                <a:spcPts val="5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const int n = 5; // </a:t>
            </a:r>
            <a:r>
              <a:rPr lang="en-US" altLang="pt-BR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declara</a:t>
            </a:r>
            <a:r>
              <a:rPr lang="en-US" altLang="pt-BR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e </a:t>
            </a:r>
            <a:r>
              <a:rPr lang="en-US" altLang="pt-BR" sz="20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inicializa</a:t>
            </a:r>
            <a:endParaRPr lang="en-US" altLang="pt-BR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3">
              <a:spcBef>
                <a:spcPts val="5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3600" dirty="0">
              <a:cs typeface="Times New Roman" panose="02020603050405020304" pitchFamily="18" charset="0"/>
            </a:endParaRPr>
          </a:p>
          <a:p>
            <a:pPr marL="341313" indent="-341313">
              <a:buFont typeface="Arial Unicode MS" pitchFamily="32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dirty="0">
              <a:latin typeface="Arial Unicode MS" pitchFamily="32" charset="0"/>
            </a:endParaRPr>
          </a:p>
        </p:txBody>
      </p:sp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C3D97CBF-4ACE-4CEE-B3BF-4611321B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435511-C392-41FB-B056-747810E56582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pt-BR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">
            <a:extLst>
              <a:ext uri="{FF2B5EF4-FFF2-40B4-BE49-F238E27FC236}">
                <a16:creationId xmlns:a16="http://schemas.microsoft.com/office/drawing/2014/main" id="{37AAC589-51D2-4759-8C78-3F30697B90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788" y="358552"/>
            <a:ext cx="8272660" cy="8382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/>
              <a:t>C ++ </a:t>
            </a:r>
            <a:r>
              <a:rPr lang="en-US" altLang="pt-BR" dirty="0" err="1"/>
              <a:t>Básico</a:t>
            </a:r>
            <a:endParaRPr lang="en-US" altLang="pt-BR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59579CC1-AD79-4379-B47D-005815BD98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1788" y="844550"/>
            <a:ext cx="8812212" cy="6013450"/>
          </a:xfrm>
        </p:spPr>
        <p:txBody>
          <a:bodyPr/>
          <a:lstStyle/>
          <a:p>
            <a:pPr marL="914400" lvl="2" indent="0">
              <a:spcBef>
                <a:spcPts val="500"/>
              </a:spcBef>
              <a:tabLst>
                <a:tab pos="893763" algn="l"/>
                <a:tab pos="9112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sz="2000" dirty="0">
              <a:cs typeface="Times New Roman" panose="02020603050405020304" pitchFamily="18" charset="0"/>
            </a:endParaRPr>
          </a:p>
          <a:p>
            <a:pPr marL="341313" indent="-341313"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 err="1"/>
              <a:t>Passando</a:t>
            </a:r>
            <a:r>
              <a:rPr lang="en-US" altLang="pt-BR" sz="2800" dirty="0"/>
              <a:t> </a:t>
            </a:r>
            <a:r>
              <a:rPr lang="en-US" altLang="pt-BR" sz="2800" dirty="0" err="1"/>
              <a:t>argumentos</a:t>
            </a:r>
            <a:r>
              <a:rPr lang="en-US" altLang="pt-BR" sz="2800" dirty="0"/>
              <a:t> por </a:t>
            </a:r>
            <a:r>
              <a:rPr lang="en-US" altLang="pt-BR" sz="2800" dirty="0" err="1"/>
              <a:t>referência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usando</a:t>
            </a:r>
            <a:r>
              <a:rPr lang="en-US" altLang="pt-BR" sz="2800" dirty="0"/>
              <a:t> “&amp;”</a:t>
            </a:r>
          </a:p>
          <a:p>
            <a:pPr marL="341313" indent="-341313">
              <a:buFont typeface="Arial Unicode MS" pitchFamily="32" charset="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dirty="0">
              <a:latin typeface="Arial Unicode MS" pitchFamily="32" charset="0"/>
            </a:endParaRPr>
          </a:p>
        </p:txBody>
      </p:sp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C3D97CBF-4ACE-4CEE-B3BF-4611321B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435511-C392-41FB-B056-747810E56582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pt-BR" sz="240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2BC015A-B9CD-48DF-9411-ECF7A323B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888359"/>
            <a:ext cx="6264696" cy="48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18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">
            <a:extLst>
              <a:ext uri="{FF2B5EF4-FFF2-40B4-BE49-F238E27FC236}">
                <a16:creationId xmlns:a16="http://schemas.microsoft.com/office/drawing/2014/main" id="{24EEE880-63CE-454B-A9FD-CD36A48BF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21048"/>
            <a:ext cx="8219256" cy="74771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4000" dirty="0"/>
              <a:t>C ++ </a:t>
            </a:r>
            <a:r>
              <a:rPr lang="en-US" altLang="pt-BR" sz="4000" dirty="0" err="1"/>
              <a:t>Básico</a:t>
            </a:r>
            <a:endParaRPr lang="en-US" altLang="pt-BR" sz="4000" dirty="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68E3EDD-EBAD-4388-A2FE-82550374C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16832"/>
            <a:ext cx="8382000" cy="4712568"/>
          </a:xfrm>
        </p:spPr>
        <p:txBody>
          <a:bodyPr/>
          <a:lstStyle/>
          <a:p>
            <a:pPr marL="341313" indent="-341313">
              <a:spcBef>
                <a:spcPts val="11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3600" dirty="0"/>
              <a:t>C ++ </a:t>
            </a:r>
            <a:r>
              <a:rPr lang="en-US" altLang="pt-BR" sz="3600" dirty="0" err="1"/>
              <a:t>permite</a:t>
            </a:r>
            <a:r>
              <a:rPr lang="en-US" altLang="pt-BR" sz="3600" dirty="0"/>
              <a:t> </a:t>
            </a:r>
            <a:r>
              <a:rPr lang="en-US" altLang="pt-BR" sz="3600" dirty="0" err="1"/>
              <a:t>sobrecarga</a:t>
            </a:r>
            <a:r>
              <a:rPr lang="en-US" altLang="pt-BR" sz="3600" dirty="0"/>
              <a:t> de </a:t>
            </a:r>
            <a:r>
              <a:rPr lang="en-US" altLang="pt-BR" sz="3600" dirty="0" err="1"/>
              <a:t>funções</a:t>
            </a:r>
            <a:endParaRPr lang="en-US" altLang="pt-BR" sz="3600" dirty="0"/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 err="1">
                <a:cs typeface="Times New Roman" panose="02020603050405020304" pitchFamily="18" charset="0"/>
              </a:rPr>
              <a:t>Em</a:t>
            </a:r>
            <a:r>
              <a:rPr lang="en-US" altLang="pt-BR" sz="2800" dirty="0">
                <a:cs typeface="Times New Roman" panose="02020603050405020304" pitchFamily="18" charset="0"/>
              </a:rPr>
              <a:t> C ++, as </a:t>
            </a:r>
            <a:r>
              <a:rPr lang="en-US" altLang="pt-BR" sz="2800" dirty="0" err="1">
                <a:cs typeface="Times New Roman" panose="02020603050405020304" pitchFamily="18" charset="0"/>
              </a:rPr>
              <a:t>funções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</a:rPr>
              <a:t>podem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</a:rPr>
              <a:t>utilizar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</a:rPr>
              <a:t>os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</a:rPr>
              <a:t>mesmos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</a:rPr>
              <a:t>nomes</a:t>
            </a:r>
            <a:r>
              <a:rPr lang="en-US" altLang="pt-BR" sz="2800" dirty="0">
                <a:cs typeface="Times New Roman" panose="02020603050405020304" pitchFamily="18" charset="0"/>
              </a:rPr>
              <a:t>, dentro do </a:t>
            </a:r>
            <a:r>
              <a:rPr lang="en-US" altLang="pt-BR" sz="2800" dirty="0" err="1">
                <a:cs typeface="Times New Roman" panose="02020603050405020304" pitchFamily="18" charset="0"/>
              </a:rPr>
              <a:t>mesmo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</a:rPr>
              <a:t>âmbito</a:t>
            </a:r>
            <a:r>
              <a:rPr lang="en-US" altLang="pt-BR" sz="2800" dirty="0">
                <a:cs typeface="Times New Roman" panose="02020603050405020304" pitchFamily="18" charset="0"/>
              </a:rPr>
              <a:t> de </a:t>
            </a:r>
            <a:r>
              <a:rPr lang="en-US" altLang="pt-BR" sz="2800" dirty="0" err="1">
                <a:cs typeface="Times New Roman" panose="02020603050405020304" pitchFamily="18" charset="0"/>
              </a:rPr>
              <a:t>aplicação</a:t>
            </a:r>
            <a:r>
              <a:rPr lang="en-US" altLang="pt-BR" sz="2800" dirty="0">
                <a:cs typeface="Times New Roman" panose="02020603050405020304" pitchFamily="18" charset="0"/>
              </a:rPr>
              <a:t>, </a:t>
            </a:r>
            <a:r>
              <a:rPr lang="en-US" altLang="pt-BR" sz="2800" dirty="0" err="1">
                <a:cs typeface="Times New Roman" panose="02020603050405020304" pitchFamily="18" charset="0"/>
              </a:rPr>
              <a:t>onde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</a:rPr>
              <a:t>cada</a:t>
            </a:r>
            <a:r>
              <a:rPr lang="en-US" altLang="pt-BR" sz="2800" dirty="0">
                <a:cs typeface="Times New Roman" panose="02020603050405020304" pitchFamily="18" charset="0"/>
              </a:rPr>
              <a:t> um </a:t>
            </a:r>
            <a:r>
              <a:rPr lang="en-US" altLang="pt-BR" sz="2800" dirty="0" err="1">
                <a:cs typeface="Times New Roman" panose="02020603050405020304" pitchFamily="18" charset="0"/>
              </a:rPr>
              <a:t>pode</a:t>
            </a:r>
            <a:r>
              <a:rPr lang="en-US" altLang="pt-BR" sz="2800" dirty="0">
                <a:cs typeface="Times New Roman" panose="02020603050405020304" pitchFamily="18" charset="0"/>
              </a:rPr>
              <a:t> ser </a:t>
            </a:r>
            <a:r>
              <a:rPr lang="en-US" altLang="pt-BR" sz="2800" dirty="0" err="1">
                <a:cs typeface="Times New Roman" panose="02020603050405020304" pitchFamily="18" charset="0"/>
              </a:rPr>
              <a:t>distinguido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</a:rPr>
              <a:t>pelo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</a:rPr>
              <a:t>seu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</a:rPr>
              <a:t>nome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i="1" dirty="0">
                <a:cs typeface="Times New Roman" panose="02020603050405020304" pitchFamily="18" charset="0"/>
              </a:rPr>
              <a:t>e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</a:rPr>
              <a:t>assinatura</a:t>
            </a:r>
            <a:endParaRPr lang="en-US" altLang="pt-BR" sz="2800" dirty="0">
              <a:cs typeface="Times New Roman" panose="02020603050405020304" pitchFamily="18" charset="0"/>
            </a:endParaRPr>
          </a:p>
          <a:p>
            <a:pPr marL="741363" lvl="1" indent="-284163"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sz="2800" dirty="0">
                <a:cs typeface="Times New Roman" panose="02020603050405020304" pitchFamily="18" charset="0"/>
              </a:rPr>
              <a:t>A </a:t>
            </a:r>
            <a:r>
              <a:rPr lang="en-US" altLang="pt-BR" sz="2800" dirty="0" err="1">
                <a:cs typeface="Times New Roman" panose="02020603050405020304" pitchFamily="18" charset="0"/>
              </a:rPr>
              <a:t>assinatura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</a:rPr>
              <a:t>especifica</a:t>
            </a:r>
            <a:r>
              <a:rPr lang="en-US" altLang="pt-BR" sz="2800" dirty="0">
                <a:cs typeface="Times New Roman" panose="02020603050405020304" pitchFamily="18" charset="0"/>
              </a:rPr>
              <a:t> o </a:t>
            </a:r>
            <a:r>
              <a:rPr lang="en-US" altLang="pt-BR" sz="2800" dirty="0" err="1">
                <a:cs typeface="Times New Roman" panose="02020603050405020304" pitchFamily="18" charset="0"/>
              </a:rPr>
              <a:t>número</a:t>
            </a:r>
            <a:r>
              <a:rPr lang="en-US" altLang="pt-BR" sz="2800" dirty="0">
                <a:cs typeface="Times New Roman" panose="02020603050405020304" pitchFamily="18" charset="0"/>
              </a:rPr>
              <a:t>, o </a:t>
            </a:r>
            <a:r>
              <a:rPr lang="en-US" altLang="pt-BR" sz="2800" dirty="0" err="1">
                <a:cs typeface="Times New Roman" panose="02020603050405020304" pitchFamily="18" charset="0"/>
              </a:rPr>
              <a:t>tipo</a:t>
            </a:r>
            <a:r>
              <a:rPr lang="en-US" altLang="pt-BR" sz="2800" dirty="0">
                <a:cs typeface="Times New Roman" panose="02020603050405020304" pitchFamily="18" charset="0"/>
              </a:rPr>
              <a:t>, e o </a:t>
            </a:r>
            <a:r>
              <a:rPr lang="en-US" altLang="pt-BR" sz="2800" dirty="0" err="1">
                <a:cs typeface="Times New Roman" panose="02020603050405020304" pitchFamily="18" charset="0"/>
              </a:rPr>
              <a:t>fim</a:t>
            </a:r>
            <a:r>
              <a:rPr lang="en-US" altLang="pt-BR" sz="2800" dirty="0">
                <a:cs typeface="Times New Roman" panose="02020603050405020304" pitchFamily="18" charset="0"/>
              </a:rPr>
              <a:t> dos </a:t>
            </a:r>
            <a:r>
              <a:rPr lang="en-US" altLang="pt-BR" sz="2800" dirty="0" err="1">
                <a:cs typeface="Times New Roman" panose="02020603050405020304" pitchFamily="18" charset="0"/>
              </a:rPr>
              <a:t>parâmetros</a:t>
            </a:r>
            <a:r>
              <a:rPr lang="en-US" altLang="pt-BR" sz="2800" dirty="0">
                <a:cs typeface="Times New Roman" panose="02020603050405020304" pitchFamily="18" charset="0"/>
              </a:rPr>
              <a:t> expressos </a:t>
            </a:r>
            <a:r>
              <a:rPr lang="en-US" altLang="pt-BR" sz="2800" dirty="0" err="1">
                <a:cs typeface="Times New Roman" panose="02020603050405020304" pitchFamily="18" charset="0"/>
              </a:rPr>
              <a:t>como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</a:rPr>
              <a:t>uma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</a:rPr>
              <a:t>lista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</a:rPr>
              <a:t>separada</a:t>
            </a:r>
            <a:r>
              <a:rPr lang="en-US" altLang="pt-BR" sz="2800" dirty="0">
                <a:cs typeface="Times New Roman" panose="02020603050405020304" pitchFamily="18" charset="0"/>
              </a:rPr>
              <a:t> por </a:t>
            </a:r>
            <a:r>
              <a:rPr lang="en-US" altLang="pt-BR" sz="2800" dirty="0" err="1">
                <a:cs typeface="Times New Roman" panose="02020603050405020304" pitchFamily="18" charset="0"/>
              </a:rPr>
              <a:t>vírgulas</a:t>
            </a:r>
            <a:r>
              <a:rPr lang="en-US" altLang="pt-BR" sz="2800" dirty="0">
                <a:cs typeface="Times New Roman" panose="02020603050405020304" pitchFamily="18" charset="0"/>
              </a:rPr>
              <a:t> de </a:t>
            </a:r>
            <a:r>
              <a:rPr lang="en-US" altLang="pt-BR" sz="2800" dirty="0" err="1">
                <a:cs typeface="Times New Roman" panose="02020603050405020304" pitchFamily="18" charset="0"/>
              </a:rPr>
              <a:t>tipos</a:t>
            </a:r>
            <a:r>
              <a:rPr lang="en-US" altLang="pt-BR" sz="2800" dirty="0">
                <a:cs typeface="Times New Roman" panose="02020603050405020304" pitchFamily="18" charset="0"/>
              </a:rPr>
              <a:t> de </a:t>
            </a:r>
            <a:r>
              <a:rPr lang="en-US" altLang="pt-BR" sz="2800" dirty="0" err="1">
                <a:cs typeface="Times New Roman" panose="02020603050405020304" pitchFamily="18" charset="0"/>
              </a:rPr>
              <a:t>argumento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</a:p>
          <a:p>
            <a:pPr marL="341313" indent="-339725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>
                <a:cs typeface="Times New Roman" panose="02020603050405020304" pitchFamily="18" charset="0"/>
              </a:rPr>
              <a:t>   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dirty="0">
              <a:cs typeface="Times New Roman" panose="02020603050405020304" pitchFamily="18" charset="0"/>
            </a:endParaRPr>
          </a:p>
        </p:txBody>
      </p:sp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63449455-011B-432D-A21C-1631E4D3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3E9831-3352-428E-B933-5FCB063B55E5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pt-BR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">
            <a:extLst>
              <a:ext uri="{FF2B5EF4-FFF2-40B4-BE49-F238E27FC236}">
                <a16:creationId xmlns:a16="http://schemas.microsoft.com/office/drawing/2014/main" id="{7D4A4702-429E-4B4D-AAA1-F660B14B6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/>
              <a:t>Introdução ao C ++</a:t>
            </a: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A58FA844-4A76-4566-8496-2A713034A2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2124993"/>
            <a:ext cx="5746750" cy="1981200"/>
          </a:xfrm>
        </p:spPr>
        <p:txBody>
          <a:bodyPr>
            <a:normAutofit/>
          </a:bodyPr>
          <a:lstStyle/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2800" dirty="0" err="1"/>
              <a:t>Conceito</a:t>
            </a:r>
            <a:r>
              <a:rPr lang="en-US" altLang="pt-BR" sz="2800" dirty="0"/>
              <a:t> de </a:t>
            </a:r>
            <a:r>
              <a:rPr lang="en-US" altLang="pt-BR" sz="2800" dirty="0" err="1"/>
              <a:t>programação</a:t>
            </a:r>
            <a:endParaRPr lang="en-US" altLang="pt-BR" sz="2800" dirty="0"/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2800" dirty="0"/>
              <a:t>C ++ </a:t>
            </a:r>
            <a:r>
              <a:rPr lang="en-US" altLang="pt-BR" sz="2800" dirty="0" err="1"/>
              <a:t>básico</a:t>
            </a:r>
            <a:endParaRPr lang="en-US" altLang="pt-BR" sz="2800" dirty="0"/>
          </a:p>
          <a:p>
            <a:pPr marL="341313" indent="-341313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2800" dirty="0"/>
              <a:t>C ++ é </a:t>
            </a:r>
            <a:r>
              <a:rPr lang="en-US" altLang="pt-BR" sz="2800" dirty="0" err="1"/>
              <a:t>uma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extensão</a:t>
            </a:r>
            <a:r>
              <a:rPr lang="en-US" altLang="pt-BR" sz="2800" dirty="0"/>
              <a:t> de C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pt-BR" sz="2800" dirty="0"/>
          </a:p>
        </p:txBody>
      </p: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3C8D815D-7251-419C-BE1E-714F707B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112F21-ABC7-40B1-B16A-A40A1A8011E6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pt-BR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">
            <a:extLst>
              <a:ext uri="{FF2B5EF4-FFF2-40B4-BE49-F238E27FC236}">
                <a16:creationId xmlns:a16="http://schemas.microsoft.com/office/drawing/2014/main" id="{24EEE880-63CE-454B-A9FD-CD36A48BF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5024"/>
            <a:ext cx="8534400" cy="74771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4000" dirty="0"/>
              <a:t>C ++ </a:t>
            </a:r>
            <a:r>
              <a:rPr lang="en-US" altLang="pt-BR" sz="4000" dirty="0" err="1"/>
              <a:t>Básico</a:t>
            </a:r>
            <a:endParaRPr lang="en-US" altLang="pt-BR" sz="4000" dirty="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68E3EDD-EBAD-4388-A2FE-82550374C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5257800"/>
          </a:xfrm>
        </p:spPr>
        <p:txBody>
          <a:bodyPr/>
          <a:lstStyle/>
          <a:p>
            <a:pPr marL="341313" indent="-339725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>
                <a:cs typeface="Times New Roman" panose="02020603050405020304" pitchFamily="18" charset="0"/>
              </a:rPr>
              <a:t>   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dirty="0">
              <a:cs typeface="Times New Roman" panose="02020603050405020304" pitchFamily="18" charset="0"/>
            </a:endParaRPr>
          </a:p>
        </p:txBody>
      </p:sp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63449455-011B-432D-A21C-1631E4D3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3E9831-3352-428E-B933-5FCB063B55E5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pt-BR" sz="240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BED0F2D-EEC6-4893-A087-0F908B86D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45" y="1052736"/>
            <a:ext cx="7537479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61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1">
            <a:extLst>
              <a:ext uri="{FF2B5EF4-FFF2-40B4-BE49-F238E27FC236}">
                <a16:creationId xmlns:a16="http://schemas.microsoft.com/office/drawing/2014/main" id="{24EEE880-63CE-454B-A9FD-CD36A48BF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88913"/>
            <a:ext cx="8534400" cy="747712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sz="4000" dirty="0"/>
              <a:t>C ++ </a:t>
            </a:r>
            <a:r>
              <a:rPr lang="en-US" altLang="pt-BR" sz="4000" dirty="0" err="1"/>
              <a:t>Básico</a:t>
            </a:r>
            <a:endParaRPr lang="en-US" altLang="pt-BR" sz="4000" dirty="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68E3EDD-EBAD-4388-A2FE-82550374C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5257800"/>
          </a:xfrm>
        </p:spPr>
        <p:txBody>
          <a:bodyPr/>
          <a:lstStyle/>
          <a:p>
            <a:pPr marL="341313" indent="-339725">
              <a:buClrTx/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altLang="pt-BR" dirty="0">
                <a:cs typeface="Times New Roman" panose="02020603050405020304" pitchFamily="18" charset="0"/>
              </a:rPr>
              <a:t>    </a:t>
            </a:r>
          </a:p>
          <a:p>
            <a: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altLang="pt-BR" dirty="0">
              <a:cs typeface="Times New Roman" panose="02020603050405020304" pitchFamily="18" charset="0"/>
            </a:endParaRPr>
          </a:p>
        </p:txBody>
      </p:sp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63449455-011B-432D-A21C-1631E4D3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3E9831-3352-428E-B933-5FCB063B55E5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pt-BR" sz="240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77F304-6696-4613-8A4B-170A2F6D9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87" y="1638300"/>
            <a:ext cx="85058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85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">
            <a:extLst>
              <a:ext uri="{FF2B5EF4-FFF2-40B4-BE49-F238E27FC236}">
                <a16:creationId xmlns:a16="http://schemas.microsoft.com/office/drawing/2014/main" id="{9A523099-17E2-4B3C-A1AE-3F096D8DE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430560"/>
            <a:ext cx="7999040" cy="8382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Exercício</a:t>
            </a:r>
            <a:r>
              <a:rPr lang="en-US" altLang="pt-BR" dirty="0"/>
              <a:t> 1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B13B6F5-EAE9-452B-9BD1-F073E7CC1B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1788" y="1916832"/>
            <a:ext cx="8610600" cy="4718918"/>
          </a:xfrm>
        </p:spPr>
        <p:txBody>
          <a:bodyPr>
            <a:normAutofit/>
          </a:bodyPr>
          <a:lstStyle/>
          <a:p>
            <a:pPr marL="341313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/>
              <a:t>Escrever um programa que permita ao usuário digitar quatro notas bimestrais de um aluno, o número de aulas que o aluno assistiu e o número de aulas dadas no ano todo. Imprima se o aluno está aprovado, reprovado ou em recuperação, dadas as seguintes afirmações:</a:t>
            </a:r>
          </a:p>
          <a:p>
            <a:pPr marL="341313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/>
              <a:t>Aluno aprovado: Aluno com média &gt;= 7.0 e </a:t>
            </a:r>
            <a:r>
              <a:rPr lang="pt-BR" altLang="pt-BR" sz="2400" dirty="0" err="1"/>
              <a:t>freqüência</a:t>
            </a:r>
            <a:r>
              <a:rPr lang="pt-BR" altLang="pt-BR" sz="2400" dirty="0"/>
              <a:t> &gt;=75%</a:t>
            </a:r>
          </a:p>
          <a:p>
            <a:pPr marL="341313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/>
              <a:t>Aluno em recuperação: Aluno com média &gt;=4.0 e média &lt;7.0 e </a:t>
            </a:r>
            <a:r>
              <a:rPr lang="pt-BR" altLang="pt-BR" sz="2400" dirty="0" err="1"/>
              <a:t>freqüência</a:t>
            </a:r>
            <a:r>
              <a:rPr lang="pt-BR" altLang="pt-BR" sz="2400" dirty="0"/>
              <a:t>&gt;=75%</a:t>
            </a:r>
          </a:p>
          <a:p>
            <a:pPr marL="341313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400" dirty="0"/>
              <a:t>Aluno reprovado: Aluno com média&lt; 4.0 ou </a:t>
            </a:r>
            <a:r>
              <a:rPr lang="pt-BR" altLang="pt-BR" sz="2400" dirty="0" err="1"/>
              <a:t>freqüência</a:t>
            </a:r>
            <a:r>
              <a:rPr lang="pt-BR" altLang="pt-BR" sz="2400" dirty="0"/>
              <a:t> &lt;75%</a:t>
            </a:r>
            <a:endParaRPr lang="en-US" altLang="pt-BR" sz="1400" dirty="0">
              <a:latin typeface="Courier New" panose="02070309020205020404" pitchFamily="49" charset="0"/>
            </a:endParaRPr>
          </a:p>
        </p:txBody>
      </p:sp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821C41F-29F4-48AB-959B-27BCC5FB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35CA3-2C99-49B4-B206-EAFF5BD9E90E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pt-BR" sz="2400"/>
          </a:p>
        </p:txBody>
      </p:sp>
    </p:spTree>
    <p:extLst>
      <p:ext uri="{BB962C8B-B14F-4D97-AF65-F5344CB8AC3E}">
        <p14:creationId xmlns:p14="http://schemas.microsoft.com/office/powerpoint/2010/main" val="13511132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">
            <a:extLst>
              <a:ext uri="{FF2B5EF4-FFF2-40B4-BE49-F238E27FC236}">
                <a16:creationId xmlns:a16="http://schemas.microsoft.com/office/drawing/2014/main" id="{9A523099-17E2-4B3C-A1AE-3F096D8DE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1788" y="620688"/>
            <a:ext cx="8344668" cy="8382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Exercício</a:t>
            </a:r>
            <a:r>
              <a:rPr lang="en-US" altLang="pt-BR" dirty="0"/>
              <a:t> 2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B13B6F5-EAE9-452B-9BD1-F073E7CC1B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1788" y="1916832"/>
            <a:ext cx="8610600" cy="4718918"/>
          </a:xfrm>
        </p:spPr>
        <p:txBody>
          <a:bodyPr/>
          <a:lstStyle/>
          <a:p>
            <a:pPr marL="341313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Escrever uma função que calcule a área de um triangulo, dadas sua base e sua altura (</a:t>
            </a:r>
            <a:r>
              <a:rPr lang="pt-BR" altLang="pt-BR" sz="2800" dirty="0" err="1"/>
              <a:t>int</a:t>
            </a:r>
            <a:r>
              <a:rPr lang="pt-BR" altLang="pt-BR" sz="2800" dirty="0"/>
              <a:t>).</a:t>
            </a:r>
          </a:p>
          <a:p>
            <a:pPr marL="341313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Crie uma versão sobrecarregada dessa função que receba a base e a altura como 2 argumentos </a:t>
            </a:r>
            <a:r>
              <a:rPr lang="pt-BR" altLang="pt-BR" sz="2800" dirty="0" err="1"/>
              <a:t>float</a:t>
            </a:r>
            <a:r>
              <a:rPr lang="pt-BR" altLang="pt-BR" sz="2800" dirty="0"/>
              <a:t>.</a:t>
            </a:r>
          </a:p>
          <a:p>
            <a:pPr marL="341313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pt-BR" altLang="pt-BR" sz="2800" dirty="0"/>
              <a:t>Faça um programa principal para testar as duas novas funções.</a:t>
            </a:r>
            <a:endParaRPr lang="en-US" altLang="pt-BR" sz="1600" dirty="0">
              <a:latin typeface="Courier New" panose="02070309020205020404" pitchFamily="49" charset="0"/>
            </a:endParaRPr>
          </a:p>
        </p:txBody>
      </p:sp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E821C41F-29F4-48AB-959B-27BCC5FB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35CA3-2C99-49B4-B206-EAFF5BD9E90E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pt-BR" sz="2400"/>
          </a:p>
        </p:txBody>
      </p:sp>
    </p:spTree>
    <p:extLst>
      <p:ext uri="{BB962C8B-B14F-4D97-AF65-F5344CB8AC3E}">
        <p14:creationId xmlns:p14="http://schemas.microsoft.com/office/powerpoint/2010/main" val="2057297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">
            <a:extLst>
              <a:ext uri="{FF2B5EF4-FFF2-40B4-BE49-F238E27FC236}">
                <a16:creationId xmlns:a16="http://schemas.microsoft.com/office/drawing/2014/main" id="{BCE7A4DD-F95F-4FC7-B08E-FBA1399FF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Linguagens</a:t>
            </a:r>
            <a:r>
              <a:rPr lang="en-US" altLang="pt-BR" dirty="0"/>
              <a:t> </a:t>
            </a:r>
            <a:r>
              <a:rPr lang="en-US" altLang="pt-BR" dirty="0" err="1"/>
              <a:t>Estruturadas</a:t>
            </a:r>
            <a:r>
              <a:rPr lang="en-US" altLang="pt-BR" dirty="0"/>
              <a:t> </a:t>
            </a:r>
            <a:r>
              <a:rPr lang="en-US" altLang="pt-BR" dirty="0">
                <a:cs typeface="Times New Roman" panose="02020603050405020304" pitchFamily="18" charset="0"/>
              </a:rPr>
              <a:t>(I)</a:t>
            </a:r>
            <a:endParaRPr lang="en-US" altLang="pt-BR" dirty="0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F46BADAD-84D3-4C5B-88AC-9ED1B61695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4724400"/>
            <a:ext cx="7772400" cy="1524000"/>
          </a:xfrm>
        </p:spPr>
        <p:txBody>
          <a:bodyPr>
            <a:normAutofit/>
          </a:bodyPr>
          <a:lstStyle/>
          <a:p>
            <a:pPr marL="341313" indent="-3413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2400" dirty="0"/>
              <a:t>O </a:t>
            </a:r>
            <a:r>
              <a:rPr lang="en-US" altLang="pt-BR" sz="2400" dirty="0" err="1"/>
              <a:t>programa</a:t>
            </a:r>
            <a:r>
              <a:rPr lang="en-US" altLang="pt-BR" sz="2400" dirty="0"/>
              <a:t> principal </a:t>
            </a:r>
            <a:r>
              <a:rPr lang="en-US" altLang="pt-BR" sz="2400" dirty="0" err="1"/>
              <a:t>coordena</a:t>
            </a:r>
            <a:r>
              <a:rPr lang="en-US" altLang="pt-BR" sz="2400" dirty="0"/>
              <a:t> as </a:t>
            </a:r>
            <a:r>
              <a:rPr lang="en-US" altLang="pt-BR" sz="2400" dirty="0" err="1"/>
              <a:t>chamadas</a:t>
            </a:r>
            <a:r>
              <a:rPr lang="en-US" altLang="pt-BR" sz="2400" dirty="0"/>
              <a:t> para </a:t>
            </a:r>
            <a:r>
              <a:rPr lang="en-US" altLang="pt-BR" sz="2400" dirty="0" err="1"/>
              <a:t>os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procedimentos</a:t>
            </a:r>
            <a:r>
              <a:rPr lang="en-US" altLang="pt-BR" sz="2400" dirty="0"/>
              <a:t> e </a:t>
            </a:r>
            <a:r>
              <a:rPr lang="pt-BR" altLang="pt-BR" sz="2400" dirty="0"/>
              <a:t>entrega os dados apropriados como parâmetros.</a:t>
            </a:r>
            <a:r>
              <a:rPr lang="en-US" altLang="pt-BR" sz="2400" dirty="0"/>
              <a:t> </a:t>
            </a:r>
          </a:p>
        </p:txBody>
      </p:sp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2A520207-F96C-4987-BED9-4B0101E8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292BFC-884E-49AE-9149-CC21A70E449F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pt-BR" sz="2400"/>
          </a:p>
        </p:txBody>
      </p:sp>
      <p:pic>
        <p:nvPicPr>
          <p:cNvPr id="15365" name="Picture 3">
            <a:extLst>
              <a:ext uri="{FF2B5EF4-FFF2-40B4-BE49-F238E27FC236}">
                <a16:creationId xmlns:a16="http://schemas.microsoft.com/office/drawing/2014/main" id="{2CF6A7A1-B57D-4032-A287-C8D5F202D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989138"/>
            <a:ext cx="4114800" cy="25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>
            <a:extLst>
              <a:ext uri="{FF2B5EF4-FFF2-40B4-BE49-F238E27FC236}">
                <a16:creationId xmlns:a16="http://schemas.microsoft.com/office/drawing/2014/main" id="{680BD235-ABA8-4FF7-8325-E98A6D4BB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Linguagens</a:t>
            </a:r>
            <a:r>
              <a:rPr lang="en-US" altLang="pt-BR" dirty="0"/>
              <a:t> </a:t>
            </a:r>
            <a:r>
              <a:rPr lang="en-US" altLang="pt-BR" dirty="0" err="1"/>
              <a:t>Estruturadas</a:t>
            </a:r>
            <a:r>
              <a:rPr lang="en-US" altLang="pt-BR" dirty="0"/>
              <a:t> </a:t>
            </a:r>
            <a:r>
              <a:rPr lang="en-US" altLang="pt-BR" dirty="0">
                <a:cs typeface="Times New Roman" panose="02020603050405020304" pitchFamily="18" charset="0"/>
              </a:rPr>
              <a:t>(II)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2C4AFD-BF47-4195-B226-BED131D783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610600" cy="5029200"/>
          </a:xfrm>
        </p:spPr>
        <p:txBody>
          <a:bodyPr>
            <a:normAutofit/>
          </a:bodyPr>
          <a:lstStyle/>
          <a:p>
            <a:pPr marL="608013" indent="-6080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US" altLang="pt-BR" sz="2800" dirty="0" err="1"/>
              <a:t>Linguagens</a:t>
            </a:r>
            <a:r>
              <a:rPr lang="en-US" altLang="pt-BR" sz="2800" dirty="0"/>
              <a:t> </a:t>
            </a:r>
            <a:r>
              <a:rPr lang="en-US" altLang="pt-BR" sz="2800" dirty="0" err="1"/>
              <a:t>Estruturadas</a:t>
            </a:r>
            <a:endParaRPr lang="en-US" altLang="pt-BR" sz="2800" dirty="0"/>
          </a:p>
          <a:p>
            <a:pPr marL="989013" lvl="1" indent="-531813">
              <a:lnSpc>
                <a:spcPct val="90000"/>
              </a:lnSpc>
              <a:buFont typeface="Times New Roman" panose="02020603050405020304" pitchFamily="18" charset="0"/>
              <a:buChar char="–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US" altLang="pt-BR" sz="2400" dirty="0"/>
              <a:t>C, Pascal, Basic, Fortran</a:t>
            </a:r>
          </a:p>
          <a:p>
            <a:pPr marL="989013" lvl="1" indent="-531813">
              <a:lnSpc>
                <a:spcPct val="90000"/>
              </a:lnSpc>
              <a:buFont typeface="Times New Roman" panose="02020603050405020304" pitchFamily="18" charset="0"/>
              <a:buChar char="–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US" altLang="pt-BR" sz="2400" dirty="0" err="1"/>
              <a:t>Facilidades</a:t>
            </a:r>
            <a:r>
              <a:rPr lang="en-US" altLang="pt-BR" sz="2400" dirty="0"/>
              <a:t> para </a:t>
            </a:r>
          </a:p>
          <a:p>
            <a:pPr marL="1371600" lvl="2" indent="-457200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US" altLang="pt-BR" sz="2400" dirty="0" err="1"/>
              <a:t>Passar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argumentos</a:t>
            </a:r>
            <a:r>
              <a:rPr lang="en-US" altLang="pt-BR" sz="2400" dirty="0"/>
              <a:t> para </a:t>
            </a:r>
            <a:r>
              <a:rPr lang="en-US" altLang="pt-BR" sz="2400" dirty="0" err="1"/>
              <a:t>funções</a:t>
            </a:r>
            <a:endParaRPr lang="en-US" altLang="pt-BR" sz="2400" dirty="0"/>
          </a:p>
          <a:p>
            <a:pPr marL="1371600" lvl="2" indent="-457200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US" altLang="pt-BR" sz="2400" dirty="0" err="1"/>
              <a:t>Retornar</a:t>
            </a:r>
            <a:r>
              <a:rPr lang="en-US" altLang="pt-BR" sz="2400" dirty="0"/>
              <a:t> </a:t>
            </a:r>
            <a:r>
              <a:rPr lang="en-US" altLang="pt-BR" sz="2400" dirty="0" err="1"/>
              <a:t>valores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funções</a:t>
            </a:r>
            <a:endParaRPr lang="en-US" altLang="pt-BR" sz="2400" dirty="0"/>
          </a:p>
          <a:p>
            <a:pPr marL="608013" indent="-608013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US" altLang="pt-BR" sz="2800" dirty="0">
                <a:cs typeface="Times New Roman" panose="02020603050405020304" pitchFamily="18" charset="0"/>
              </a:rPr>
              <a:t>Para o </a:t>
            </a:r>
            <a:r>
              <a:rPr lang="en-US" altLang="pt-BR" sz="2800" dirty="0" err="1">
                <a:cs typeface="Times New Roman" panose="02020603050405020304" pitchFamily="18" charset="0"/>
              </a:rPr>
              <a:t>problema</a:t>
            </a:r>
            <a:r>
              <a:rPr lang="en-US" altLang="pt-BR" sz="2800" dirty="0">
                <a:cs typeface="Times New Roman" panose="02020603050405020304" pitchFamily="18" charset="0"/>
              </a:rPr>
              <a:t> area de um </a:t>
            </a:r>
            <a:r>
              <a:rPr lang="en-US" altLang="pt-BR" sz="2800" dirty="0" err="1">
                <a:cs typeface="Times New Roman" panose="02020603050405020304" pitchFamily="18" charset="0"/>
              </a:rPr>
              <a:t>retângulo</a:t>
            </a:r>
            <a:r>
              <a:rPr lang="en-US" altLang="pt-BR" sz="2800" dirty="0">
                <a:cs typeface="Times New Roman" panose="02020603050405020304" pitchFamily="18" charset="0"/>
              </a:rPr>
              <a:t>, </a:t>
            </a:r>
            <a:r>
              <a:rPr lang="en-US" altLang="pt-BR" sz="2800" dirty="0" err="1">
                <a:cs typeface="Times New Roman" panose="02020603050405020304" pitchFamily="18" charset="0"/>
              </a:rPr>
              <a:t>desenvolvemos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</a:rPr>
              <a:t>uma</a:t>
            </a:r>
            <a:r>
              <a:rPr lang="en-US" altLang="pt-BR" sz="2800" dirty="0">
                <a:cs typeface="Times New Roman" panose="02020603050405020304" pitchFamily="18" charset="0"/>
              </a:rPr>
              <a:t> </a:t>
            </a:r>
            <a:r>
              <a:rPr lang="en-US" altLang="pt-BR" sz="2800" dirty="0" err="1">
                <a:cs typeface="Times New Roman" panose="02020603050405020304" pitchFamily="18" charset="0"/>
              </a:rPr>
              <a:t>função</a:t>
            </a:r>
            <a:endParaRPr lang="en-US" altLang="pt-BR" sz="2800" dirty="0">
              <a:cs typeface="Times New Roman" panose="02020603050405020304" pitchFamily="18" charset="0"/>
            </a:endParaRPr>
          </a:p>
          <a:p>
            <a:pPr marL="609600" indent="-60801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US" altLang="pt-BR" dirty="0">
                <a:latin typeface="Courier New" panose="02070309020205020404" pitchFamily="49" charset="0"/>
                <a:cs typeface="Times New Roman" panose="02020603050405020304" pitchFamily="18" charset="0"/>
              </a:rPr>
              <a:t>		</a:t>
            </a:r>
            <a:r>
              <a:rPr lang="en-US" altLang="pt-BR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int </a:t>
            </a:r>
            <a:r>
              <a:rPr lang="en-US" altLang="pt-BR" i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calcula_area</a:t>
            </a:r>
            <a:r>
              <a:rPr lang="en-US" altLang="pt-BR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 (int l, int c) {</a:t>
            </a:r>
          </a:p>
          <a:p>
            <a:pPr marL="609600" indent="-60801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US" altLang="pt-BR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			</a:t>
            </a:r>
            <a:r>
              <a:rPr lang="en-US" altLang="pt-BR" i="1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retorno</a:t>
            </a:r>
            <a:r>
              <a:rPr lang="en-US" altLang="pt-BR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 (l * c);</a:t>
            </a:r>
          </a:p>
          <a:p>
            <a:pPr marL="609600" indent="-608013">
              <a:lnSpc>
                <a:spcPct val="90000"/>
              </a:lnSpc>
              <a:spcBef>
                <a:spcPts val="700"/>
              </a:spcBef>
              <a:buClrTx/>
              <a:buFontTx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r>
              <a:rPr lang="en-US" altLang="pt-BR" i="1" dirty="0">
                <a:latin typeface="Courier New" panose="02070309020205020404" pitchFamily="49" charset="0"/>
                <a:cs typeface="Times New Roman" panose="02020603050405020304" pitchFamily="18" charset="0"/>
              </a:rPr>
              <a:t>		}</a:t>
            </a:r>
          </a:p>
          <a:p>
            <a:pPr marL="608013" indent="-608013">
              <a:lnSpc>
                <a:spcPct val="90000"/>
              </a:lnSpc>
              <a:spcBef>
                <a:spcPts val="700"/>
              </a:spcBef>
              <a:buFont typeface="Courier New" panose="02070309020205020404" pitchFamily="49" charset="0"/>
              <a:buNone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/>
            </a:pPr>
            <a:endParaRPr lang="en-US" altLang="pt-BR" sz="3600" i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D37CB379-80D7-4637-970E-3F4DB2AE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046CB2-3433-42FC-9375-A7B9CB613C84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pt-BR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">
            <a:extLst>
              <a:ext uri="{FF2B5EF4-FFF2-40B4-BE49-F238E27FC236}">
                <a16:creationId xmlns:a16="http://schemas.microsoft.com/office/drawing/2014/main" id="{00E9FAE6-4051-4768-A1BA-476E0C0EB0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Linguagens</a:t>
            </a:r>
            <a:r>
              <a:rPr lang="en-US" altLang="pt-BR" dirty="0"/>
              <a:t> </a:t>
            </a:r>
            <a:r>
              <a:rPr lang="en-US" altLang="pt-BR" dirty="0" err="1"/>
              <a:t>Orientadas</a:t>
            </a:r>
            <a:r>
              <a:rPr lang="en-US" altLang="pt-BR" dirty="0"/>
              <a:t> a </a:t>
            </a:r>
            <a:r>
              <a:rPr lang="en-US" altLang="pt-BR" dirty="0" err="1"/>
              <a:t>Objetos</a:t>
            </a:r>
            <a:r>
              <a:rPr lang="en-US" altLang="pt-BR" dirty="0"/>
              <a:t> (I)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A5397817-3607-4548-9BE5-9AFF096849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5486400"/>
            <a:ext cx="7543800" cy="914400"/>
          </a:xfrm>
        </p:spPr>
        <p:txBody>
          <a:bodyPr/>
          <a:lstStyle/>
          <a:p>
            <a:pPr marL="341313" indent="-341313"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pt-BR" sz="2400" dirty="0" err="1"/>
              <a:t>Objetos</a:t>
            </a:r>
            <a:r>
              <a:rPr lang="en-US" altLang="pt-BR" sz="2400" dirty="0"/>
              <a:t> do </a:t>
            </a:r>
            <a:r>
              <a:rPr lang="en-US" altLang="pt-BR" sz="2400" dirty="0" err="1"/>
              <a:t>programa</a:t>
            </a:r>
            <a:r>
              <a:rPr lang="en-US" altLang="pt-BR" sz="2400" dirty="0"/>
              <a:t> </a:t>
            </a:r>
            <a:r>
              <a:rPr lang="en-US" altLang="pt-BR" sz="2400" dirty="0" err="1"/>
              <a:t>interagem</a:t>
            </a:r>
            <a:r>
              <a:rPr lang="en-US" altLang="pt-BR" sz="2400" dirty="0"/>
              <a:t> </a:t>
            </a:r>
            <a:r>
              <a:rPr lang="en-US" altLang="pt-BR" sz="2400" dirty="0" err="1"/>
              <a:t>enviando</a:t>
            </a:r>
            <a:r>
              <a:rPr lang="en-US" altLang="pt-BR" sz="2400" dirty="0"/>
              <a:t> </a:t>
            </a:r>
            <a:r>
              <a:rPr lang="en-US" altLang="pt-BR" sz="2400" dirty="0" err="1"/>
              <a:t>mensagens</a:t>
            </a:r>
            <a:r>
              <a:rPr lang="en-US" altLang="pt-BR" sz="2400" dirty="0"/>
              <a:t> (</a:t>
            </a:r>
            <a:r>
              <a:rPr lang="en-US" altLang="pt-BR" sz="2400" dirty="0" err="1"/>
              <a:t>chamadas</a:t>
            </a:r>
            <a:r>
              <a:rPr lang="en-US" altLang="pt-BR" sz="2400" dirty="0"/>
              <a:t> de </a:t>
            </a:r>
            <a:r>
              <a:rPr lang="en-US" altLang="pt-BR" sz="2400" dirty="0" err="1"/>
              <a:t>métodos</a:t>
            </a:r>
            <a:r>
              <a:rPr lang="en-US" altLang="pt-BR" sz="2400" dirty="0"/>
              <a:t>) </a:t>
            </a:r>
            <a:r>
              <a:rPr lang="en-US" altLang="pt-BR" sz="2400" dirty="0" err="1"/>
              <a:t>uns</a:t>
            </a:r>
            <a:r>
              <a:rPr lang="en-US" altLang="pt-BR" sz="2400" dirty="0"/>
              <a:t> </a:t>
            </a:r>
            <a:r>
              <a:rPr lang="en-US" altLang="pt-BR" sz="2400" dirty="0" err="1"/>
              <a:t>aos</a:t>
            </a:r>
            <a:r>
              <a:rPr lang="en-US" altLang="pt-BR" sz="2400" dirty="0"/>
              <a:t> outros</a:t>
            </a:r>
          </a:p>
        </p:txBody>
      </p:sp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27C0B691-1D97-4356-8950-46E4A317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8BAD7F9-54E0-4313-BC00-492D63421ECE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pt-BR" sz="2400"/>
          </a:p>
        </p:txBody>
      </p:sp>
      <p:pic>
        <p:nvPicPr>
          <p:cNvPr id="19461" name="Picture 3">
            <a:extLst>
              <a:ext uri="{FF2B5EF4-FFF2-40B4-BE49-F238E27FC236}">
                <a16:creationId xmlns:a16="http://schemas.microsoft.com/office/drawing/2014/main" id="{5511972E-FF60-4C3A-B511-D4770AAA6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772816"/>
            <a:ext cx="4238625" cy="367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1">
            <a:extLst>
              <a:ext uri="{FF2B5EF4-FFF2-40B4-BE49-F238E27FC236}">
                <a16:creationId xmlns:a16="http://schemas.microsoft.com/office/drawing/2014/main" id="{E4DE553A-78A7-4E62-B8B5-9D9B3A9F3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2" y="197768"/>
            <a:ext cx="8136135" cy="11430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Linguagens</a:t>
            </a:r>
            <a:r>
              <a:rPr lang="en-US" altLang="pt-BR" dirty="0"/>
              <a:t> </a:t>
            </a:r>
            <a:r>
              <a:rPr lang="en-US" altLang="pt-BR" dirty="0" err="1"/>
              <a:t>Orientadas</a:t>
            </a:r>
            <a:r>
              <a:rPr lang="en-US" altLang="pt-BR" dirty="0"/>
              <a:t> a </a:t>
            </a:r>
            <a:r>
              <a:rPr lang="en-US" altLang="pt-BR" dirty="0" err="1"/>
              <a:t>Objetos</a:t>
            </a:r>
            <a:r>
              <a:rPr lang="en-US" altLang="pt-BR" dirty="0"/>
              <a:t> (II)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087FD1D-1646-414B-B5E8-5449D5449F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844824"/>
            <a:ext cx="9067800" cy="4562326"/>
          </a:xfrm>
        </p:spPr>
        <p:txBody>
          <a:bodyPr/>
          <a:lstStyle/>
          <a:p>
            <a:pPr indent="-341313" algn="ctr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cs typeface="Times New Roman" panose="02020603050405020304" pitchFamily="18" charset="0"/>
              </a:rPr>
              <a:t>Um </a:t>
            </a:r>
            <a:r>
              <a:rPr lang="en-US" altLang="pt-BR" sz="2400" b="1" dirty="0" err="1">
                <a:cs typeface="Times New Roman" panose="02020603050405020304" pitchFamily="18" charset="0"/>
              </a:rPr>
              <a:t>objeto</a:t>
            </a:r>
            <a:r>
              <a:rPr lang="en-US" altLang="pt-BR" sz="2400" b="1" dirty="0">
                <a:cs typeface="Times New Roman" panose="02020603050405020304" pitchFamily="18" charset="0"/>
              </a:rPr>
              <a:t> é um </a:t>
            </a:r>
            <a:r>
              <a:rPr lang="en-US" altLang="pt-BR" sz="2400" b="1" dirty="0" err="1">
                <a:cs typeface="Times New Roman" panose="02020603050405020304" pitchFamily="18" charset="0"/>
              </a:rPr>
              <a:t>encapsulamento</a:t>
            </a:r>
            <a:r>
              <a:rPr lang="en-US" altLang="pt-BR" sz="2400" b="1" dirty="0">
                <a:cs typeface="Times New Roman" panose="02020603050405020304" pitchFamily="18" charset="0"/>
              </a:rPr>
              <a:t> de </a:t>
            </a:r>
            <a:r>
              <a:rPr lang="en-US" altLang="pt-BR" sz="2400" b="1" dirty="0" err="1">
                <a:cs typeface="Times New Roman" panose="02020603050405020304" pitchFamily="18" charset="0"/>
              </a:rPr>
              <a:t>funções</a:t>
            </a:r>
            <a:r>
              <a:rPr lang="en-US" altLang="pt-BR" sz="2400" b="1" dirty="0">
                <a:cs typeface="Times New Roman" panose="02020603050405020304" pitchFamily="18" charset="0"/>
              </a:rPr>
              <a:t> e dados </a:t>
            </a:r>
          </a:p>
          <a:p>
            <a:pPr marL="341313" indent="-339725"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 err="1">
                <a:cs typeface="Times New Roman" panose="02020603050405020304" pitchFamily="18" charset="0"/>
              </a:rPr>
              <a:t>Os</a:t>
            </a:r>
            <a:r>
              <a:rPr lang="en-US" altLang="pt-BR" sz="2800" b="1" dirty="0">
                <a:cs typeface="Times New Roman" panose="02020603050405020304" pitchFamily="18" charset="0"/>
              </a:rPr>
              <a:t> </a:t>
            </a:r>
            <a:r>
              <a:rPr lang="en-US" altLang="pt-BR" sz="2800" b="1" dirty="0" err="1">
                <a:cs typeface="Times New Roman" panose="02020603050405020304" pitchFamily="18" charset="0"/>
              </a:rPr>
              <a:t>objetos</a:t>
            </a:r>
            <a:r>
              <a:rPr lang="en-US" altLang="pt-BR" sz="2800" b="1" dirty="0">
                <a:cs typeface="Times New Roman" panose="02020603050405020304" pitchFamily="18" charset="0"/>
              </a:rPr>
              <a:t> </a:t>
            </a:r>
            <a:r>
              <a:rPr lang="en-US" altLang="pt-BR" sz="2800" b="1" dirty="0" err="1">
                <a:cs typeface="Times New Roman" panose="02020603050405020304" pitchFamily="18" charset="0"/>
              </a:rPr>
              <a:t>são</a:t>
            </a:r>
            <a:r>
              <a:rPr lang="en-US" altLang="pt-BR" sz="2800" b="1" dirty="0">
                <a:cs typeface="Times New Roman" panose="02020603050405020304" pitchFamily="18" charset="0"/>
              </a:rPr>
              <a:t> </a:t>
            </a:r>
            <a:r>
              <a:rPr lang="en-US" altLang="pt-BR" sz="2800" b="1" dirty="0" err="1">
                <a:cs typeface="Times New Roman" panose="02020603050405020304" pitchFamily="18" charset="0"/>
              </a:rPr>
              <a:t>abstrações</a:t>
            </a:r>
            <a:endParaRPr lang="en-US" altLang="pt-BR" sz="2800" b="1" dirty="0">
              <a:cs typeface="Times New Roman" panose="02020603050405020304" pitchFamily="18" charset="0"/>
            </a:endParaRPr>
          </a:p>
          <a:p>
            <a:pPr marL="741363" lvl="1" indent="-284163"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 err="1">
                <a:cs typeface="Times New Roman" panose="02020603050405020304" pitchFamily="18" charset="0"/>
              </a:rPr>
              <a:t>Representam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entidades</a:t>
            </a:r>
            <a:r>
              <a:rPr lang="en-US" altLang="pt-BR" sz="2400" dirty="0">
                <a:cs typeface="Times New Roman" panose="02020603050405020304" pitchFamily="18" charset="0"/>
              </a:rPr>
              <a:t> do </a:t>
            </a:r>
            <a:r>
              <a:rPr lang="en-US" altLang="pt-BR" sz="2400" dirty="0" err="1">
                <a:cs typeface="Times New Roman" panose="02020603050405020304" pitchFamily="18" charset="0"/>
              </a:rPr>
              <a:t>mundo</a:t>
            </a:r>
            <a:r>
              <a:rPr lang="en-US" altLang="pt-BR" sz="2400" dirty="0">
                <a:cs typeface="Times New Roman" panose="02020603050405020304" pitchFamily="18" charset="0"/>
              </a:rPr>
              <a:t> real</a:t>
            </a:r>
          </a:p>
          <a:p>
            <a:pPr marL="741363" lvl="1" indent="-284163"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cs typeface="Times New Roman" panose="02020603050405020304" pitchFamily="18" charset="0"/>
              </a:rPr>
              <a:t>As classes </a:t>
            </a:r>
            <a:r>
              <a:rPr lang="en-US" altLang="pt-BR" sz="2400" dirty="0" err="1">
                <a:cs typeface="Times New Roman" panose="02020603050405020304" pitchFamily="18" charset="0"/>
              </a:rPr>
              <a:t>são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os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tipos</a:t>
            </a:r>
            <a:r>
              <a:rPr lang="en-US" altLang="pt-BR" sz="2400" dirty="0">
                <a:cs typeface="Times New Roman" panose="02020603050405020304" pitchFamily="18" charset="0"/>
              </a:rPr>
              <a:t> de dados que </a:t>
            </a:r>
            <a:r>
              <a:rPr lang="en-US" altLang="pt-BR" sz="2400" dirty="0" err="1">
                <a:cs typeface="Times New Roman" panose="02020603050405020304" pitchFamily="18" charset="0"/>
              </a:rPr>
              <a:t>definem</a:t>
            </a:r>
            <a:r>
              <a:rPr lang="en-US" altLang="pt-BR" sz="2400" dirty="0">
                <a:cs typeface="Times New Roman" panose="02020603050405020304" pitchFamily="18" charset="0"/>
              </a:rPr>
              <a:t> as </a:t>
            </a:r>
            <a:r>
              <a:rPr lang="en-US" altLang="pt-BR" sz="2400" dirty="0" err="1">
                <a:cs typeface="Times New Roman" panose="02020603050405020304" pitchFamily="18" charset="0"/>
              </a:rPr>
              <a:t>propriedades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comuns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compartilhadas</a:t>
            </a:r>
            <a:r>
              <a:rPr lang="en-US" altLang="pt-BR" sz="2400" dirty="0">
                <a:cs typeface="Times New Roman" panose="02020603050405020304" pitchFamily="18" charset="0"/>
              </a:rPr>
              <a:t> entre </a:t>
            </a:r>
            <a:r>
              <a:rPr lang="en-US" altLang="pt-BR" sz="2400" dirty="0" err="1">
                <a:cs typeface="Times New Roman" panose="02020603050405020304" pitchFamily="18" charset="0"/>
              </a:rPr>
              <a:t>vários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objetos</a:t>
            </a:r>
            <a:r>
              <a:rPr lang="en-US" altLang="pt-BR" sz="2400" dirty="0">
                <a:cs typeface="Times New Roman" panose="02020603050405020304" pitchFamily="18" charset="0"/>
              </a:rPr>
              <a:t> (</a:t>
            </a:r>
            <a:r>
              <a:rPr lang="en-US" altLang="pt-BR" sz="2400" dirty="0" err="1">
                <a:cs typeface="Times New Roman" panose="02020603050405020304" pitchFamily="18" charset="0"/>
              </a:rPr>
              <a:t>atributos</a:t>
            </a:r>
            <a:r>
              <a:rPr lang="en-US" altLang="pt-BR" sz="2400" dirty="0">
                <a:cs typeface="Times New Roman" panose="02020603050405020304" pitchFamily="18" charset="0"/>
              </a:rPr>
              <a:t>)</a:t>
            </a:r>
          </a:p>
          <a:p>
            <a:pPr marL="741363" lvl="1" indent="-284163"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 err="1">
                <a:cs typeface="Times New Roman" panose="02020603050405020304" pitchFamily="18" charset="0"/>
              </a:rPr>
              <a:t>Objetos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são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instâncias</a:t>
            </a:r>
            <a:r>
              <a:rPr lang="en-US" altLang="pt-BR" sz="2400" dirty="0">
                <a:cs typeface="Times New Roman" panose="02020603050405020304" pitchFamily="18" charset="0"/>
              </a:rPr>
              <a:t> de </a:t>
            </a:r>
            <a:r>
              <a:rPr lang="en-US" altLang="pt-BR" sz="2400" dirty="0" err="1">
                <a:cs typeface="Times New Roman" panose="02020603050405020304" pitchFamily="18" charset="0"/>
              </a:rPr>
              <a:t>uma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classe</a:t>
            </a:r>
            <a:endParaRPr lang="en-US" altLang="pt-BR" sz="2400" dirty="0">
              <a:cs typeface="Times New Roman" panose="02020603050405020304" pitchFamily="18" charset="0"/>
            </a:endParaRPr>
          </a:p>
          <a:p>
            <a:pPr marL="341313" indent="-339725"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 err="1">
                <a:cs typeface="Times New Roman" panose="02020603050405020304" pitchFamily="18" charset="0"/>
              </a:rPr>
              <a:t>Os</a:t>
            </a:r>
            <a:r>
              <a:rPr lang="en-US" altLang="pt-BR" sz="2800" b="1" dirty="0">
                <a:cs typeface="Times New Roman" panose="02020603050405020304" pitchFamily="18" charset="0"/>
              </a:rPr>
              <a:t> </a:t>
            </a:r>
            <a:r>
              <a:rPr lang="en-US" altLang="pt-BR" sz="2800" b="1" dirty="0" err="1">
                <a:cs typeface="Times New Roman" panose="02020603050405020304" pitchFamily="18" charset="0"/>
              </a:rPr>
              <a:t>objetos</a:t>
            </a:r>
            <a:r>
              <a:rPr lang="en-US" altLang="pt-BR" sz="2800" b="1" dirty="0">
                <a:cs typeface="Times New Roman" panose="02020603050405020304" pitchFamily="18" charset="0"/>
              </a:rPr>
              <a:t> </a:t>
            </a:r>
            <a:r>
              <a:rPr lang="en-US" altLang="pt-BR" sz="2800" b="1" dirty="0" err="1">
                <a:cs typeface="Times New Roman" panose="02020603050405020304" pitchFamily="18" charset="0"/>
              </a:rPr>
              <a:t>têm</a:t>
            </a:r>
            <a:r>
              <a:rPr lang="en-US" altLang="pt-BR" sz="2800" b="1" dirty="0">
                <a:cs typeface="Times New Roman" panose="02020603050405020304" pitchFamily="18" charset="0"/>
              </a:rPr>
              <a:t> </a:t>
            </a:r>
            <a:r>
              <a:rPr lang="en-US" altLang="pt-BR" sz="2800" b="1" dirty="0" err="1">
                <a:cs typeface="Times New Roman" panose="02020603050405020304" pitchFamily="18" charset="0"/>
              </a:rPr>
              <a:t>estado</a:t>
            </a:r>
            <a:r>
              <a:rPr lang="en-US" altLang="pt-BR" b="1" dirty="0">
                <a:cs typeface="Times New Roman" panose="02020603050405020304" pitchFamily="18" charset="0"/>
              </a:rPr>
              <a:t> </a:t>
            </a:r>
          </a:p>
          <a:p>
            <a:pPr marL="741363" lvl="1" indent="-284163"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 err="1">
                <a:cs typeface="Times New Roman" panose="02020603050405020304" pitchFamily="18" charset="0"/>
              </a:rPr>
              <a:t>Tem</a:t>
            </a:r>
            <a:r>
              <a:rPr lang="en-US" altLang="pt-BR" sz="2400" dirty="0">
                <a:cs typeface="Times New Roman" panose="02020603050405020304" pitchFamily="18" charset="0"/>
              </a:rPr>
              <a:t> um valor </a:t>
            </a:r>
            <a:r>
              <a:rPr lang="en-US" altLang="pt-BR" sz="2400" dirty="0" err="1">
                <a:cs typeface="Times New Roman" panose="02020603050405020304" pitchFamily="18" charset="0"/>
              </a:rPr>
              <a:t>em</a:t>
            </a:r>
            <a:r>
              <a:rPr lang="en-US" altLang="pt-BR" sz="2400" dirty="0">
                <a:cs typeface="Times New Roman" panose="02020603050405020304" pitchFamily="18" charset="0"/>
              </a:rPr>
              <a:t> um </a:t>
            </a:r>
            <a:r>
              <a:rPr lang="en-US" altLang="pt-BR" sz="2400" dirty="0" err="1">
                <a:cs typeface="Times New Roman" panose="02020603050405020304" pitchFamily="18" charset="0"/>
              </a:rPr>
              <a:t>determinado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momento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729EB0CF-51B1-4A49-AEC6-3EFC1216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3663" y="6429375"/>
            <a:ext cx="1903412" cy="4556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7987D0A-25D2-4A87-A578-1D1D4E18243F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pt-BR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>
            <a:extLst>
              <a:ext uri="{FF2B5EF4-FFF2-40B4-BE49-F238E27FC236}">
                <a16:creationId xmlns:a16="http://schemas.microsoft.com/office/drawing/2014/main" id="{7C41A0D8-3EE4-4E65-B76C-D106A633F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2" y="197768"/>
            <a:ext cx="8064127" cy="1143000"/>
          </a:xfrm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Linguagens</a:t>
            </a:r>
            <a:r>
              <a:rPr lang="en-US" altLang="pt-BR" dirty="0"/>
              <a:t> </a:t>
            </a:r>
            <a:r>
              <a:rPr lang="en-US" altLang="pt-BR" dirty="0" err="1"/>
              <a:t>Orientadas</a:t>
            </a:r>
            <a:r>
              <a:rPr lang="en-US" altLang="pt-BR" dirty="0"/>
              <a:t> a </a:t>
            </a:r>
            <a:r>
              <a:rPr lang="en-US" altLang="pt-BR" dirty="0" err="1"/>
              <a:t>Objetos</a:t>
            </a:r>
            <a:r>
              <a:rPr lang="en-US" altLang="pt-BR" dirty="0"/>
              <a:t> (III) 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087FD1D-1646-414B-B5E8-5449D5449F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844824"/>
            <a:ext cx="8744272" cy="4321026"/>
          </a:xfrm>
        </p:spPr>
        <p:txBody>
          <a:bodyPr/>
          <a:lstStyle/>
          <a:p>
            <a:pPr indent="-341313" algn="ctr">
              <a:spcBef>
                <a:spcPts val="5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b="1" dirty="0">
                <a:cs typeface="Times New Roman" panose="02020603050405020304" pitchFamily="18" charset="0"/>
              </a:rPr>
              <a:t>Um </a:t>
            </a:r>
            <a:r>
              <a:rPr lang="en-US" altLang="pt-BR" sz="2400" b="1" dirty="0" err="1">
                <a:cs typeface="Times New Roman" panose="02020603050405020304" pitchFamily="18" charset="0"/>
              </a:rPr>
              <a:t>objeto</a:t>
            </a:r>
            <a:r>
              <a:rPr lang="en-US" altLang="pt-BR" sz="2400" b="1" dirty="0">
                <a:cs typeface="Times New Roman" panose="02020603050405020304" pitchFamily="18" charset="0"/>
              </a:rPr>
              <a:t> é um </a:t>
            </a:r>
            <a:r>
              <a:rPr lang="en-US" altLang="pt-BR" sz="2400" b="1" dirty="0" err="1">
                <a:cs typeface="Times New Roman" panose="02020603050405020304" pitchFamily="18" charset="0"/>
              </a:rPr>
              <a:t>encapsulamento</a:t>
            </a:r>
            <a:r>
              <a:rPr lang="en-US" altLang="pt-BR" sz="2400" b="1" dirty="0">
                <a:cs typeface="Times New Roman" panose="02020603050405020304" pitchFamily="18" charset="0"/>
              </a:rPr>
              <a:t> de </a:t>
            </a:r>
            <a:r>
              <a:rPr lang="en-US" altLang="pt-BR" sz="2400" b="1" dirty="0" err="1">
                <a:cs typeface="Times New Roman" panose="02020603050405020304" pitchFamily="18" charset="0"/>
              </a:rPr>
              <a:t>funções</a:t>
            </a:r>
            <a:r>
              <a:rPr lang="en-US" altLang="pt-BR" sz="2400" b="1" dirty="0">
                <a:cs typeface="Times New Roman" panose="02020603050405020304" pitchFamily="18" charset="0"/>
              </a:rPr>
              <a:t> e dados </a:t>
            </a:r>
          </a:p>
          <a:p>
            <a:pPr marL="341313" indent="-339725"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 err="1">
                <a:cs typeface="Times New Roman" panose="02020603050405020304" pitchFamily="18" charset="0"/>
              </a:rPr>
              <a:t>Os</a:t>
            </a:r>
            <a:r>
              <a:rPr lang="en-US" altLang="pt-BR" sz="2800" b="1" dirty="0">
                <a:cs typeface="Times New Roman" panose="02020603050405020304" pitchFamily="18" charset="0"/>
              </a:rPr>
              <a:t> </a:t>
            </a:r>
            <a:r>
              <a:rPr lang="en-US" altLang="pt-BR" sz="2800" b="1" dirty="0" err="1">
                <a:cs typeface="Times New Roman" panose="02020603050405020304" pitchFamily="18" charset="0"/>
              </a:rPr>
              <a:t>objetos</a:t>
            </a:r>
            <a:r>
              <a:rPr lang="en-US" altLang="pt-BR" sz="2800" b="1" dirty="0">
                <a:cs typeface="Times New Roman" panose="02020603050405020304" pitchFamily="18" charset="0"/>
              </a:rPr>
              <a:t> </a:t>
            </a:r>
            <a:r>
              <a:rPr lang="en-US" altLang="pt-BR" sz="2800" b="1" dirty="0" err="1">
                <a:cs typeface="Times New Roman" panose="02020603050405020304" pitchFamily="18" charset="0"/>
              </a:rPr>
              <a:t>têm</a:t>
            </a:r>
            <a:r>
              <a:rPr lang="en-US" altLang="pt-BR" sz="2800" b="1" dirty="0">
                <a:cs typeface="Times New Roman" panose="02020603050405020304" pitchFamily="18" charset="0"/>
              </a:rPr>
              <a:t> </a:t>
            </a:r>
            <a:r>
              <a:rPr lang="en-US" altLang="pt-BR" sz="2800" b="1" dirty="0" err="1">
                <a:cs typeface="Times New Roman" panose="02020603050405020304" pitchFamily="18" charset="0"/>
              </a:rPr>
              <a:t>Operações</a:t>
            </a:r>
            <a:r>
              <a:rPr lang="en-US" altLang="pt-BR" b="1" dirty="0">
                <a:cs typeface="Times New Roman" panose="02020603050405020304" pitchFamily="18" charset="0"/>
              </a:rPr>
              <a:t> </a:t>
            </a:r>
          </a:p>
          <a:p>
            <a:pPr marL="741363" lvl="1" indent="-284163">
              <a:spcBef>
                <a:spcPts val="600"/>
              </a:spcBef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cs typeface="Times New Roman" panose="02020603050405020304" pitchFamily="18" charset="0"/>
              </a:rPr>
              <a:t>Conjunto de </a:t>
            </a:r>
            <a:r>
              <a:rPr lang="en-US" altLang="pt-BR" sz="2400" dirty="0" err="1">
                <a:cs typeface="Times New Roman" panose="02020603050405020304" pitchFamily="18" charset="0"/>
              </a:rPr>
              <a:t>operações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chamados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métodos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associados</a:t>
            </a:r>
            <a:r>
              <a:rPr lang="en-US" altLang="pt-BR" sz="2400" dirty="0">
                <a:cs typeface="Times New Roman" panose="02020603050405020304" pitchFamily="18" charset="0"/>
              </a:rPr>
              <a:t> que </a:t>
            </a:r>
            <a:r>
              <a:rPr lang="en-US" altLang="pt-BR" sz="2400" dirty="0" err="1">
                <a:cs typeface="Times New Roman" panose="02020603050405020304" pitchFamily="18" charset="0"/>
              </a:rPr>
              <a:t>descrevem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como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realizar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operações</a:t>
            </a:r>
            <a:r>
              <a:rPr lang="en-US" altLang="pt-BR" b="1" dirty="0">
                <a:cs typeface="Times New Roman" panose="02020603050405020304" pitchFamily="18" charset="0"/>
              </a:rPr>
              <a:t> (que </a:t>
            </a:r>
            <a:r>
              <a:rPr lang="en-US" altLang="pt-BR" b="1" dirty="0" err="1">
                <a:cs typeface="Times New Roman" panose="02020603050405020304" pitchFamily="18" charset="0"/>
              </a:rPr>
              <a:t>podem</a:t>
            </a:r>
            <a:r>
              <a:rPr lang="en-US" altLang="pt-BR" b="1" dirty="0">
                <a:cs typeface="Times New Roman" panose="02020603050405020304" pitchFamily="18" charset="0"/>
              </a:rPr>
              <a:t> ser </a:t>
            </a:r>
            <a:r>
              <a:rPr lang="en-US" altLang="pt-BR" b="1" dirty="0" err="1">
                <a:cs typeface="Times New Roman" panose="02020603050405020304" pitchFamily="18" charset="0"/>
              </a:rPr>
              <a:t>chamados</a:t>
            </a:r>
            <a:r>
              <a:rPr lang="en-US" altLang="pt-BR" b="1" dirty="0">
                <a:cs typeface="Times New Roman" panose="02020603050405020304" pitchFamily="18" charset="0"/>
              </a:rPr>
              <a:t> por outros </a:t>
            </a:r>
            <a:r>
              <a:rPr lang="en-US" altLang="pt-BR" b="1" dirty="0" err="1">
                <a:cs typeface="Times New Roman" panose="02020603050405020304" pitchFamily="18" charset="0"/>
              </a:rPr>
              <a:t>objetos</a:t>
            </a:r>
            <a:r>
              <a:rPr lang="en-US" altLang="pt-BR" b="1" dirty="0">
                <a:cs typeface="Times New Roman" panose="02020603050405020304" pitchFamily="18" charset="0"/>
              </a:rPr>
              <a:t>)</a:t>
            </a:r>
          </a:p>
          <a:p>
            <a:pPr marL="341313" indent="-339725"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800" b="1" dirty="0" err="1">
                <a:cs typeface="Times New Roman" panose="02020603050405020304" pitchFamily="18" charset="0"/>
              </a:rPr>
              <a:t>Os</a:t>
            </a:r>
            <a:r>
              <a:rPr lang="en-US" altLang="pt-BR" sz="2800" b="1" dirty="0">
                <a:cs typeface="Times New Roman" panose="02020603050405020304" pitchFamily="18" charset="0"/>
              </a:rPr>
              <a:t> </a:t>
            </a:r>
            <a:r>
              <a:rPr lang="en-US" altLang="pt-BR" sz="2800" b="1" dirty="0" err="1">
                <a:cs typeface="Times New Roman" panose="02020603050405020304" pitchFamily="18" charset="0"/>
              </a:rPr>
              <a:t>objetos</a:t>
            </a:r>
            <a:r>
              <a:rPr lang="en-US" altLang="pt-BR" sz="2800" b="1" dirty="0">
                <a:cs typeface="Times New Roman" panose="02020603050405020304" pitchFamily="18" charset="0"/>
              </a:rPr>
              <a:t> “</a:t>
            </a:r>
            <a:r>
              <a:rPr lang="en-US" altLang="pt-BR" sz="2800" b="1" dirty="0" err="1">
                <a:cs typeface="Times New Roman" panose="02020603050405020304" pitchFamily="18" charset="0"/>
              </a:rPr>
              <a:t>enviam</a:t>
            </a:r>
            <a:r>
              <a:rPr lang="en-US" altLang="pt-BR" sz="2800" b="1" dirty="0">
                <a:cs typeface="Times New Roman" panose="02020603050405020304" pitchFamily="18" charset="0"/>
              </a:rPr>
              <a:t>” </a:t>
            </a:r>
            <a:r>
              <a:rPr lang="en-US" altLang="pt-BR" sz="2800" b="1" dirty="0" err="1">
                <a:cs typeface="Times New Roman" panose="02020603050405020304" pitchFamily="18" charset="0"/>
              </a:rPr>
              <a:t>Mensagens</a:t>
            </a:r>
            <a:r>
              <a:rPr lang="en-US" altLang="pt-BR" b="1" dirty="0">
                <a:cs typeface="Times New Roman" panose="02020603050405020304" pitchFamily="18" charset="0"/>
              </a:rPr>
              <a:t>  (</a:t>
            </a:r>
            <a:r>
              <a:rPr lang="en-US" altLang="pt-BR" b="1" dirty="0" err="1">
                <a:cs typeface="Times New Roman" panose="02020603050405020304" pitchFamily="18" charset="0"/>
              </a:rPr>
              <a:t>chamadas</a:t>
            </a:r>
            <a:r>
              <a:rPr lang="en-US" altLang="pt-BR" b="1" dirty="0">
                <a:cs typeface="Times New Roman" panose="02020603050405020304" pitchFamily="18" charset="0"/>
              </a:rPr>
              <a:t> de </a:t>
            </a:r>
            <a:r>
              <a:rPr lang="en-US" altLang="pt-BR" b="1" dirty="0" err="1">
                <a:cs typeface="Times New Roman" panose="02020603050405020304" pitchFamily="18" charset="0"/>
              </a:rPr>
              <a:t>métodos</a:t>
            </a:r>
            <a:r>
              <a:rPr lang="en-US" altLang="pt-BR" b="1" dirty="0">
                <a:cs typeface="Times New Roman" panose="02020603050405020304" pitchFamily="18" charset="0"/>
              </a:rPr>
              <a:t> </a:t>
            </a:r>
            <a:r>
              <a:rPr lang="en-US" altLang="pt-BR" b="1" dirty="0" err="1">
                <a:cs typeface="Times New Roman" panose="02020603050405020304" pitchFamily="18" charset="0"/>
              </a:rPr>
              <a:t>em</a:t>
            </a:r>
            <a:r>
              <a:rPr lang="en-US" altLang="pt-BR" b="1" dirty="0">
                <a:cs typeface="Times New Roman" panose="02020603050405020304" pitchFamily="18" charset="0"/>
              </a:rPr>
              <a:t> outros </a:t>
            </a:r>
            <a:r>
              <a:rPr lang="en-US" altLang="pt-BR" b="1" dirty="0" err="1">
                <a:cs typeface="Times New Roman" panose="02020603050405020304" pitchFamily="18" charset="0"/>
              </a:rPr>
              <a:t>objetos</a:t>
            </a:r>
            <a:r>
              <a:rPr lang="en-US" altLang="pt-BR" b="1" dirty="0">
                <a:cs typeface="Times New Roman" panose="02020603050405020304" pitchFamily="18" charset="0"/>
              </a:rPr>
              <a:t>)</a:t>
            </a:r>
          </a:p>
          <a:p>
            <a:pPr marL="741363" lvl="1" indent="-284163">
              <a:spcBef>
                <a:spcPct val="0"/>
              </a:spcBef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 err="1">
                <a:cs typeface="Times New Roman" panose="02020603050405020304" pitchFamily="18" charset="0"/>
              </a:rPr>
              <a:t>Solicitar</a:t>
            </a:r>
            <a:r>
              <a:rPr lang="en-US" altLang="pt-BR" sz="2400" dirty="0">
                <a:cs typeface="Times New Roman" panose="02020603050405020304" pitchFamily="18" charset="0"/>
              </a:rPr>
              <a:t> um </a:t>
            </a:r>
            <a:r>
              <a:rPr lang="en-US" altLang="pt-BR" sz="2400" dirty="0" err="1">
                <a:cs typeface="Times New Roman" panose="02020603050405020304" pitchFamily="18" charset="0"/>
              </a:rPr>
              <a:t>objeto</a:t>
            </a:r>
            <a:r>
              <a:rPr lang="en-US" altLang="pt-BR" sz="2400" dirty="0">
                <a:cs typeface="Times New Roman" panose="02020603050405020304" pitchFamily="18" charset="0"/>
              </a:rPr>
              <a:t> para </a:t>
            </a:r>
            <a:r>
              <a:rPr lang="en-US" altLang="pt-BR" sz="2400" dirty="0" err="1">
                <a:cs typeface="Times New Roman" panose="02020603050405020304" pitchFamily="18" charset="0"/>
              </a:rPr>
              <a:t>realizar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uma</a:t>
            </a:r>
            <a:r>
              <a:rPr lang="en-US" altLang="pt-BR" sz="2400" dirty="0">
                <a:cs typeface="Times New Roman" panose="02020603050405020304" pitchFamily="18" charset="0"/>
              </a:rPr>
              <a:t> de </a:t>
            </a:r>
            <a:r>
              <a:rPr lang="en-US" altLang="pt-BR" sz="2400" dirty="0" err="1">
                <a:cs typeface="Times New Roman" panose="02020603050405020304" pitchFamily="18" charset="0"/>
              </a:rPr>
              <a:t>suas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operações</a:t>
            </a:r>
            <a:r>
              <a:rPr lang="en-US" altLang="pt-BR" sz="2400" dirty="0">
                <a:cs typeface="Times New Roman" panose="02020603050405020304" pitchFamily="18" charset="0"/>
              </a:rPr>
              <a:t>, </a:t>
            </a:r>
            <a:r>
              <a:rPr lang="en-US" altLang="pt-BR" sz="2400" dirty="0" err="1">
                <a:cs typeface="Times New Roman" panose="02020603050405020304" pitchFamily="18" charset="0"/>
              </a:rPr>
              <a:t>enviando-lhe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uma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mensagem</a:t>
            </a:r>
            <a:endParaRPr lang="en-US" altLang="pt-BR" sz="2400" dirty="0">
              <a:cs typeface="Times New Roman" panose="02020603050405020304" pitchFamily="18" charset="0"/>
            </a:endParaRPr>
          </a:p>
          <a:p>
            <a:pPr marL="741363" lvl="1" indent="-284163">
              <a:spcBef>
                <a:spcPct val="0"/>
              </a:spcBef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 err="1">
                <a:cs typeface="Times New Roman" panose="02020603050405020304" pitchFamily="18" charset="0"/>
              </a:rPr>
              <a:t>Mensagens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são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os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meios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pelos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quais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os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objetos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solicitam</a:t>
            </a:r>
            <a:r>
              <a:rPr lang="en-US" altLang="pt-BR" sz="2400" dirty="0">
                <a:cs typeface="Times New Roman" panose="02020603050405020304" pitchFamily="18" charset="0"/>
              </a:rPr>
              <a:t> que </a:t>
            </a:r>
            <a:r>
              <a:rPr lang="en-US" altLang="pt-BR" sz="2400" dirty="0" err="1">
                <a:cs typeface="Times New Roman" panose="02020603050405020304" pitchFamily="18" charset="0"/>
              </a:rPr>
              <a:t>funcionalidades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sejam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realizadas</a:t>
            </a:r>
            <a:r>
              <a:rPr lang="en-US" altLang="pt-BR" sz="2400" dirty="0">
                <a:cs typeface="Times New Roman" panose="02020603050405020304" pitchFamily="18" charset="0"/>
              </a:rPr>
              <a:t> e para trocar dados</a:t>
            </a:r>
            <a:endParaRPr lang="en-US" altLang="pt-BR" b="1" dirty="0">
              <a:cs typeface="Times New Roman" panose="02020603050405020304" pitchFamily="18" charset="0"/>
            </a:endParaRPr>
          </a:p>
        </p:txBody>
      </p:sp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16371A8C-0DE9-4833-A7CF-58471C23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3663" y="6429375"/>
            <a:ext cx="1903412" cy="4556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08691DF-25D0-4029-ABCE-DD3775607C4A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pt-BR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1">
            <a:extLst>
              <a:ext uri="{FF2B5EF4-FFF2-40B4-BE49-F238E27FC236}">
                <a16:creationId xmlns:a16="http://schemas.microsoft.com/office/drawing/2014/main" id="{FB53E69C-34F0-497E-9A7F-B3309BA32C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pt-BR" dirty="0" err="1"/>
              <a:t>Perspectiva</a:t>
            </a:r>
            <a:r>
              <a:rPr lang="en-US" altLang="pt-BR" dirty="0"/>
              <a:t> OO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6DFF4545-374E-43CC-85CA-37263AEF30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088" y="1557139"/>
            <a:ext cx="7772400" cy="4968205"/>
          </a:xfrm>
        </p:spPr>
        <p:txBody>
          <a:bodyPr lIns="0" tIns="0" rIns="0" bIns="0">
            <a:normAutofit/>
          </a:bodyPr>
          <a:lstStyle/>
          <a:p>
            <a:pPr indent="-34131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endParaRPr lang="en-US" altLang="pt-BR" sz="2400" dirty="0">
              <a:cs typeface="Times New Roman" panose="02020603050405020304" pitchFamily="18" charset="0"/>
            </a:endParaRPr>
          </a:p>
          <a:p>
            <a:pPr indent="-34131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 err="1">
                <a:cs typeface="Times New Roman" panose="02020603050405020304" pitchFamily="18" charset="0"/>
              </a:rPr>
              <a:t>Perspectiva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orientada</a:t>
            </a:r>
            <a:r>
              <a:rPr lang="en-US" altLang="pt-BR" sz="2400" dirty="0">
                <a:cs typeface="Times New Roman" panose="02020603050405020304" pitchFamily="18" charset="0"/>
              </a:rPr>
              <a:t> a </a:t>
            </a:r>
            <a:r>
              <a:rPr lang="en-US" altLang="pt-BR" sz="2400" dirty="0" err="1">
                <a:cs typeface="Times New Roman" panose="02020603050405020304" pitchFamily="18" charset="0"/>
              </a:rPr>
              <a:t>objetos</a:t>
            </a:r>
            <a:r>
              <a:rPr lang="en-US" altLang="pt-BR" sz="2400" dirty="0">
                <a:cs typeface="Times New Roman" panose="02020603050405020304" pitchFamily="18" charset="0"/>
              </a:rPr>
              <a:t>: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 err="1">
                <a:cs typeface="Times New Roman" panose="02020603050405020304" pitchFamily="18" charset="0"/>
              </a:rPr>
              <a:t>Definir</a:t>
            </a:r>
            <a:r>
              <a:rPr lang="en-US" altLang="pt-BR" sz="2400" dirty="0">
                <a:cs typeface="Times New Roman" panose="02020603050405020304" pitchFamily="18" charset="0"/>
              </a:rPr>
              <a:t> um novo </a:t>
            </a:r>
            <a:r>
              <a:rPr lang="en-US" altLang="pt-BR" sz="2400" dirty="0" err="1">
                <a:cs typeface="Times New Roman" panose="02020603050405020304" pitchFamily="18" charset="0"/>
              </a:rPr>
              <a:t>tipo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Retângulo</a:t>
            </a:r>
            <a:r>
              <a:rPr lang="en-US" altLang="pt-BR" sz="2400" dirty="0">
                <a:cs typeface="Times New Roman" panose="02020603050405020304" pitchFamily="18" charset="0"/>
              </a:rPr>
              <a:t> (a </a:t>
            </a:r>
            <a:r>
              <a:rPr lang="en-US" altLang="pt-BR" sz="2400" dirty="0" err="1">
                <a:cs typeface="Times New Roman" panose="02020603050405020304" pitchFamily="18" charset="0"/>
              </a:rPr>
              <a:t>classe</a:t>
            </a:r>
            <a:r>
              <a:rPr lang="en-US" altLang="pt-BR" sz="2400" dirty="0">
                <a:cs typeface="Times New Roman" panose="02020603050405020304" pitchFamily="18" charset="0"/>
              </a:rPr>
              <a:t>)</a:t>
            </a: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000" dirty="0">
                <a:cs typeface="Times New Roman" panose="02020603050405020304" pitchFamily="18" charset="0"/>
              </a:rPr>
              <a:t>Dados</a:t>
            </a:r>
          </a:p>
          <a:p>
            <a:pPr marL="1077913" lvl="2" indent="-182563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1800" dirty="0" err="1">
                <a:cs typeface="Times New Roman" panose="02020603050405020304" pitchFamily="18" charset="0"/>
              </a:rPr>
              <a:t>largura</a:t>
            </a:r>
            <a:r>
              <a:rPr lang="en-US" altLang="pt-BR" sz="1800" dirty="0">
                <a:cs typeface="Times New Roman" panose="02020603050405020304" pitchFamily="18" charset="0"/>
              </a:rPr>
              <a:t>, </a:t>
            </a:r>
            <a:r>
              <a:rPr lang="en-US" altLang="pt-BR" sz="1800" dirty="0" err="1">
                <a:cs typeface="Times New Roman" panose="02020603050405020304" pitchFamily="18" charset="0"/>
              </a:rPr>
              <a:t>comprimento</a:t>
            </a:r>
            <a:endParaRPr lang="en-US" altLang="pt-BR" sz="1800" dirty="0">
              <a:cs typeface="Times New Roman" panose="02020603050405020304" pitchFamily="18" charset="0"/>
            </a:endParaRPr>
          </a:p>
          <a:p>
            <a:pPr marL="741363" lvl="1" indent="-284163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000" dirty="0" err="1">
                <a:cs typeface="Times New Roman" panose="02020603050405020304" pitchFamily="18" charset="0"/>
              </a:rPr>
              <a:t>Função</a:t>
            </a:r>
            <a:endParaRPr lang="en-US" altLang="pt-BR" sz="2000" dirty="0">
              <a:cs typeface="Times New Roman" panose="02020603050405020304" pitchFamily="18" charset="0"/>
            </a:endParaRPr>
          </a:p>
          <a:p>
            <a:pPr marL="1077913" lvl="2" indent="-182563">
              <a:lnSpc>
                <a:spcPct val="90000"/>
              </a:lnSpc>
              <a:spcBef>
                <a:spcPts val="450"/>
              </a:spcBef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1800" dirty="0">
                <a:cs typeface="Times New Roman" panose="02020603050405020304" pitchFamily="18" charset="0"/>
              </a:rPr>
              <a:t>area()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 err="1">
                <a:cs typeface="Times New Roman" panose="02020603050405020304" pitchFamily="18" charset="0"/>
              </a:rPr>
              <a:t>Criar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uma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instância</a:t>
            </a:r>
            <a:r>
              <a:rPr lang="en-US" altLang="pt-BR" sz="2400" dirty="0">
                <a:cs typeface="Times New Roman" panose="02020603050405020304" pitchFamily="18" charset="0"/>
              </a:rPr>
              <a:t> da </a:t>
            </a:r>
            <a:r>
              <a:rPr lang="en-US" altLang="pt-BR" sz="2400" dirty="0" err="1">
                <a:cs typeface="Times New Roman" panose="02020603050405020304" pitchFamily="18" charset="0"/>
              </a:rPr>
              <a:t>classe</a:t>
            </a:r>
            <a:r>
              <a:rPr lang="en-US" altLang="pt-BR" sz="2400" dirty="0">
                <a:cs typeface="Times New Roman" panose="02020603050405020304" pitchFamily="18" charset="0"/>
              </a:rPr>
              <a:t> (um </a:t>
            </a:r>
            <a:r>
              <a:rPr lang="en-US" altLang="pt-BR" sz="2400" dirty="0" err="1">
                <a:cs typeface="Times New Roman" panose="02020603050405020304" pitchFamily="18" charset="0"/>
              </a:rPr>
              <a:t>objeto</a:t>
            </a:r>
            <a:r>
              <a:rPr lang="en-US" altLang="pt-BR" sz="2400" dirty="0">
                <a:cs typeface="Times New Roman" panose="02020603050405020304" pitchFamily="18" charset="0"/>
              </a:rPr>
              <a:t>)</a:t>
            </a:r>
          </a:p>
          <a:p>
            <a:pPr marL="341313" indent="-339725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 err="1">
                <a:cs typeface="Times New Roman" panose="02020603050405020304" pitchFamily="18" charset="0"/>
              </a:rPr>
              <a:t>Solicitar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ao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objeto</a:t>
            </a:r>
            <a:r>
              <a:rPr lang="en-US" altLang="pt-BR" sz="2400" dirty="0">
                <a:cs typeface="Times New Roman" panose="02020603050405020304" pitchFamily="18" charset="0"/>
              </a:rPr>
              <a:t> a </a:t>
            </a:r>
            <a:r>
              <a:rPr lang="en-US" altLang="pt-BR" sz="2400" dirty="0" err="1">
                <a:cs typeface="Times New Roman" panose="02020603050405020304" pitchFamily="18" charset="0"/>
              </a:rPr>
              <a:t>sua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área</a:t>
            </a:r>
            <a:endParaRPr lang="en-US" altLang="pt-BR" sz="2400" dirty="0">
              <a:cs typeface="Times New Roman" panose="02020603050405020304" pitchFamily="18" charset="0"/>
            </a:endParaRPr>
          </a:p>
          <a:p>
            <a:pPr indent="-341313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sz="2400" dirty="0">
                <a:cs typeface="Times New Roman" panose="02020603050405020304" pitchFamily="18" charset="0"/>
              </a:rPr>
              <a:t>	</a:t>
            </a:r>
            <a:r>
              <a:rPr lang="en-US" altLang="pt-BR" sz="2400" dirty="0" err="1">
                <a:cs typeface="Times New Roman" panose="02020603050405020304" pitchFamily="18" charset="0"/>
              </a:rPr>
              <a:t>Em</a:t>
            </a:r>
            <a:r>
              <a:rPr lang="en-US" altLang="pt-BR" sz="2400" dirty="0">
                <a:cs typeface="Times New Roman" panose="02020603050405020304" pitchFamily="18" charset="0"/>
              </a:rPr>
              <a:t> C++, </a:t>
            </a:r>
            <a:r>
              <a:rPr lang="en-US" altLang="pt-BR" sz="2400" dirty="0" err="1">
                <a:cs typeface="Times New Roman" panose="02020603050405020304" pitchFamily="18" charset="0"/>
              </a:rPr>
              <a:t>ao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invés</a:t>
            </a:r>
            <a:r>
              <a:rPr lang="en-US" altLang="pt-BR" sz="2400" dirty="0">
                <a:cs typeface="Times New Roman" panose="02020603050405020304" pitchFamily="18" charset="0"/>
              </a:rPr>
              <a:t> de </a:t>
            </a:r>
            <a:r>
              <a:rPr lang="en-US" altLang="pt-BR" sz="2400" dirty="0" err="1">
                <a:cs typeface="Times New Roman" panose="02020603050405020304" pitchFamily="18" charset="0"/>
              </a:rPr>
              <a:t>escrever</a:t>
            </a:r>
            <a:r>
              <a:rPr lang="en-US" altLang="pt-BR" sz="2400" dirty="0">
                <a:cs typeface="Times New Roman" panose="02020603050405020304" pitchFamily="18" charset="0"/>
              </a:rPr>
              <a:t> um </a:t>
            </a:r>
            <a:r>
              <a:rPr lang="en-US" altLang="pt-BR" sz="2400" dirty="0" err="1">
                <a:cs typeface="Times New Roman" panose="02020603050405020304" pitchFamily="18" charset="0"/>
              </a:rPr>
              <a:t>procedimento</a:t>
            </a:r>
            <a:r>
              <a:rPr lang="en-US" altLang="pt-BR" sz="2400" dirty="0">
                <a:cs typeface="Times New Roman" panose="02020603050405020304" pitchFamily="18" charset="0"/>
              </a:rPr>
              <a:t>, </a:t>
            </a:r>
            <a:r>
              <a:rPr lang="en-US" altLang="pt-BR" sz="2400" dirty="0" err="1">
                <a:cs typeface="Times New Roman" panose="02020603050405020304" pitchFamily="18" charset="0"/>
              </a:rPr>
              <a:t>definimos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uma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classe</a:t>
            </a:r>
            <a:r>
              <a:rPr lang="en-US" altLang="pt-BR" sz="2400" dirty="0">
                <a:cs typeface="Times New Roman" panose="02020603050405020304" pitchFamily="18" charset="0"/>
              </a:rPr>
              <a:t> que </a:t>
            </a:r>
            <a:r>
              <a:rPr lang="en-US" altLang="pt-BR" sz="2400" dirty="0" err="1">
                <a:cs typeface="Times New Roman" panose="02020603050405020304" pitchFamily="18" charset="0"/>
              </a:rPr>
              <a:t>encapsula</a:t>
            </a:r>
            <a:r>
              <a:rPr lang="en-US" altLang="pt-BR" sz="2400" dirty="0">
                <a:cs typeface="Times New Roman" panose="02020603050405020304" pitchFamily="18" charset="0"/>
              </a:rPr>
              <a:t> o </a:t>
            </a:r>
            <a:r>
              <a:rPr lang="en-US" altLang="pt-BR" sz="2400" dirty="0" err="1">
                <a:cs typeface="Times New Roman" panose="02020603050405020304" pitchFamily="18" charset="0"/>
              </a:rPr>
              <a:t>conhecimento</a:t>
            </a:r>
            <a:r>
              <a:rPr lang="en-US" altLang="pt-BR" sz="2400" dirty="0">
                <a:cs typeface="Times New Roman" panose="02020603050405020304" pitchFamily="18" charset="0"/>
              </a:rPr>
              <a:t> </a:t>
            </a:r>
            <a:r>
              <a:rPr lang="en-US" altLang="pt-BR" sz="2400" dirty="0" err="1">
                <a:cs typeface="Times New Roman" panose="02020603050405020304" pitchFamily="18" charset="0"/>
              </a:rPr>
              <a:t>necessário</a:t>
            </a:r>
            <a:r>
              <a:rPr lang="en-US" altLang="pt-BR" sz="2400" dirty="0">
                <a:cs typeface="Times New Roman" panose="02020603050405020304" pitchFamily="18" charset="0"/>
              </a:rPr>
              <a:t> para responder à </a:t>
            </a:r>
            <a:r>
              <a:rPr lang="en-US" altLang="pt-BR" sz="2400" dirty="0" err="1">
                <a:cs typeface="Times New Roman" panose="02020603050405020304" pitchFamily="18" charset="0"/>
              </a:rPr>
              <a:t>pergunta</a:t>
            </a:r>
            <a:r>
              <a:rPr lang="en-US" altLang="pt-BR" sz="2400" dirty="0">
                <a:cs typeface="Times New Roman" panose="02020603050405020304" pitchFamily="18" charset="0"/>
              </a:rPr>
              <a:t> - </a:t>
            </a:r>
            <a:r>
              <a:rPr lang="en-US" altLang="pt-BR" sz="2400" dirty="0" err="1">
                <a:cs typeface="Times New Roman" panose="02020603050405020304" pitchFamily="18" charset="0"/>
              </a:rPr>
              <a:t>aqui</a:t>
            </a:r>
            <a:r>
              <a:rPr lang="en-US" altLang="pt-BR" sz="2400" dirty="0">
                <a:cs typeface="Times New Roman" panose="02020603050405020304" pitchFamily="18" charset="0"/>
              </a:rPr>
              <a:t>, o que é a </a:t>
            </a:r>
            <a:r>
              <a:rPr lang="en-US" altLang="pt-BR" sz="2400" dirty="0" err="1">
                <a:cs typeface="Times New Roman" panose="02020603050405020304" pitchFamily="18" charset="0"/>
              </a:rPr>
              <a:t>área</a:t>
            </a:r>
            <a:r>
              <a:rPr lang="en-US" altLang="pt-BR" sz="2400" dirty="0">
                <a:cs typeface="Times New Roman" panose="02020603050405020304" pitchFamily="18" charset="0"/>
              </a:rPr>
              <a:t> do </a:t>
            </a:r>
            <a:r>
              <a:rPr lang="en-US" altLang="pt-BR" sz="2400" dirty="0" err="1">
                <a:cs typeface="Times New Roman" panose="02020603050405020304" pitchFamily="18" charset="0"/>
              </a:rPr>
              <a:t>retângulo</a:t>
            </a:r>
            <a:r>
              <a:rPr lang="en-US" altLang="pt-BR" sz="2400" dirty="0"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4F694901-AF4E-493E-B4FC-0F09121F1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F7FF89-602C-4F36-A345-888EC329016D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pt-BR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>
            <a:extLst>
              <a:ext uri="{FF2B5EF4-FFF2-40B4-BE49-F238E27FC236}">
                <a16:creationId xmlns:a16="http://schemas.microsoft.com/office/drawing/2014/main" id="{10E45E62-8D4E-49AF-B47A-3BAB1C572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762000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pt-BR" sz="3600" dirty="0"/>
              <a:t>Código </a:t>
            </a:r>
            <a:r>
              <a:rPr lang="en-US" altLang="pt-BR" sz="3600" dirty="0" err="1"/>
              <a:t>exemplo</a:t>
            </a:r>
            <a:r>
              <a:rPr lang="en-US" altLang="pt-BR" sz="3600" dirty="0"/>
              <a:t> </a:t>
            </a:r>
            <a:r>
              <a:rPr lang="en-US" altLang="pt-BR" sz="3600" dirty="0" err="1"/>
              <a:t>orientado</a:t>
            </a:r>
            <a:r>
              <a:rPr lang="en-US" altLang="pt-BR" sz="3600" dirty="0"/>
              <a:t> a </a:t>
            </a:r>
            <a:r>
              <a:rPr lang="en-US" altLang="pt-BR" sz="3600" dirty="0" err="1"/>
              <a:t>objetos</a:t>
            </a:r>
            <a:endParaRPr lang="en-US" altLang="pt-BR" sz="3600" dirty="0"/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0A95DED4-09C9-4CD1-8F63-908D4C25C6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528" y="1333971"/>
            <a:ext cx="4038600" cy="4759325"/>
          </a:xfrm>
          <a:solidFill>
            <a:srgbClr val="D5E3FF"/>
          </a:solidFill>
        </p:spPr>
        <p:txBody>
          <a:bodyPr anchor="t">
            <a:normAutofit/>
          </a:bodyPr>
          <a:lstStyle/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dirty="0">
                <a:latin typeface="Consolas" panose="020B0609020204030204" pitchFamily="49" charset="0"/>
              </a:rPr>
              <a:t>class </a:t>
            </a:r>
            <a:r>
              <a:rPr lang="en-US" altLang="pt-BR" dirty="0" err="1">
                <a:latin typeface="Consolas" panose="020B0609020204030204" pitchFamily="49" charset="0"/>
              </a:rPr>
              <a:t>Retangulo</a:t>
            </a:r>
            <a:r>
              <a:rPr lang="en-US" altLang="pt-BR" dirty="0">
                <a:latin typeface="Consolas" panose="020B0609020204030204" pitchFamily="49" charset="0"/>
              </a:rPr>
              <a:t> {</a:t>
            </a:r>
          </a:p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dirty="0">
                <a:latin typeface="Consolas" panose="020B0609020204030204" pitchFamily="49" charset="0"/>
              </a:rPr>
              <a:t>	private:</a:t>
            </a:r>
          </a:p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dirty="0">
                <a:latin typeface="Consolas" panose="020B0609020204030204" pitchFamily="49" charset="0"/>
              </a:rPr>
              <a:t>	 int </a:t>
            </a:r>
            <a:r>
              <a:rPr lang="en-US" altLang="pt-BR" dirty="0" err="1">
                <a:latin typeface="Consolas" panose="020B0609020204030204" pitchFamily="49" charset="0"/>
              </a:rPr>
              <a:t>largura</a:t>
            </a:r>
            <a:r>
              <a:rPr lang="en-US" altLang="pt-BR" dirty="0">
                <a:latin typeface="Consolas" panose="020B0609020204030204" pitchFamily="49" charset="0"/>
              </a:rPr>
              <a:t>, </a:t>
            </a:r>
            <a:r>
              <a:rPr lang="en-US" altLang="pt-BR" dirty="0" err="1">
                <a:latin typeface="Consolas" panose="020B0609020204030204" pitchFamily="49" charset="0"/>
              </a:rPr>
              <a:t>comprimento</a:t>
            </a:r>
            <a:r>
              <a:rPr lang="en-US" altLang="pt-BR" dirty="0">
                <a:latin typeface="Consolas" panose="020B0609020204030204" pitchFamily="49" charset="0"/>
              </a:rPr>
              <a:t>;</a:t>
            </a:r>
          </a:p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dirty="0">
                <a:latin typeface="Consolas" panose="020B0609020204030204" pitchFamily="49" charset="0"/>
              </a:rPr>
              <a:t>	public:</a:t>
            </a:r>
          </a:p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dirty="0">
                <a:latin typeface="Consolas" panose="020B0609020204030204" pitchFamily="49" charset="0"/>
              </a:rPr>
              <a:t>	 </a:t>
            </a:r>
            <a:r>
              <a:rPr lang="en-US" altLang="pt-BR" dirty="0" err="1">
                <a:latin typeface="Consolas" panose="020B0609020204030204" pitchFamily="49" charset="0"/>
              </a:rPr>
              <a:t>Retangulo</a:t>
            </a:r>
            <a:r>
              <a:rPr lang="en-US" altLang="pt-BR" dirty="0">
                <a:latin typeface="Consolas" panose="020B0609020204030204" pitchFamily="49" charset="0"/>
              </a:rPr>
              <a:t> (int w, int l)</a:t>
            </a:r>
          </a:p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dirty="0">
                <a:latin typeface="Consolas" panose="020B0609020204030204" pitchFamily="49" charset="0"/>
              </a:rPr>
              <a:t>		{</a:t>
            </a:r>
          </a:p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dirty="0">
                <a:latin typeface="Consolas" panose="020B0609020204030204" pitchFamily="49" charset="0"/>
              </a:rPr>
              <a:t>		 </a:t>
            </a:r>
            <a:r>
              <a:rPr lang="en-US" altLang="pt-BR" dirty="0" err="1">
                <a:latin typeface="Consolas" panose="020B0609020204030204" pitchFamily="49" charset="0"/>
              </a:rPr>
              <a:t>largura</a:t>
            </a:r>
            <a:r>
              <a:rPr lang="en-US" altLang="pt-BR" dirty="0">
                <a:latin typeface="Consolas" panose="020B0609020204030204" pitchFamily="49" charset="0"/>
              </a:rPr>
              <a:t>  = w;</a:t>
            </a:r>
          </a:p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dirty="0">
                <a:latin typeface="Consolas" panose="020B0609020204030204" pitchFamily="49" charset="0"/>
              </a:rPr>
              <a:t>		 </a:t>
            </a:r>
            <a:r>
              <a:rPr lang="en-US" altLang="pt-BR" dirty="0" err="1">
                <a:latin typeface="Consolas" panose="020B0609020204030204" pitchFamily="49" charset="0"/>
              </a:rPr>
              <a:t>comprimento</a:t>
            </a:r>
            <a:r>
              <a:rPr lang="en-US" altLang="pt-BR" dirty="0">
                <a:latin typeface="Consolas" panose="020B0609020204030204" pitchFamily="49" charset="0"/>
              </a:rPr>
              <a:t> = l;</a:t>
            </a:r>
          </a:p>
          <a:p>
            <a:pPr marL="342900" indent="-341313" algn="l">
              <a:spcBef>
                <a:spcPts val="70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altLang="pt-BR" dirty="0">
                <a:latin typeface="Consolas" panose="020B0609020204030204" pitchFamily="49" charset="0"/>
              </a:rPr>
              <a:t>		}</a:t>
            </a:r>
          </a:p>
        </p:txBody>
      </p:sp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9EB511AC-7045-4D08-8E90-B8EEC6BC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C7A085-3697-44C7-A350-AA6D60A73FD7}" type="slidenum">
              <a:rPr lang="en-US" altLang="pt-BR" sz="24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pt-BR" sz="2400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044C8D06-B8AC-4EBC-ABA4-CB2757A82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128" y="3689378"/>
            <a:ext cx="4565104" cy="2403918"/>
          </a:xfrm>
          <a:prstGeom prst="rect">
            <a:avLst/>
          </a:prstGeom>
          <a:solidFill>
            <a:srgbClr val="FFCC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1800" dirty="0">
                <a:latin typeface="Consolas" panose="020B0609020204030204" pitchFamily="49" charset="0"/>
              </a:rPr>
              <a:t>void main() {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1800" dirty="0">
                <a:latin typeface="Consolas" panose="020B0609020204030204" pitchFamily="49" charset="0"/>
              </a:rPr>
              <a:t>	</a:t>
            </a:r>
            <a:r>
              <a:rPr lang="en-US" altLang="pt-BR" sz="1800" dirty="0" err="1">
                <a:latin typeface="Consolas" panose="020B0609020204030204" pitchFamily="49" charset="0"/>
              </a:rPr>
              <a:t>Retangulo</a:t>
            </a:r>
            <a:r>
              <a:rPr lang="en-US" altLang="pt-BR" sz="1800" dirty="0">
                <a:latin typeface="Consolas" panose="020B0609020204030204" pitchFamily="49" charset="0"/>
              </a:rPr>
              <a:t> ret(3, 5);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1800" dirty="0">
                <a:latin typeface="Consolas" panose="020B0609020204030204" pitchFamily="49" charset="0"/>
              </a:rPr>
              <a:t>   </a:t>
            </a:r>
            <a:r>
              <a:rPr lang="en-US" altLang="pt-BR" sz="1800" dirty="0" err="1">
                <a:latin typeface="Consolas" panose="020B0609020204030204" pitchFamily="49" charset="0"/>
              </a:rPr>
              <a:t>cout</a:t>
            </a:r>
            <a:r>
              <a:rPr lang="en-US" altLang="pt-BR" sz="1800" dirty="0">
                <a:latin typeface="Consolas" panose="020B0609020204030204" pitchFamily="49" charset="0"/>
              </a:rPr>
              <a:t> &lt;&lt; </a:t>
            </a:r>
            <a:r>
              <a:rPr lang="en-US" altLang="pt-BR" sz="1800" dirty="0" err="1">
                <a:latin typeface="Consolas" panose="020B0609020204030204" pitchFamily="49" charset="0"/>
              </a:rPr>
              <a:t>ret.area</a:t>
            </a:r>
            <a:r>
              <a:rPr lang="en-US" altLang="pt-BR" sz="1800" dirty="0">
                <a:latin typeface="Consolas" panose="020B0609020204030204" pitchFamily="49" charset="0"/>
              </a:rPr>
              <a:t>() &lt;&lt; </a:t>
            </a:r>
            <a:r>
              <a:rPr lang="en-US" altLang="pt-BR" sz="1800" dirty="0" err="1">
                <a:latin typeface="Consolas" panose="020B0609020204030204" pitchFamily="49" charset="0"/>
              </a:rPr>
              <a:t>endl</a:t>
            </a:r>
            <a:r>
              <a:rPr lang="en-US" altLang="pt-BR" sz="18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pt-B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67D1A4D0-DC7B-4BDC-AADA-9C2387FC6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5232" y="1327178"/>
            <a:ext cx="4572000" cy="2362200"/>
          </a:xfrm>
          <a:prstGeom prst="rect">
            <a:avLst/>
          </a:prstGeom>
          <a:solidFill>
            <a:srgbClr val="D5E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pt-BR" sz="2000" dirty="0">
                <a:latin typeface="Consolas" panose="020B0609020204030204" pitchFamily="49" charset="0"/>
              </a:rPr>
              <a:t>	int area()	{</a:t>
            </a:r>
          </a:p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pt-BR" sz="2000" dirty="0">
                <a:latin typeface="Consolas" panose="020B0609020204030204" pitchFamily="49" charset="0"/>
              </a:rPr>
              <a:t>	 return </a:t>
            </a:r>
            <a:r>
              <a:rPr lang="en-US" altLang="pt-BR" sz="2000" dirty="0" err="1">
                <a:latin typeface="Consolas" panose="020B0609020204030204" pitchFamily="49" charset="0"/>
              </a:rPr>
              <a:t>largura</a:t>
            </a:r>
            <a:r>
              <a:rPr lang="en-US" altLang="pt-BR" sz="2000" dirty="0">
                <a:latin typeface="Consolas" panose="020B0609020204030204" pitchFamily="49" charset="0"/>
              </a:rPr>
              <a:t>*</a:t>
            </a:r>
            <a:r>
              <a:rPr lang="en-US" altLang="pt-BR" sz="2000" dirty="0" err="1">
                <a:latin typeface="Consolas" panose="020B0609020204030204" pitchFamily="49" charset="0"/>
              </a:rPr>
              <a:t>comprimento</a:t>
            </a:r>
            <a:r>
              <a:rPr lang="en-US" altLang="pt-BR" sz="20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pt-BR" sz="2000" dirty="0"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700"/>
              </a:spcBef>
              <a:buClrTx/>
              <a:buFontTx/>
              <a:buNone/>
            </a:pPr>
            <a:r>
              <a:rPr lang="en-US" altLang="pt-BR" sz="2000" dirty="0">
                <a:latin typeface="Consolas" panose="020B0609020204030204" pitchFamily="49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1397</TotalTime>
  <Words>1131</Words>
  <Application>Microsoft Office PowerPoint</Application>
  <PresentationFormat>Apresentação na tela (4:3)</PresentationFormat>
  <Paragraphs>192</Paragraphs>
  <Slides>23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 Unicode MS</vt:lpstr>
      <vt:lpstr>Calibri</vt:lpstr>
      <vt:lpstr>Calibri Light</vt:lpstr>
      <vt:lpstr>Consolas</vt:lpstr>
      <vt:lpstr>Courier New</vt:lpstr>
      <vt:lpstr>Times New Roman</vt:lpstr>
      <vt:lpstr>Retrospectiva</vt:lpstr>
      <vt:lpstr> Programação em C ++   Prof. MSc. Rodrigo D. Malara Universidade de Araraquara</vt:lpstr>
      <vt:lpstr>Introdução ao C ++</vt:lpstr>
      <vt:lpstr>Linguagens Estruturadas (I)</vt:lpstr>
      <vt:lpstr>Linguagens Estruturadas (II)</vt:lpstr>
      <vt:lpstr>Linguagens Orientadas a Objetos (I)</vt:lpstr>
      <vt:lpstr>Linguagens Orientadas a Objetos (II)</vt:lpstr>
      <vt:lpstr>Linguagens Orientadas a Objetos (III) </vt:lpstr>
      <vt:lpstr>Perspectiva OO</vt:lpstr>
      <vt:lpstr>Código exemplo orientado a objetos</vt:lpstr>
      <vt:lpstr>Linguagens Orientadas a Objetos</vt:lpstr>
      <vt:lpstr>Características de LPOOs</vt:lpstr>
      <vt:lpstr>Características de LPOOs</vt:lpstr>
      <vt:lpstr>Características de LPOO</vt:lpstr>
      <vt:lpstr>C ++ básico</vt:lpstr>
      <vt:lpstr>C ++ básico</vt:lpstr>
      <vt:lpstr>C ++ básico</vt:lpstr>
      <vt:lpstr>C ++ Básico </vt:lpstr>
      <vt:lpstr>C ++ Básico</vt:lpstr>
      <vt:lpstr>C ++ Básico</vt:lpstr>
      <vt:lpstr>C ++ Básico</vt:lpstr>
      <vt:lpstr>C ++ Básico</vt:lpstr>
      <vt:lpstr>Exercício 1</vt:lpstr>
      <vt:lpstr>Exercício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Information</dc:title>
  <dc:subject/>
  <dc:creator>Wei Du</dc:creator>
  <cp:keywords/>
  <dc:description/>
  <cp:lastModifiedBy>Rodrigo Malara</cp:lastModifiedBy>
  <cp:revision>177</cp:revision>
  <cp:lastPrinted>1601-01-01T00:00:00Z</cp:lastPrinted>
  <dcterms:created xsi:type="dcterms:W3CDTF">2001-09-23T20:51:35Z</dcterms:created>
  <dcterms:modified xsi:type="dcterms:W3CDTF">2021-05-27T22:33:31Z</dcterms:modified>
</cp:coreProperties>
</file>