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6" r:id="rId16"/>
    <p:sldId id="270" r:id="rId17"/>
    <p:sldId id="271" r:id="rId18"/>
    <p:sldId id="272" r:id="rId19"/>
    <p:sldId id="285" r:id="rId20"/>
    <p:sldId id="287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8" r:id="rId32"/>
    <p:sldId id="290" r:id="rId33"/>
    <p:sldId id="291" r:id="rId34"/>
    <p:sldId id="283" r:id="rId35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4BB5E-9B44-4E9C-91C3-A845ADFE4F5C}" v="20" dt="2020-05-27T00:11:37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62" y="8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Malara" userId="d6dcf8413d90d1af" providerId="LiveId" clId="{E9B41BA3-F8DA-40BC-BB16-563E9E72F692}"/>
    <pc:docChg chg="delSld modSld">
      <pc:chgData name="Rodrigo Malara" userId="d6dcf8413d90d1af" providerId="LiveId" clId="{E9B41BA3-F8DA-40BC-BB16-563E9E72F692}" dt="2018-10-16T23:30:12.762" v="50" actId="6549"/>
      <pc:docMkLst>
        <pc:docMk/>
      </pc:docMkLst>
      <pc:sldChg chg="modSp">
        <pc:chgData name="Rodrigo Malara" userId="d6dcf8413d90d1af" providerId="LiveId" clId="{E9B41BA3-F8DA-40BC-BB16-563E9E72F692}" dt="2018-10-16T23:26:33.955" v="7" actId="20577"/>
        <pc:sldMkLst>
          <pc:docMk/>
          <pc:sldMk cId="0" sldId="274"/>
        </pc:sldMkLst>
        <pc:spChg chg="mod">
          <ac:chgData name="Rodrigo Malara" userId="d6dcf8413d90d1af" providerId="LiveId" clId="{E9B41BA3-F8DA-40BC-BB16-563E9E72F692}" dt="2018-10-16T23:26:33.955" v="7" actId="20577"/>
          <ac:spMkLst>
            <pc:docMk/>
            <pc:sldMk cId="0" sldId="274"/>
            <ac:spMk id="21506" creationId="{0DCE6BA1-740D-4C2D-91F5-19D56561EF41}"/>
          </ac:spMkLst>
        </pc:spChg>
      </pc:sldChg>
      <pc:sldChg chg="modSp">
        <pc:chgData name="Rodrigo Malara" userId="d6dcf8413d90d1af" providerId="LiveId" clId="{E9B41BA3-F8DA-40BC-BB16-563E9E72F692}" dt="2018-10-16T23:28:09.747" v="29" actId="20577"/>
        <pc:sldMkLst>
          <pc:docMk/>
          <pc:sldMk cId="0" sldId="277"/>
        </pc:sldMkLst>
        <pc:spChg chg="mod">
          <ac:chgData name="Rodrigo Malara" userId="d6dcf8413d90d1af" providerId="LiveId" clId="{E9B41BA3-F8DA-40BC-BB16-563E9E72F692}" dt="2018-10-16T23:28:09.747" v="29" actId="20577"/>
          <ac:spMkLst>
            <pc:docMk/>
            <pc:sldMk cId="0" sldId="277"/>
            <ac:spMk id="24580" creationId="{98581919-C292-4216-83C7-615CC894C90A}"/>
          </ac:spMkLst>
        </pc:spChg>
      </pc:sldChg>
      <pc:sldChg chg="modSp">
        <pc:chgData name="Rodrigo Malara" userId="d6dcf8413d90d1af" providerId="LiveId" clId="{E9B41BA3-F8DA-40BC-BB16-563E9E72F692}" dt="2018-10-16T23:28:29.727" v="32" actId="20577"/>
        <pc:sldMkLst>
          <pc:docMk/>
          <pc:sldMk cId="0" sldId="278"/>
        </pc:sldMkLst>
        <pc:spChg chg="mod">
          <ac:chgData name="Rodrigo Malara" userId="d6dcf8413d90d1af" providerId="LiveId" clId="{E9B41BA3-F8DA-40BC-BB16-563E9E72F692}" dt="2018-10-16T23:28:29.727" v="32" actId="20577"/>
          <ac:spMkLst>
            <pc:docMk/>
            <pc:sldMk cId="0" sldId="278"/>
            <ac:spMk id="48134" creationId="{B67220AD-4694-4AAD-8A5C-6CD9041DC60B}"/>
          </ac:spMkLst>
        </pc:spChg>
      </pc:sldChg>
      <pc:sldChg chg="modSp">
        <pc:chgData name="Rodrigo Malara" userId="d6dcf8413d90d1af" providerId="LiveId" clId="{E9B41BA3-F8DA-40BC-BB16-563E9E72F692}" dt="2018-10-16T23:28:41.002" v="33" actId="6549"/>
        <pc:sldMkLst>
          <pc:docMk/>
          <pc:sldMk cId="0" sldId="279"/>
        </pc:sldMkLst>
        <pc:spChg chg="mod">
          <ac:chgData name="Rodrigo Malara" userId="d6dcf8413d90d1af" providerId="LiveId" clId="{E9B41BA3-F8DA-40BC-BB16-563E9E72F692}" dt="2018-10-16T23:28:41.002" v="33" actId="6549"/>
          <ac:spMkLst>
            <pc:docMk/>
            <pc:sldMk cId="0" sldId="279"/>
            <ac:spMk id="26627" creationId="{01431814-94A3-4CEA-9C57-A705E831247C}"/>
          </ac:spMkLst>
        </pc:spChg>
      </pc:sldChg>
      <pc:sldChg chg="modSp">
        <pc:chgData name="Rodrigo Malara" userId="d6dcf8413d90d1af" providerId="LiveId" clId="{E9B41BA3-F8DA-40BC-BB16-563E9E72F692}" dt="2018-10-16T23:29:32.527" v="39" actId="20577"/>
        <pc:sldMkLst>
          <pc:docMk/>
          <pc:sldMk cId="3512245232" sldId="288"/>
        </pc:sldMkLst>
        <pc:spChg chg="mod">
          <ac:chgData name="Rodrigo Malara" userId="d6dcf8413d90d1af" providerId="LiveId" clId="{E9B41BA3-F8DA-40BC-BB16-563E9E72F692}" dt="2018-10-16T23:29:32.527" v="39" actId="20577"/>
          <ac:spMkLst>
            <pc:docMk/>
            <pc:sldMk cId="3512245232" sldId="288"/>
            <ac:spMk id="18434" creationId="{DB13B6F5-EAE9-452B-9BD1-F073E7CC1B83}"/>
          </ac:spMkLst>
        </pc:spChg>
      </pc:sldChg>
      <pc:sldChg chg="del">
        <pc:chgData name="Rodrigo Malara" userId="d6dcf8413d90d1af" providerId="LiveId" clId="{E9B41BA3-F8DA-40BC-BB16-563E9E72F692}" dt="2018-10-16T23:29:49.698" v="40" actId="2696"/>
        <pc:sldMkLst>
          <pc:docMk/>
          <pc:sldMk cId="2413622129" sldId="289"/>
        </pc:sldMkLst>
      </pc:sldChg>
      <pc:sldChg chg="modSp">
        <pc:chgData name="Rodrigo Malara" userId="d6dcf8413d90d1af" providerId="LiveId" clId="{E9B41BA3-F8DA-40BC-BB16-563E9E72F692}" dt="2018-10-16T23:30:05.682" v="48" actId="20577"/>
        <pc:sldMkLst>
          <pc:docMk/>
          <pc:sldMk cId="2200726522" sldId="290"/>
        </pc:sldMkLst>
        <pc:spChg chg="mod">
          <ac:chgData name="Rodrigo Malara" userId="d6dcf8413d90d1af" providerId="LiveId" clId="{E9B41BA3-F8DA-40BC-BB16-563E9E72F692}" dt="2018-10-16T23:30:05.682" v="48" actId="20577"/>
          <ac:spMkLst>
            <pc:docMk/>
            <pc:sldMk cId="2200726522" sldId="290"/>
            <ac:spMk id="5" creationId="{7BF30617-FD69-4412-9D83-C1B37BCD5E6B}"/>
          </ac:spMkLst>
        </pc:spChg>
        <pc:spChg chg="mod">
          <ac:chgData name="Rodrigo Malara" userId="d6dcf8413d90d1af" providerId="LiveId" clId="{E9B41BA3-F8DA-40BC-BB16-563E9E72F692}" dt="2018-10-16T23:29:53.699" v="42" actId="20577"/>
          <ac:spMkLst>
            <pc:docMk/>
            <pc:sldMk cId="2200726522" sldId="290"/>
            <ac:spMk id="37891" creationId="{9A523099-17E2-4B3C-A1AE-3F096D8DE490}"/>
          </ac:spMkLst>
        </pc:spChg>
      </pc:sldChg>
      <pc:sldChg chg="modSp">
        <pc:chgData name="Rodrigo Malara" userId="d6dcf8413d90d1af" providerId="LiveId" clId="{E9B41BA3-F8DA-40BC-BB16-563E9E72F692}" dt="2018-10-16T23:30:12.762" v="50" actId="6549"/>
        <pc:sldMkLst>
          <pc:docMk/>
          <pc:sldMk cId="397625245" sldId="291"/>
        </pc:sldMkLst>
        <pc:spChg chg="mod">
          <ac:chgData name="Rodrigo Malara" userId="d6dcf8413d90d1af" providerId="LiveId" clId="{E9B41BA3-F8DA-40BC-BB16-563E9E72F692}" dt="2018-10-16T23:30:12.762" v="50" actId="6549"/>
          <ac:spMkLst>
            <pc:docMk/>
            <pc:sldMk cId="397625245" sldId="291"/>
            <ac:spMk id="37891" creationId="{9A523099-17E2-4B3C-A1AE-3F096D8DE490}"/>
          </ac:spMkLst>
        </pc:spChg>
      </pc:sldChg>
    </pc:docChg>
  </pc:docChgLst>
  <pc:docChgLst>
    <pc:chgData name="Rodrigo Malara" userId="d6dcf8413d90d1af" providerId="LiveId" clId="{CEF4BB5E-9B44-4E9C-91C3-A845ADFE4F5C}"/>
    <pc:docChg chg="custSel modSld">
      <pc:chgData name="Rodrigo Malara" userId="d6dcf8413d90d1af" providerId="LiveId" clId="{CEF4BB5E-9B44-4E9C-91C3-A845ADFE4F5C}" dt="2020-05-27T00:11:37.229" v="306"/>
      <pc:docMkLst>
        <pc:docMk/>
      </pc:docMkLst>
      <pc:sldChg chg="addSp modSp mod">
        <pc:chgData name="Rodrigo Malara" userId="d6dcf8413d90d1af" providerId="LiveId" clId="{CEF4BB5E-9B44-4E9C-91C3-A845ADFE4F5C}" dt="2020-05-26T23:47:26.072" v="87" actId="20577"/>
        <pc:sldMkLst>
          <pc:docMk/>
          <pc:sldMk cId="0" sldId="260"/>
        </pc:sldMkLst>
        <pc:spChg chg="add mod">
          <ac:chgData name="Rodrigo Malara" userId="d6dcf8413d90d1af" providerId="LiveId" clId="{CEF4BB5E-9B44-4E9C-91C3-A845ADFE4F5C}" dt="2020-05-26T23:47:22.696" v="85" actId="1036"/>
          <ac:spMkLst>
            <pc:docMk/>
            <pc:sldMk cId="0" sldId="260"/>
            <ac:spMk id="2" creationId="{CC9B0813-D601-4C09-A3EF-79224739CAF9}"/>
          </ac:spMkLst>
        </pc:spChg>
        <pc:spChg chg="mod">
          <ac:chgData name="Rodrigo Malara" userId="d6dcf8413d90d1af" providerId="LiveId" clId="{CEF4BB5E-9B44-4E9C-91C3-A845ADFE4F5C}" dt="2020-05-26T23:46:30.617" v="35" actId="115"/>
          <ac:spMkLst>
            <pc:docMk/>
            <pc:sldMk cId="0" sldId="260"/>
            <ac:spMk id="7174" creationId="{FD962AB4-7401-4658-9105-7256F630EC8E}"/>
          </ac:spMkLst>
        </pc:spChg>
        <pc:spChg chg="mod">
          <ac:chgData name="Rodrigo Malara" userId="d6dcf8413d90d1af" providerId="LiveId" clId="{CEF4BB5E-9B44-4E9C-91C3-A845ADFE4F5C}" dt="2020-05-26T23:47:26.072" v="87" actId="20577"/>
          <ac:spMkLst>
            <pc:docMk/>
            <pc:sldMk cId="0" sldId="260"/>
            <ac:spMk id="7184" creationId="{61EDB467-74C7-4AAE-9049-0246101B912C}"/>
          </ac:spMkLst>
        </pc:spChg>
        <pc:spChg chg="mod">
          <ac:chgData name="Rodrigo Malara" userId="d6dcf8413d90d1af" providerId="LiveId" clId="{CEF4BB5E-9B44-4E9C-91C3-A845ADFE4F5C}" dt="2020-05-26T23:46:33.811" v="37" actId="115"/>
          <ac:spMkLst>
            <pc:docMk/>
            <pc:sldMk cId="0" sldId="260"/>
            <ac:spMk id="7188" creationId="{95404B46-74CA-4810-A797-E32317B71CD8}"/>
          </ac:spMkLst>
        </pc:spChg>
        <pc:spChg chg="mod">
          <ac:chgData name="Rodrigo Malara" userId="d6dcf8413d90d1af" providerId="LiveId" clId="{CEF4BB5E-9B44-4E9C-91C3-A845ADFE4F5C}" dt="2020-05-26T23:46:32.220" v="36" actId="115"/>
          <ac:spMkLst>
            <pc:docMk/>
            <pc:sldMk cId="0" sldId="260"/>
            <ac:spMk id="7189" creationId="{B126F3B4-56E9-4D2F-A46D-E04BE3D5200F}"/>
          </ac:spMkLst>
        </pc:spChg>
        <pc:spChg chg="mod">
          <ac:chgData name="Rodrigo Malara" userId="d6dcf8413d90d1af" providerId="LiveId" clId="{CEF4BB5E-9B44-4E9C-91C3-A845ADFE4F5C}" dt="2020-05-26T23:46:36.893" v="38" actId="115"/>
          <ac:spMkLst>
            <pc:docMk/>
            <pc:sldMk cId="0" sldId="260"/>
            <ac:spMk id="7196" creationId="{DF40A6B1-24B1-409D-9269-FED0FD70BFFD}"/>
          </ac:spMkLst>
        </pc:spChg>
      </pc:sldChg>
      <pc:sldChg chg="modSp">
        <pc:chgData name="Rodrigo Malara" userId="d6dcf8413d90d1af" providerId="LiveId" clId="{CEF4BB5E-9B44-4E9C-91C3-A845ADFE4F5C}" dt="2020-05-26T23:48:19.536" v="89" actId="14100"/>
        <pc:sldMkLst>
          <pc:docMk/>
          <pc:sldMk cId="0" sldId="264"/>
        </pc:sldMkLst>
        <pc:spChg chg="mod">
          <ac:chgData name="Rodrigo Malara" userId="d6dcf8413d90d1af" providerId="LiveId" clId="{CEF4BB5E-9B44-4E9C-91C3-A845ADFE4F5C}" dt="2020-05-26T23:48:19.536" v="89" actId="14100"/>
          <ac:spMkLst>
            <pc:docMk/>
            <pc:sldMk cId="0" sldId="264"/>
            <ac:spMk id="11266" creationId="{C6612DBE-8BD7-43FC-8EDF-4F61D287726D}"/>
          </ac:spMkLst>
        </pc:spChg>
      </pc:sldChg>
      <pc:sldChg chg="modSp mod">
        <pc:chgData name="Rodrigo Malara" userId="d6dcf8413d90d1af" providerId="LiveId" clId="{CEF4BB5E-9B44-4E9C-91C3-A845ADFE4F5C}" dt="2020-05-26T23:50:00.844" v="219" actId="6549"/>
        <pc:sldMkLst>
          <pc:docMk/>
          <pc:sldMk cId="0" sldId="266"/>
        </pc:sldMkLst>
        <pc:spChg chg="mod">
          <ac:chgData name="Rodrigo Malara" userId="d6dcf8413d90d1af" providerId="LiveId" clId="{CEF4BB5E-9B44-4E9C-91C3-A845ADFE4F5C}" dt="2020-05-26T23:49:52.507" v="209" actId="1035"/>
          <ac:spMkLst>
            <pc:docMk/>
            <pc:sldMk cId="0" sldId="266"/>
            <ac:spMk id="13313" creationId="{C32B4EFF-D5C6-42FB-AE1C-3B0920AA72BE}"/>
          </ac:spMkLst>
        </pc:spChg>
        <pc:spChg chg="mod">
          <ac:chgData name="Rodrigo Malara" userId="d6dcf8413d90d1af" providerId="LiveId" clId="{CEF4BB5E-9B44-4E9C-91C3-A845ADFE4F5C}" dt="2020-05-26T23:50:00.844" v="219" actId="6549"/>
          <ac:spMkLst>
            <pc:docMk/>
            <pc:sldMk cId="0" sldId="266"/>
            <ac:spMk id="13314" creationId="{248C10D7-B48E-4517-BC3E-FD719654E661}"/>
          </ac:spMkLst>
        </pc:spChg>
      </pc:sldChg>
      <pc:sldChg chg="modSp mod">
        <pc:chgData name="Rodrigo Malara" userId="d6dcf8413d90d1af" providerId="LiveId" clId="{CEF4BB5E-9B44-4E9C-91C3-A845ADFE4F5C}" dt="2020-05-26T23:53:08.700" v="247" actId="404"/>
        <pc:sldMkLst>
          <pc:docMk/>
          <pc:sldMk cId="0" sldId="270"/>
        </pc:sldMkLst>
        <pc:spChg chg="mod">
          <ac:chgData name="Rodrigo Malara" userId="d6dcf8413d90d1af" providerId="LiveId" clId="{CEF4BB5E-9B44-4E9C-91C3-A845ADFE4F5C}" dt="2020-05-26T23:53:08.700" v="247" actId="404"/>
          <ac:spMkLst>
            <pc:docMk/>
            <pc:sldMk cId="0" sldId="270"/>
            <ac:spMk id="31748" creationId="{B7533DD8-4E67-4A11-BE5B-9688761E10F0}"/>
          </ac:spMkLst>
        </pc:spChg>
      </pc:sldChg>
      <pc:sldChg chg="modSp mod">
        <pc:chgData name="Rodrigo Malara" userId="d6dcf8413d90d1af" providerId="LiveId" clId="{CEF4BB5E-9B44-4E9C-91C3-A845ADFE4F5C}" dt="2020-05-26T23:53:44.547" v="277" actId="20577"/>
        <pc:sldMkLst>
          <pc:docMk/>
          <pc:sldMk cId="0" sldId="271"/>
        </pc:sldMkLst>
        <pc:spChg chg="mod">
          <ac:chgData name="Rodrigo Malara" userId="d6dcf8413d90d1af" providerId="LiveId" clId="{CEF4BB5E-9B44-4E9C-91C3-A845ADFE4F5C}" dt="2020-05-26T23:53:44.547" v="277" actId="20577"/>
          <ac:spMkLst>
            <pc:docMk/>
            <pc:sldMk cId="0" sldId="271"/>
            <ac:spMk id="18434" creationId="{0EDB8DE7-5022-4D65-A942-92610267CC08}"/>
          </ac:spMkLst>
        </pc:spChg>
      </pc:sldChg>
      <pc:sldChg chg="modSp mod">
        <pc:chgData name="Rodrigo Malara" userId="d6dcf8413d90d1af" providerId="LiveId" clId="{CEF4BB5E-9B44-4E9C-91C3-A845ADFE4F5C}" dt="2020-05-26T23:19:40.948" v="0" actId="1076"/>
        <pc:sldMkLst>
          <pc:docMk/>
          <pc:sldMk cId="0" sldId="275"/>
        </pc:sldMkLst>
        <pc:graphicFrameChg chg="mod">
          <ac:chgData name="Rodrigo Malara" userId="d6dcf8413d90d1af" providerId="LiveId" clId="{CEF4BB5E-9B44-4E9C-91C3-A845ADFE4F5C}" dt="2020-05-26T23:19:40.948" v="0" actId="1076"/>
          <ac:graphicFrameMkLst>
            <pc:docMk/>
            <pc:sldMk cId="0" sldId="275"/>
            <ac:graphicFrameMk id="41988" creationId="{ED36C466-8592-4931-A2E3-10CA3D729C80}"/>
          </ac:graphicFrameMkLst>
        </pc:graphicFrameChg>
      </pc:sldChg>
      <pc:sldChg chg="modSp mod">
        <pc:chgData name="Rodrigo Malara" userId="d6dcf8413d90d1af" providerId="LiveId" clId="{CEF4BB5E-9B44-4E9C-91C3-A845ADFE4F5C}" dt="2020-05-27T00:01:25.995" v="286" actId="20577"/>
        <pc:sldMkLst>
          <pc:docMk/>
          <pc:sldMk cId="0" sldId="276"/>
        </pc:sldMkLst>
        <pc:spChg chg="mod">
          <ac:chgData name="Rodrigo Malara" userId="d6dcf8413d90d1af" providerId="LiveId" clId="{CEF4BB5E-9B44-4E9C-91C3-A845ADFE4F5C}" dt="2020-05-27T00:01:25.995" v="286" actId="20577"/>
          <ac:spMkLst>
            <pc:docMk/>
            <pc:sldMk cId="0" sldId="276"/>
            <ac:spMk id="23554" creationId="{4275E94C-9BD7-4ABA-A3BC-3BACCDD7C370}"/>
          </ac:spMkLst>
        </pc:spChg>
      </pc:sldChg>
      <pc:sldChg chg="modSp mod">
        <pc:chgData name="Rodrigo Malara" userId="d6dcf8413d90d1af" providerId="LiveId" clId="{CEF4BB5E-9B44-4E9C-91C3-A845ADFE4F5C}" dt="2020-05-27T00:03:05.674" v="290" actId="6549"/>
        <pc:sldMkLst>
          <pc:docMk/>
          <pc:sldMk cId="0" sldId="277"/>
        </pc:sldMkLst>
        <pc:spChg chg="mod">
          <ac:chgData name="Rodrigo Malara" userId="d6dcf8413d90d1af" providerId="LiveId" clId="{CEF4BB5E-9B44-4E9C-91C3-A845ADFE4F5C}" dt="2020-05-27T00:03:05.674" v="290" actId="6549"/>
          <ac:spMkLst>
            <pc:docMk/>
            <pc:sldMk cId="0" sldId="277"/>
            <ac:spMk id="24580" creationId="{98581919-C292-4216-83C7-615CC894C90A}"/>
          </ac:spMkLst>
        </pc:spChg>
      </pc:sldChg>
      <pc:sldChg chg="modSp mod">
        <pc:chgData name="Rodrigo Malara" userId="d6dcf8413d90d1af" providerId="LiveId" clId="{CEF4BB5E-9B44-4E9C-91C3-A845ADFE4F5C}" dt="2020-05-26T23:20:47.609" v="15" actId="20577"/>
        <pc:sldMkLst>
          <pc:docMk/>
          <pc:sldMk cId="0" sldId="279"/>
        </pc:sldMkLst>
        <pc:spChg chg="mod">
          <ac:chgData name="Rodrigo Malara" userId="d6dcf8413d90d1af" providerId="LiveId" clId="{CEF4BB5E-9B44-4E9C-91C3-A845ADFE4F5C}" dt="2020-05-26T23:20:47.609" v="15" actId="20577"/>
          <ac:spMkLst>
            <pc:docMk/>
            <pc:sldMk cId="0" sldId="279"/>
            <ac:spMk id="26627" creationId="{01431814-94A3-4CEA-9C57-A705E831247C}"/>
          </ac:spMkLst>
        </pc:spChg>
      </pc:sldChg>
      <pc:sldChg chg="modSp mod">
        <pc:chgData name="Rodrigo Malara" userId="d6dcf8413d90d1af" providerId="LiveId" clId="{CEF4BB5E-9B44-4E9C-91C3-A845ADFE4F5C}" dt="2020-05-27T00:10:29.826" v="296" actId="20577"/>
        <pc:sldMkLst>
          <pc:docMk/>
          <pc:sldMk cId="0" sldId="281"/>
        </pc:sldMkLst>
        <pc:spChg chg="mod">
          <ac:chgData name="Rodrigo Malara" userId="d6dcf8413d90d1af" providerId="LiveId" clId="{CEF4BB5E-9B44-4E9C-91C3-A845ADFE4F5C}" dt="2020-05-27T00:10:24.176" v="294" actId="20577"/>
          <ac:spMkLst>
            <pc:docMk/>
            <pc:sldMk cId="0" sldId="281"/>
            <ac:spMk id="28693" creationId="{FD0D4ADC-20D3-471A-9A8B-D308A91C0E3A}"/>
          </ac:spMkLst>
        </pc:spChg>
        <pc:spChg chg="mod">
          <ac:chgData name="Rodrigo Malara" userId="d6dcf8413d90d1af" providerId="LiveId" clId="{CEF4BB5E-9B44-4E9C-91C3-A845ADFE4F5C}" dt="2020-05-27T00:10:29.826" v="296" actId="20577"/>
          <ac:spMkLst>
            <pc:docMk/>
            <pc:sldMk cId="0" sldId="281"/>
            <ac:spMk id="54278" creationId="{AF4C06FB-BEE6-4203-A642-5937DDF1D54E}"/>
          </ac:spMkLst>
        </pc:spChg>
      </pc:sldChg>
      <pc:sldChg chg="modSp mod modTransition">
        <pc:chgData name="Rodrigo Malara" userId="d6dcf8413d90d1af" providerId="LiveId" clId="{CEF4BB5E-9B44-4E9C-91C3-A845ADFE4F5C}" dt="2020-05-27T00:11:37.229" v="306"/>
        <pc:sldMkLst>
          <pc:docMk/>
          <pc:sldMk cId="0" sldId="282"/>
        </pc:sldMkLst>
        <pc:spChg chg="mod">
          <ac:chgData name="Rodrigo Malara" userId="d6dcf8413d90d1af" providerId="LiveId" clId="{CEF4BB5E-9B44-4E9C-91C3-A845ADFE4F5C}" dt="2020-05-27T00:11:18.504" v="305" actId="6549"/>
          <ac:spMkLst>
            <pc:docMk/>
            <pc:sldMk cId="0" sldId="282"/>
            <ac:spMk id="29699" creationId="{C7D3A936-2B99-450B-A45A-037D46AFCF2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7D170247-1F64-46D0-856D-2040DE2DC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9A6A53B-868B-4562-A988-86387CDB8B8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7CF06DE-F935-4792-874E-498DB90570F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855FE7C4-581F-4742-8E05-2FBF6A7CE16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2FB590-3F22-437D-8604-5C2E3987C5D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3797895-6263-40E4-AD5C-54994693420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A23304B-2215-4A87-8866-CB813D153E5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6FCCA9B-6081-4FD0-B1C6-75F20BB6583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E01148D7-BF6C-4036-97F8-12A7C0DBC7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60D9801D-33E5-48D2-996E-F31FD3223D65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E4318E55-A921-42A1-993F-1BCDC2F69B1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AF1D2EE4-6C88-48E9-9FB5-F58BA2E201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44019FE-19A2-4E1D-9771-E5A5AEE545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B1DCAEA0-FBFF-4AD4-8181-52D838CEC02A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10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4A658AFA-1AC3-4D01-929A-FF9B7977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5B4C2044-4BA4-407B-9E6B-9E68289BACFE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10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44C953C7-BB9F-4150-BF44-39EE4F79F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2533" name="Text Box 3">
            <a:extLst>
              <a:ext uri="{FF2B5EF4-FFF2-40B4-BE49-F238E27FC236}">
                <a16:creationId xmlns:a16="http://schemas.microsoft.com/office/drawing/2014/main" id="{1B45EDA5-D40D-4B5C-9D7D-732367F4B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41912A46-9A24-46C3-838F-0B1CA35C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2535" name="Rectangle 5">
            <a:extLst>
              <a:ext uri="{FF2B5EF4-FFF2-40B4-BE49-F238E27FC236}">
                <a16:creationId xmlns:a16="http://schemas.microsoft.com/office/drawing/2014/main" id="{B68D0AA4-6FD9-4E82-B930-3D4AB0FE6E3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6" name="Text Box 6">
            <a:extLst>
              <a:ext uri="{FF2B5EF4-FFF2-40B4-BE49-F238E27FC236}">
                <a16:creationId xmlns:a16="http://schemas.microsoft.com/office/drawing/2014/main" id="{2D1F11E5-BFE4-4A79-8923-A0481DD70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E272AB69-04C0-4F4B-9CB7-4458D6661F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46E42369-F644-4E26-A8E4-BDF58814237A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11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B5B32B0B-510F-4551-BC13-54936B757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A830522D-EF9D-4E7A-B341-E1C9AEC59738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11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FDE7CAAB-9118-45EE-B77C-BB9691E03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26E5313E-3F3F-4C7D-AD9E-24BA739E4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4582" name="Text Box 4">
            <a:extLst>
              <a:ext uri="{FF2B5EF4-FFF2-40B4-BE49-F238E27FC236}">
                <a16:creationId xmlns:a16="http://schemas.microsoft.com/office/drawing/2014/main" id="{B24A5C8B-660B-4BA2-94CE-42EDFC7FA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4583" name="Rectangle 5">
            <a:extLst>
              <a:ext uri="{FF2B5EF4-FFF2-40B4-BE49-F238E27FC236}">
                <a16:creationId xmlns:a16="http://schemas.microsoft.com/office/drawing/2014/main" id="{C856023F-4F86-46B3-AD1C-3793E5393E9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4" name="Text Box 6">
            <a:extLst>
              <a:ext uri="{FF2B5EF4-FFF2-40B4-BE49-F238E27FC236}">
                <a16:creationId xmlns:a16="http://schemas.microsoft.com/office/drawing/2014/main" id="{BB2F4F95-5EC2-4CBB-AE8E-2CC78C44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F7D5993-35C0-43B1-91C4-C039CFDF23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BA359747-B8FC-4AA0-B497-319567321C74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12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80884E85-5354-4120-B393-9A464B015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F90FFDCE-1B60-4690-AF35-94A9F53F7161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12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A05D7FCD-921C-430A-8027-24125F89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7D940DD4-2A27-476E-8F2C-0B15343FB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6630" name="Text Box 4">
            <a:extLst>
              <a:ext uri="{FF2B5EF4-FFF2-40B4-BE49-F238E27FC236}">
                <a16:creationId xmlns:a16="http://schemas.microsoft.com/office/drawing/2014/main" id="{7DF67897-0414-4714-A002-632DF51A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6631" name="Rectangle 5">
            <a:extLst>
              <a:ext uri="{FF2B5EF4-FFF2-40B4-BE49-F238E27FC236}">
                <a16:creationId xmlns:a16="http://schemas.microsoft.com/office/drawing/2014/main" id="{FFCA4889-241B-4D74-B51A-E78752B2F1E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2" name="Text Box 6">
            <a:extLst>
              <a:ext uri="{FF2B5EF4-FFF2-40B4-BE49-F238E27FC236}">
                <a16:creationId xmlns:a16="http://schemas.microsoft.com/office/drawing/2014/main" id="{8A0B7E12-813F-41AC-83A7-BACF1101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C1CC281-D800-4F04-A1FA-5F3A3AF430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236455C2-ACF2-4EE7-9A5E-F60862A23594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13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68AFD577-D19F-4539-8297-76BEF170E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CAE6A0B4-67F1-4954-8815-DBB6ED1B6F09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13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023B1837-BB89-4C9D-B2F4-2C4C8CB81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4EC52584-FCBE-4012-92AA-5990694A0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8678" name="Text Box 4">
            <a:extLst>
              <a:ext uri="{FF2B5EF4-FFF2-40B4-BE49-F238E27FC236}">
                <a16:creationId xmlns:a16="http://schemas.microsoft.com/office/drawing/2014/main" id="{E3F5B0C4-AD16-4F55-B3DA-B0A1F1B9B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8679" name="Rectangle 5">
            <a:extLst>
              <a:ext uri="{FF2B5EF4-FFF2-40B4-BE49-F238E27FC236}">
                <a16:creationId xmlns:a16="http://schemas.microsoft.com/office/drawing/2014/main" id="{914F472B-8A1A-4D70-8FCB-1973A6B1F98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80" name="Text Box 6">
            <a:extLst>
              <a:ext uri="{FF2B5EF4-FFF2-40B4-BE49-F238E27FC236}">
                <a16:creationId xmlns:a16="http://schemas.microsoft.com/office/drawing/2014/main" id="{35F62E16-BEE0-476C-9B17-3F67FBD97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CEA6471-A328-4D90-9D16-53370FA630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C3760C10-DD10-4485-AE56-C015AC473575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14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30723" name="Text Box 1">
            <a:extLst>
              <a:ext uri="{FF2B5EF4-FFF2-40B4-BE49-F238E27FC236}">
                <a16:creationId xmlns:a16="http://schemas.microsoft.com/office/drawing/2014/main" id="{F960D15C-642A-481F-9D9A-8749DBE9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F97F32A0-9324-4DFA-8272-2257EA82B767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14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30724" name="Text Box 2">
            <a:extLst>
              <a:ext uri="{FF2B5EF4-FFF2-40B4-BE49-F238E27FC236}">
                <a16:creationId xmlns:a16="http://schemas.microsoft.com/office/drawing/2014/main" id="{0E028955-94A0-4FFE-92E6-CD05B6D06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9FA3022D-D3FF-4EFF-A26A-EC47F7BAA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30726" name="Text Box 4">
            <a:extLst>
              <a:ext uri="{FF2B5EF4-FFF2-40B4-BE49-F238E27FC236}">
                <a16:creationId xmlns:a16="http://schemas.microsoft.com/office/drawing/2014/main" id="{F9A9C046-CD95-42DE-9764-B20506695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30727" name="Rectangle 5">
            <a:extLst>
              <a:ext uri="{FF2B5EF4-FFF2-40B4-BE49-F238E27FC236}">
                <a16:creationId xmlns:a16="http://schemas.microsoft.com/office/drawing/2014/main" id="{F0A6439B-B6A2-4E19-BBFF-0EB830E466B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8" name="Text Box 6">
            <a:extLst>
              <a:ext uri="{FF2B5EF4-FFF2-40B4-BE49-F238E27FC236}">
                <a16:creationId xmlns:a16="http://schemas.microsoft.com/office/drawing/2014/main" id="{7689A809-1F5B-42D9-9991-F42B8762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B769CF0-DC41-4741-B844-314C0FD8C5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DB3E09-91A5-4A71-9923-41540D6B8A61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pt-BR"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85014A2-8E3D-429A-AA64-B96E6DA30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9D03AF8-1181-4257-91AE-DC6EF962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1986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F8AF6B6-24A5-4813-ADC0-02553599CD1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1048334C-4A53-480B-9A35-B8EAFD478775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16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CE954A03-9B84-41BC-B1F1-B3B3081ED3B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4376F9D5-34F5-48F1-94A6-90111C0AC9E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9CDAD59-A307-4014-8D67-F813BCD944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82971E0A-7512-43FD-981C-53424D27A0B2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17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AE6A4E5A-2FF2-441D-81EE-B50766DDEE9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91AE0523-7515-475B-AAE9-63585D3389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9892426-349A-4400-BF4C-467A04C38D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25EA4AA9-02F6-4787-92DB-82997B805DB9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18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9EE92D8D-9B90-42E6-B914-A008FC09905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2D945D39-AF80-4398-BB5D-84E10ACAAD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B769CF0-DC41-4741-B844-314C0FD8C5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DB3E09-91A5-4A71-9923-41540D6B8A61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pt-BR"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85014A2-8E3D-429A-AA64-B96E6DA30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9D03AF8-1181-4257-91AE-DC6EF962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9192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8B4FEFD-8252-4F81-9CF9-CB6D37AD7C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F0A666BA-F8BF-4ADE-A57A-BC2836C70309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82BC60EA-51A8-41FC-973A-C01BC1A5A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26B2CC9B-ED2C-418B-822D-F8B9AAEFDE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B769CF0-DC41-4741-B844-314C0FD8C5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DB3E09-91A5-4A71-9923-41540D6B8A61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pt-BR"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85014A2-8E3D-429A-AA64-B96E6DA30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9D03AF8-1181-4257-91AE-DC6EF962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8393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0414A9A-F4A6-4D5D-920D-E0B2117131D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BD55C4E6-810B-4531-99A6-07AFE7D35679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21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6532904-B611-4A10-B5D4-6C2CBE1C8A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7E4810CF-1CBD-403C-AE64-FF02F7ED06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64C9860-93F0-440E-8272-1FA9CE08E8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046A73B6-58F3-4AE3-9D08-F2BF285A3EE7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22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0963" name="Text Box 1">
            <a:extLst>
              <a:ext uri="{FF2B5EF4-FFF2-40B4-BE49-F238E27FC236}">
                <a16:creationId xmlns:a16="http://schemas.microsoft.com/office/drawing/2014/main" id="{CFB09DFD-5FF9-40B0-AC53-F7AE9F584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52A1FDF1-B9BE-4C4B-93C8-AB3CE3E05675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22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318F780E-36A1-4C72-839B-90CA5435F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E4AAE1AB-E59C-4E4A-8FE6-EE9AC238C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1B5F321D-8C27-4C0E-92E0-361620A8D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0967" name="Rectangle 5">
            <a:extLst>
              <a:ext uri="{FF2B5EF4-FFF2-40B4-BE49-F238E27FC236}">
                <a16:creationId xmlns:a16="http://schemas.microsoft.com/office/drawing/2014/main" id="{3136696D-D124-4329-8E97-13245EC779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8" name="Text Box 6">
            <a:extLst>
              <a:ext uri="{FF2B5EF4-FFF2-40B4-BE49-F238E27FC236}">
                <a16:creationId xmlns:a16="http://schemas.microsoft.com/office/drawing/2014/main" id="{1AA82C7B-53A1-4325-BCA8-D3ED04466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E960941-435F-4873-8FE6-76D6918ED4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E86555CF-B487-4A56-AC47-5AD26FAE163E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23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DC7E5E68-5BE8-49E1-B20F-BE09D4839A6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251D5BC2-2877-4E63-B132-F4C4A9AE0E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F157A2D-252A-4D86-ABE4-D5CC2E843C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E9038AFA-BED4-4A33-A0F1-B2D228A26BCC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24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04F5EC50-1817-476B-93DD-BE23E34B348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10C60711-F9FD-4947-ADA5-F1E7588AE8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6B4E4A2-4FCE-4A2E-B0EC-C2E8823495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477C1ACD-4BB7-438D-98E4-D58ABF83744F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25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7107" name="Text Box 1">
            <a:extLst>
              <a:ext uri="{FF2B5EF4-FFF2-40B4-BE49-F238E27FC236}">
                <a16:creationId xmlns:a16="http://schemas.microsoft.com/office/drawing/2014/main" id="{A456D218-1F37-483D-BC0C-4A6EE0D27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78A8FE14-1FAA-4A2C-9159-F161BEA5C67D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25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7108" name="Text Box 2">
            <a:extLst>
              <a:ext uri="{FF2B5EF4-FFF2-40B4-BE49-F238E27FC236}">
                <a16:creationId xmlns:a16="http://schemas.microsoft.com/office/drawing/2014/main" id="{F0CE5DB2-A3BA-4385-9ACF-6BE3077FA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7109" name="Text Box 3">
            <a:extLst>
              <a:ext uri="{FF2B5EF4-FFF2-40B4-BE49-F238E27FC236}">
                <a16:creationId xmlns:a16="http://schemas.microsoft.com/office/drawing/2014/main" id="{0965BCD8-E4D3-4BC2-9261-9C1E11701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7110" name="Text Box 4">
            <a:extLst>
              <a:ext uri="{FF2B5EF4-FFF2-40B4-BE49-F238E27FC236}">
                <a16:creationId xmlns:a16="http://schemas.microsoft.com/office/drawing/2014/main" id="{10B0BE59-3837-42C4-B070-6D98D0BEB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7111" name="Rectangle 5">
            <a:extLst>
              <a:ext uri="{FF2B5EF4-FFF2-40B4-BE49-F238E27FC236}">
                <a16:creationId xmlns:a16="http://schemas.microsoft.com/office/drawing/2014/main" id="{D282333D-04A4-4E82-9C7B-FDD20EB3094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12" name="Text Box 6">
            <a:extLst>
              <a:ext uri="{FF2B5EF4-FFF2-40B4-BE49-F238E27FC236}">
                <a16:creationId xmlns:a16="http://schemas.microsoft.com/office/drawing/2014/main" id="{772D3980-512E-4844-A1E5-C530EC2AC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D0C5DED-0228-4FFC-9934-88A7BF740E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89DE9D9D-DAF9-4BB7-883F-88DE0A8846E5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26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9155" name="Text Box 1">
            <a:extLst>
              <a:ext uri="{FF2B5EF4-FFF2-40B4-BE49-F238E27FC236}">
                <a16:creationId xmlns:a16="http://schemas.microsoft.com/office/drawing/2014/main" id="{70E16139-B21E-4D86-8B45-E3C02FEAB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CBAB1194-4997-4B4D-BE3F-1E2F1CD28E38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26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9156" name="Text Box 2">
            <a:extLst>
              <a:ext uri="{FF2B5EF4-FFF2-40B4-BE49-F238E27FC236}">
                <a16:creationId xmlns:a16="http://schemas.microsoft.com/office/drawing/2014/main" id="{5A004F9B-07C6-4A05-9C89-1AC29EF5B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9157" name="Text Box 3">
            <a:extLst>
              <a:ext uri="{FF2B5EF4-FFF2-40B4-BE49-F238E27FC236}">
                <a16:creationId xmlns:a16="http://schemas.microsoft.com/office/drawing/2014/main" id="{790659FB-0614-43F3-B680-AA2D28C79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9158" name="Text Box 4">
            <a:extLst>
              <a:ext uri="{FF2B5EF4-FFF2-40B4-BE49-F238E27FC236}">
                <a16:creationId xmlns:a16="http://schemas.microsoft.com/office/drawing/2014/main" id="{1B539695-9D50-4968-B9C3-6D5480CD4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49159" name="Rectangle 5">
            <a:extLst>
              <a:ext uri="{FF2B5EF4-FFF2-40B4-BE49-F238E27FC236}">
                <a16:creationId xmlns:a16="http://schemas.microsoft.com/office/drawing/2014/main" id="{4914176E-2D64-4749-8F9C-F3AD1810861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60" name="Text Box 6">
            <a:extLst>
              <a:ext uri="{FF2B5EF4-FFF2-40B4-BE49-F238E27FC236}">
                <a16:creationId xmlns:a16="http://schemas.microsoft.com/office/drawing/2014/main" id="{500FC9AE-3F54-4072-A996-222BD481A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B7393A7-58B9-4E96-B266-BC88A62A3C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54A7C807-0FAF-4532-BA77-B25C9F487D39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27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1203" name="Text Box 1">
            <a:extLst>
              <a:ext uri="{FF2B5EF4-FFF2-40B4-BE49-F238E27FC236}">
                <a16:creationId xmlns:a16="http://schemas.microsoft.com/office/drawing/2014/main" id="{90204990-2BB3-4415-8FF4-AA11F90AD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E499C4B1-7046-4C64-9194-089047558A5F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27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1204" name="Text Box 2">
            <a:extLst>
              <a:ext uri="{FF2B5EF4-FFF2-40B4-BE49-F238E27FC236}">
                <a16:creationId xmlns:a16="http://schemas.microsoft.com/office/drawing/2014/main" id="{73FC5E71-4A21-46AB-A1DD-795E72DD9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07D0B25D-C8EC-4CD2-B9D2-EB4FC7BDD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1206" name="Text Box 4">
            <a:extLst>
              <a:ext uri="{FF2B5EF4-FFF2-40B4-BE49-F238E27FC236}">
                <a16:creationId xmlns:a16="http://schemas.microsoft.com/office/drawing/2014/main" id="{61CFEF3D-C0D6-4EFF-9640-BB38B821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1207" name="Rectangle 5">
            <a:extLst>
              <a:ext uri="{FF2B5EF4-FFF2-40B4-BE49-F238E27FC236}">
                <a16:creationId xmlns:a16="http://schemas.microsoft.com/office/drawing/2014/main" id="{B8A0F3A6-2028-4426-83C1-7647EC3780E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8" name="Text Box 6">
            <a:extLst>
              <a:ext uri="{FF2B5EF4-FFF2-40B4-BE49-F238E27FC236}">
                <a16:creationId xmlns:a16="http://schemas.microsoft.com/office/drawing/2014/main" id="{29CB0EC3-D765-4A54-A0D3-2098E1EAC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2E72D2B-957B-4852-B6DC-058E4168725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303C713F-6CB8-4453-BA09-C9A0AFC8B98A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28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3251" name="Text Box 1">
            <a:extLst>
              <a:ext uri="{FF2B5EF4-FFF2-40B4-BE49-F238E27FC236}">
                <a16:creationId xmlns:a16="http://schemas.microsoft.com/office/drawing/2014/main" id="{29D885E0-D503-4206-903A-A49131139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C79F8386-6375-40B9-B327-2BAE4323E27D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28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3252" name="Text Box 2">
            <a:extLst>
              <a:ext uri="{FF2B5EF4-FFF2-40B4-BE49-F238E27FC236}">
                <a16:creationId xmlns:a16="http://schemas.microsoft.com/office/drawing/2014/main" id="{237DDCFD-43E1-4847-BFF5-4C37DEFDF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3253" name="Text Box 3">
            <a:extLst>
              <a:ext uri="{FF2B5EF4-FFF2-40B4-BE49-F238E27FC236}">
                <a16:creationId xmlns:a16="http://schemas.microsoft.com/office/drawing/2014/main" id="{FD7E3B4F-5D34-4E7F-969C-920D2714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3254" name="Text Box 4">
            <a:extLst>
              <a:ext uri="{FF2B5EF4-FFF2-40B4-BE49-F238E27FC236}">
                <a16:creationId xmlns:a16="http://schemas.microsoft.com/office/drawing/2014/main" id="{D1813B9F-1871-4FB3-A271-CC096735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3255" name="Rectangle 5">
            <a:extLst>
              <a:ext uri="{FF2B5EF4-FFF2-40B4-BE49-F238E27FC236}">
                <a16:creationId xmlns:a16="http://schemas.microsoft.com/office/drawing/2014/main" id="{4FA998A6-3436-426B-BDD4-7C5444CF83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6" name="Text Box 6">
            <a:extLst>
              <a:ext uri="{FF2B5EF4-FFF2-40B4-BE49-F238E27FC236}">
                <a16:creationId xmlns:a16="http://schemas.microsoft.com/office/drawing/2014/main" id="{EFAB0084-F143-4978-A7BA-3B08BA36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FC6883-3C29-4F73-856E-22380AB1D5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9543B43C-3344-400A-9E92-E5E7927DC209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29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5299" name="Text Box 1">
            <a:extLst>
              <a:ext uri="{FF2B5EF4-FFF2-40B4-BE49-F238E27FC236}">
                <a16:creationId xmlns:a16="http://schemas.microsoft.com/office/drawing/2014/main" id="{B4D395EB-655D-429C-BB2A-147FBC4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956ED43B-D129-431A-9797-2FF49FE81E1B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29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id="{A041C079-508E-4B3E-81E9-B6E1A3523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5301" name="Text Box 3">
            <a:extLst>
              <a:ext uri="{FF2B5EF4-FFF2-40B4-BE49-F238E27FC236}">
                <a16:creationId xmlns:a16="http://schemas.microsoft.com/office/drawing/2014/main" id="{8AA2BE97-C2D4-4DAA-AB5E-3081885FF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51BBCA80-C2D1-4E04-8BC2-2D2794929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5303" name="Rectangle 5">
            <a:extLst>
              <a:ext uri="{FF2B5EF4-FFF2-40B4-BE49-F238E27FC236}">
                <a16:creationId xmlns:a16="http://schemas.microsoft.com/office/drawing/2014/main" id="{42B8EB50-176B-4539-97D9-162457A32B0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4" name="Text Box 6">
            <a:extLst>
              <a:ext uri="{FF2B5EF4-FFF2-40B4-BE49-F238E27FC236}">
                <a16:creationId xmlns:a16="http://schemas.microsoft.com/office/drawing/2014/main" id="{FA34C04B-B0D3-40AB-A99D-95EAD0E65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957A676-3C52-41B2-831B-54024EADF4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5DF7230D-B78F-43A2-AE42-45D1CD02F102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3877D458-5410-4AD6-BD3C-5EC6D4C89BB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03306CA2-51D7-43B9-808C-443488F859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BC81A69-A4D0-4849-905F-290FBA971B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0EFEF7E6-D128-4071-B6C0-7997ACC0A134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30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7347" name="Text Box 1">
            <a:extLst>
              <a:ext uri="{FF2B5EF4-FFF2-40B4-BE49-F238E27FC236}">
                <a16:creationId xmlns:a16="http://schemas.microsoft.com/office/drawing/2014/main" id="{E5791D27-DAC8-47DA-952D-30CDCA64D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6B78EABD-32D0-4CB8-AB60-A527384F971A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30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7348" name="Text Box 2">
            <a:extLst>
              <a:ext uri="{FF2B5EF4-FFF2-40B4-BE49-F238E27FC236}">
                <a16:creationId xmlns:a16="http://schemas.microsoft.com/office/drawing/2014/main" id="{F6F9A3BA-70F5-4C8C-A245-79F51B820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7349" name="Text Box 3">
            <a:extLst>
              <a:ext uri="{FF2B5EF4-FFF2-40B4-BE49-F238E27FC236}">
                <a16:creationId xmlns:a16="http://schemas.microsoft.com/office/drawing/2014/main" id="{7D690F59-6152-4B4B-B450-050B8848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7350" name="Text Box 4">
            <a:extLst>
              <a:ext uri="{FF2B5EF4-FFF2-40B4-BE49-F238E27FC236}">
                <a16:creationId xmlns:a16="http://schemas.microsoft.com/office/drawing/2014/main" id="{77C8475E-0C25-42D2-A9EA-AF07065AE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7351" name="Rectangle 5">
            <a:extLst>
              <a:ext uri="{FF2B5EF4-FFF2-40B4-BE49-F238E27FC236}">
                <a16:creationId xmlns:a16="http://schemas.microsoft.com/office/drawing/2014/main" id="{D3BD367E-DBA7-4042-B1EA-C6674131671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52" name="Text Box 6">
            <a:extLst>
              <a:ext uri="{FF2B5EF4-FFF2-40B4-BE49-F238E27FC236}">
                <a16:creationId xmlns:a16="http://schemas.microsoft.com/office/drawing/2014/main" id="{5A46F1D0-9996-4DC4-9745-14A339559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B769CF0-DC41-4741-B844-314C0FD8C5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DB3E09-91A5-4A71-9923-41540D6B8A61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pt-BR"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85014A2-8E3D-429A-AA64-B96E6DA30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9D03AF8-1181-4257-91AE-DC6EF962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085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B769CF0-DC41-4741-B844-314C0FD8C5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DB3E09-91A5-4A71-9923-41540D6B8A61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pt-BR"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85014A2-8E3D-429A-AA64-B96E6DA30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9D03AF8-1181-4257-91AE-DC6EF962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32041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B769CF0-DC41-4741-B844-314C0FD8C5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DB3E09-91A5-4A71-9923-41540D6B8A61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pt-BR"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85014A2-8E3D-429A-AA64-B96E6DA30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9D03AF8-1181-4257-91AE-DC6EF962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27622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46373A2-A00B-44FD-B207-45BC3700425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A20A543A-6976-4BBD-9D06-4A9AF255FF33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34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7066AFD6-5828-4134-BCFC-A9D438A582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CDD97584-1358-4D2B-88A4-F548743EDA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425293C6-510C-472A-B17F-73C8FB1637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BCB1A024-B5FC-4B86-9EAB-A86EB312638E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E9659B86-B3AB-4C83-978B-3C8BD99E236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267F620F-A888-49F2-84A9-C817751F85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207B3D8-845F-4FAE-B937-EB9AC0B791D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2FF2F6F8-8404-4EF0-B53D-320DEB208867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2291" name="Text Box 1">
            <a:extLst>
              <a:ext uri="{FF2B5EF4-FFF2-40B4-BE49-F238E27FC236}">
                <a16:creationId xmlns:a16="http://schemas.microsoft.com/office/drawing/2014/main" id="{0EF9E971-4FCB-4BC9-8F3F-D222D0441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033C793C-2EC8-4F5F-8886-04F0588DDD95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BE664071-59FD-47B0-B5A7-7787DD64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2293" name="Text Box 3">
            <a:extLst>
              <a:ext uri="{FF2B5EF4-FFF2-40B4-BE49-F238E27FC236}">
                <a16:creationId xmlns:a16="http://schemas.microsoft.com/office/drawing/2014/main" id="{461CC290-AD41-4264-8791-3ED3E46A0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2294" name="Text Box 4">
            <a:extLst>
              <a:ext uri="{FF2B5EF4-FFF2-40B4-BE49-F238E27FC236}">
                <a16:creationId xmlns:a16="http://schemas.microsoft.com/office/drawing/2014/main" id="{339A9752-5634-4095-BE70-F9E286FAC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2295" name="Rectangle 5">
            <a:extLst>
              <a:ext uri="{FF2B5EF4-FFF2-40B4-BE49-F238E27FC236}">
                <a16:creationId xmlns:a16="http://schemas.microsoft.com/office/drawing/2014/main" id="{01109974-1A3E-4A79-82DC-42E828029E3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6" name="Text Box 6">
            <a:extLst>
              <a:ext uri="{FF2B5EF4-FFF2-40B4-BE49-F238E27FC236}">
                <a16:creationId xmlns:a16="http://schemas.microsoft.com/office/drawing/2014/main" id="{31D6671E-DBEE-4B42-8C1B-D30CEE700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3D507E3-B9AC-4656-AEB1-FE3192DCEF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AA1C5B8C-9718-4599-9EB1-1D1EA0DE6CBB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228C5361-E6CF-4A29-8DB8-E270F8476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A96D98C0-722A-4775-91E6-F2CD7E6CB9E9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386BC576-FC6C-45CA-8F1E-570EF2823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1D9269AC-8CC3-46B1-B6F8-865E045DA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A77D73E5-5219-4D06-BE5B-C479E0B7A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4343" name="Rectangle 5">
            <a:extLst>
              <a:ext uri="{FF2B5EF4-FFF2-40B4-BE49-F238E27FC236}">
                <a16:creationId xmlns:a16="http://schemas.microsoft.com/office/drawing/2014/main" id="{9F0C57B4-E9F2-4AEF-ADB9-4E0D71CA44D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4" name="Text Box 6">
            <a:extLst>
              <a:ext uri="{FF2B5EF4-FFF2-40B4-BE49-F238E27FC236}">
                <a16:creationId xmlns:a16="http://schemas.microsoft.com/office/drawing/2014/main" id="{20FAA65A-86A1-42B5-91BA-005DE79E6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91CC5C4-2938-424C-852A-8D53700F00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A753C52C-7B95-4F39-BF6E-7B77DA81E539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81E07C16-C3B1-43EA-B242-868D71A3D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B108B5F-B886-494B-9B09-746314597D47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6330D263-FDA6-4ED7-8612-C48639895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016AEAA9-9106-4EC2-8F41-5A4C06F38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2B7B07FE-1AFC-43A2-9BAF-3C1A52999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6391" name="Rectangle 5">
            <a:extLst>
              <a:ext uri="{FF2B5EF4-FFF2-40B4-BE49-F238E27FC236}">
                <a16:creationId xmlns:a16="http://schemas.microsoft.com/office/drawing/2014/main" id="{5DB07CC1-5201-4CA0-BFEA-BB9EB1A8462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2" name="Text Box 6">
            <a:extLst>
              <a:ext uri="{FF2B5EF4-FFF2-40B4-BE49-F238E27FC236}">
                <a16:creationId xmlns:a16="http://schemas.microsoft.com/office/drawing/2014/main" id="{3A89B281-2AA5-4383-99B7-3CBE01671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F295115-F8AE-4F65-83F2-ED162381F7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38A15F87-9585-4471-8FF0-79AC61CD4F6F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DB5032AB-8595-49E9-AB86-CEEFA8A06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6B5F049-CAD5-40E6-BDC0-4FA8D2172515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8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56115A9-3F66-40BE-A6E2-7B4A8157C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F8B34102-556A-41F4-9B42-5D5414B7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17A7D159-24BB-438D-8A60-3A289B328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18439" name="Rectangle 5">
            <a:extLst>
              <a:ext uri="{FF2B5EF4-FFF2-40B4-BE49-F238E27FC236}">
                <a16:creationId xmlns:a16="http://schemas.microsoft.com/office/drawing/2014/main" id="{147C28C0-DB1F-407D-8232-B6919C140C3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40" name="Text Box 6">
            <a:extLst>
              <a:ext uri="{FF2B5EF4-FFF2-40B4-BE49-F238E27FC236}">
                <a16:creationId xmlns:a16="http://schemas.microsoft.com/office/drawing/2014/main" id="{69CBC4F9-417E-475C-8C8F-21C4AFB07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8060B78-9A43-4922-91C1-8DA904735F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fld id="{63C2CA23-C9E2-412D-B349-C3006C1D5E05}" type="slidenum">
              <a:rPr lang="en-US" altLang="pt-BR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9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054A179E-BEC7-4662-BA2B-8374914E6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fld id="{A1D558FA-2454-4586-8C1D-24DD312ED0C6}" type="slidenum">
              <a:rPr lang="en-US" altLang="pt-BR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9</a:t>
            </a:fld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E06A50E3-38C2-4DE6-893C-308C3118C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D8F39AFC-F5B8-4500-863A-EBBFE39F7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58B7C5B0-24B0-4382-BEBF-1BE9FB2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itchFamily="34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pt-BR" sz="1200">
              <a:solidFill>
                <a:srgbClr val="000000"/>
              </a:solidFill>
            </a:endParaRPr>
          </a:p>
        </p:txBody>
      </p:sp>
      <p:sp>
        <p:nvSpPr>
          <p:cNvPr id="20487" name="Rectangle 5">
            <a:extLst>
              <a:ext uri="{FF2B5EF4-FFF2-40B4-BE49-F238E27FC236}">
                <a16:creationId xmlns:a16="http://schemas.microsoft.com/office/drawing/2014/main" id="{03EE69CE-77F7-4B35-96D3-FD41AF6CA4D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8" name="Text Box 6">
            <a:extLst>
              <a:ext uri="{FF2B5EF4-FFF2-40B4-BE49-F238E27FC236}">
                <a16:creationId xmlns:a16="http://schemas.microsoft.com/office/drawing/2014/main" id="{2039CE2C-FEC9-437C-83E6-E02C083D0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6E46-8720-42D6-8F36-8B45CF85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83434-F345-4C05-8693-33E789379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5459D5-F070-426C-91E9-C2E09ECA952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8D50D-7EE3-4056-A550-88BE5F19F74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B6C03-4B01-4B2C-8C8B-A50E758DA15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17AD4-3B6D-42D0-87FE-30A7B40F5B6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254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BD56-DFD3-4941-A2CD-918620B6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3C9CC-815E-4D2D-A930-E8E392FE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40DFE-417B-44D7-8F90-356D1D39357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F9EAC-6C6C-4975-A6DB-2CC83F5CE8F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DB4BC-A61F-4273-B791-FD117F8C76C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19BC0-A375-4B1C-A81E-B9352B44011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0704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B77BE-57F7-4531-A32A-5CFF5C86B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AE197-50CA-4F41-98EF-055E16649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F17F60-FD72-499A-995B-C93401F3EDD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FBCDD-A2D3-41E6-B997-82C89205EC9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F6EB3-BD73-46F7-A6D3-5E9698FDF4A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786B4-9BDA-4D6F-BE97-BFAE79153B5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7029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F4B6-265F-41C8-913B-F39685DF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B292-2488-4AB0-AFAF-644A193C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CCA79D-A74B-4C89-A1CA-533C4263CCE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A8AA0-D818-4E67-9D4A-00A6E636925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70CC9-8119-4984-A0D1-C586F322FF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7A0DA-1612-42A6-B0F6-1EF5E2FE841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4971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BEF2-6581-48F4-8510-8CA70474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47D30-FD1D-4E4D-AEE2-49FC3596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415EA-E279-4A70-8C2E-343B8EAD5E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74FD7-CBD6-4882-941D-A31480FF36B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AB333-DF31-491F-A42A-3D3A8E7BE35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138A-3BA9-4A1D-8657-E7E45E7431A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6614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EA5C-A1AC-4D22-AAF0-E5AD8719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B896-0D8E-4E19-B2E3-889A31590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1FF1F-7F08-4EE1-822A-2B525814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8951D2-E6F6-42A0-9EFB-541EB43EDDF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5D2198D-E605-4985-9740-BFF32D05983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50BB468-1F4F-4FAA-BFF8-9550B37AA31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E857B-0236-4FA0-A65F-4581458996B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7999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E56D-EA7C-4F6E-BB2A-B6B93797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9AD3-0273-42F1-AE01-CE5565AA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C9202-C031-4DA8-AC97-7D419B4A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C7D51-C618-40CF-B9A2-462B1B509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2B064-3D0A-4517-829C-7558D2800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C312BF0-B475-4179-A439-BACB01050C3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D18BD31-6EED-4E50-AD16-093AE55653C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EC94A2D-C892-4C02-8695-749D6D2BE99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E8FAF-DA26-4318-92CB-264324BE684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249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3A10-36E5-4B74-BA01-546F0537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03A750B-CD4A-48B4-A26E-1F65B2D834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FA4DC5-C42B-4CBB-A2E3-E27A10052C3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9ED464-CAC8-41FA-91B1-202A1E0748B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F185F-3666-4111-B466-8ACD48CFBB4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257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FE3D7D5-CC62-44B3-A071-5EF608A8261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3B03C0-2403-4885-A271-3E69DF5C08D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41B077-4ECB-4AB8-8FAB-86E4E8B6F7A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C8E2-3BF3-438D-AE74-E25F797F9DD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3046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A127-75D2-4146-BDE1-4C841966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612F-FB97-491B-9563-E4081B0BB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AD089-FB02-4FF8-8A6B-9395A3035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8EDB73-F316-491A-B09F-6624300753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AF36A8-7D28-4A89-B848-8FEB87CDD8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606DDCB-3540-4267-A6DE-B09B3B873F2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3FFFD-D3DE-4E86-B6E3-DC8058CB58D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567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0C2A-4B96-457D-84FF-2509BB41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550A5-E6CA-4A0F-99C9-51C560554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1ECE8-983F-4404-9C85-BBB50617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252B01-163F-4280-AB85-25594A8BDC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5C04F5-ED23-41E6-9187-A7E19D3383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39183B7-911E-4FF7-9BD3-9D3CD10E7E3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BB5DE-C98C-4813-A093-6D9E3E0C603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1230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0A7C7BC-DD03-4325-9F89-F6325964A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ECD5AF7-B66E-462D-8EB2-F74DDD879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09C69B4-B290-44CB-93AE-C22DAD2EA71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3D9F5B9-403B-4E53-A790-8AA51554142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3DA20C9-7F9D-44AE-9FFC-74A3B12688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30C864F-8C02-417D-BCB7-09905FF2413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2A5805-567B-4E13-BDA9-6D06FD55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9D7E2-78F3-4609-89EE-9B595C48645B}" type="slidenum">
              <a:rPr lang="en-US" altLang="pt-BR">
                <a:latin typeface="+mn-lt"/>
              </a:rPr>
              <a:pPr>
                <a:defRPr/>
              </a:pPr>
              <a:t>1</a:t>
            </a:fld>
            <a:endParaRPr lang="en-US" altLang="pt-BR">
              <a:latin typeface="+mn-lt"/>
            </a:endParaRPr>
          </a:p>
        </p:txBody>
      </p:sp>
      <p:sp>
        <p:nvSpPr>
          <p:cNvPr id="3073" name="Rectangle 1">
            <a:extLst>
              <a:ext uri="{FF2B5EF4-FFF2-40B4-BE49-F238E27FC236}">
                <a16:creationId xmlns:a16="http://schemas.microsoft.com/office/drawing/2014/main" id="{09F0C4CB-EE00-4BD9-8CBB-9E72B736E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 err="1">
                <a:latin typeface="+mn-lt"/>
              </a:rPr>
              <a:t>Conceito</a:t>
            </a:r>
            <a:r>
              <a:rPr lang="en-US" altLang="pt-BR" dirty="0">
                <a:latin typeface="+mn-lt"/>
              </a:rPr>
              <a:t> de Procedural</a:t>
            </a: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CD5C6AB8-3A02-4442-A953-6EC6896A4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65625"/>
            <a:ext cx="7772400" cy="1524000"/>
          </a:xfrm>
        </p:spPr>
        <p:txBody>
          <a:bodyPr/>
          <a:lstStyle/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O programa principal coordena as chamadas para os procedimentos e </a:t>
            </a:r>
            <a:r>
              <a:rPr lang="pt-BR" altLang="pt-BR"/>
              <a:t>entrega os dados apropriados como parâmetros.</a:t>
            </a:r>
            <a:r>
              <a:rPr lang="en-US" altLang="pt-BR"/>
              <a:t> </a:t>
            </a:r>
          </a:p>
        </p:txBody>
      </p:sp>
      <p:pic>
        <p:nvPicPr>
          <p:cNvPr id="3077" name="Picture 3">
            <a:extLst>
              <a:ext uri="{FF2B5EF4-FFF2-40B4-BE49-F238E27FC236}">
                <a16:creationId xmlns:a16="http://schemas.microsoft.com/office/drawing/2014/main" id="{4132203B-A872-48DC-A493-36EEAC5FE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84313"/>
            <a:ext cx="4114800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739B6AA-FA16-4120-B481-DAC1C22B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30D83-C0DA-47E4-B60A-B6A307667EDE}" type="slidenum">
              <a:rPr lang="en-US" altLang="pt-BR">
                <a:latin typeface="+mn-lt"/>
              </a:rPr>
              <a:pPr>
                <a:defRPr/>
              </a:pPr>
              <a:t>10</a:t>
            </a:fld>
            <a:endParaRPr lang="en-US" altLang="pt-BR">
              <a:latin typeface="+mn-lt"/>
            </a:endParaRP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34449B0D-7853-454E-9792-80AD1246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3581400" cy="30480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38E4193-AB56-43F1-A5CD-3C2F0A19A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 err="1">
                <a:latin typeface="+mn-lt"/>
              </a:rPr>
              <a:t>Usando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dirty="0" err="1">
                <a:latin typeface="+mn-lt"/>
              </a:rPr>
              <a:t>uma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dirty="0" err="1">
                <a:latin typeface="+mn-lt"/>
              </a:rPr>
              <a:t>variável</a:t>
            </a:r>
            <a:r>
              <a:rPr lang="en-US" altLang="pt-BR" dirty="0">
                <a:latin typeface="+mn-lt"/>
              </a:rPr>
              <a:t> de </a:t>
            </a:r>
            <a:r>
              <a:rPr lang="en-US" altLang="pt-BR" dirty="0" err="1">
                <a:latin typeface="+mn-lt"/>
              </a:rPr>
              <a:t>ponteiro</a:t>
            </a:r>
            <a:endParaRPr lang="en-US" altLang="pt-BR" dirty="0">
              <a:latin typeface="+mn-lt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4317924-A6FA-4D0B-98AB-1E2BC3A4D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847850"/>
            <a:ext cx="7867650" cy="4476750"/>
          </a:xfrm>
        </p:spPr>
        <p:txBody>
          <a:bodyPr lIns="92160" tIns="46080" rIns="92160" bIns="46080"/>
          <a:lstStyle/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3600" dirty="0"/>
              <a:t> </a:t>
            </a:r>
            <a:r>
              <a:rPr lang="en-US" altLang="pt-BR" sz="2800" b="1" dirty="0"/>
              <a:t>int x;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b="1" dirty="0"/>
              <a:t> x = 12;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b="1" dirty="0"/>
              <a:t> int* </a:t>
            </a:r>
            <a:r>
              <a:rPr lang="en-US" altLang="pt-BR" sz="2800" b="1" dirty="0" err="1"/>
              <a:t>ptr</a:t>
            </a:r>
            <a:r>
              <a:rPr lang="en-US" altLang="pt-BR" sz="2800" b="1" dirty="0"/>
              <a:t>;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b="1" dirty="0"/>
              <a:t> </a:t>
            </a:r>
            <a:r>
              <a:rPr lang="en-US" altLang="pt-BR" sz="2800" b="1" dirty="0" err="1"/>
              <a:t>ptr</a:t>
            </a:r>
            <a:r>
              <a:rPr lang="en-US" altLang="pt-BR" sz="2800" b="1" dirty="0"/>
              <a:t> = &amp;x;</a:t>
            </a:r>
          </a:p>
          <a:p>
            <a:pPr indent="-341313"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600" dirty="0"/>
          </a:p>
          <a:p>
            <a:pPr indent="-341313"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600" dirty="0"/>
          </a:p>
          <a:p>
            <a:pPr indent="-341313"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600" dirty="0"/>
          </a:p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 dirty="0">
                <a:solidFill>
                  <a:srgbClr val="3333CC"/>
                </a:solidFill>
              </a:rPr>
              <a:t>NOTA: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Porque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ptr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contém</a:t>
            </a:r>
            <a:r>
              <a:rPr lang="en-US" altLang="pt-BR" sz="2400" b="1" dirty="0"/>
              <a:t> o </a:t>
            </a:r>
            <a:r>
              <a:rPr lang="en-US" altLang="pt-BR" sz="2400" b="1" dirty="0" err="1"/>
              <a:t>endereço</a:t>
            </a:r>
            <a:r>
              <a:rPr lang="en-US" altLang="pt-BR" sz="2400" b="1" dirty="0"/>
              <a:t> de x,</a:t>
            </a:r>
          </a:p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 dirty="0"/>
              <a:t>             </a:t>
            </a:r>
            <a:r>
              <a:rPr lang="en-US" altLang="pt-BR" sz="2400" b="1" dirty="0" err="1"/>
              <a:t>dizemos</a:t>
            </a:r>
            <a:r>
              <a:rPr lang="en-US" altLang="pt-BR" sz="2400" b="1" dirty="0"/>
              <a:t> que </a:t>
            </a:r>
            <a:r>
              <a:rPr lang="en-US" altLang="pt-BR" sz="2400" b="1" dirty="0" err="1"/>
              <a:t>ptr</a:t>
            </a:r>
            <a:r>
              <a:rPr lang="en-US" altLang="pt-BR" sz="2400" b="1" dirty="0"/>
              <a:t> “</a:t>
            </a:r>
            <a:r>
              <a:rPr lang="en-US" altLang="pt-BR" sz="2400" b="1" dirty="0" err="1"/>
              <a:t>aponta</a:t>
            </a:r>
            <a:r>
              <a:rPr lang="en-US" altLang="pt-BR" sz="2400" b="1" dirty="0"/>
              <a:t> para” x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61B5FA2-464C-46F6-BCAD-79EF052E6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2189163"/>
            <a:ext cx="1168400" cy="566737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C6EDA48-D7EE-49EB-A5D6-4DED33E6C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740150"/>
            <a:ext cx="1549400" cy="566738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2294" name="Freeform 6">
            <a:extLst>
              <a:ext uri="{FF2B5EF4-FFF2-40B4-BE49-F238E27FC236}">
                <a16:creationId xmlns:a16="http://schemas.microsoft.com/office/drawing/2014/main" id="{240E3D87-BB39-46C7-9776-E3C28AB3CC24}"/>
              </a:ext>
            </a:extLst>
          </p:cNvPr>
          <p:cNvSpPr>
            <a:spLocks/>
          </p:cNvSpPr>
          <p:nvPr/>
        </p:nvSpPr>
        <p:spPr bwMode="auto">
          <a:xfrm>
            <a:off x="5527675" y="2479675"/>
            <a:ext cx="833438" cy="1366838"/>
          </a:xfrm>
          <a:custGeom>
            <a:avLst/>
            <a:gdLst>
              <a:gd name="T0" fmla="*/ 0 w 2316"/>
              <a:gd name="T1" fmla="*/ 3797 h 3798"/>
              <a:gd name="T2" fmla="*/ 2315 w 2316"/>
              <a:gd name="T3" fmla="*/ 0 h 379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16" h="3798">
                <a:moveTo>
                  <a:pt x="0" y="3797"/>
                </a:moveTo>
                <a:lnTo>
                  <a:pt x="2315" y="0"/>
                </a:lnTo>
              </a:path>
            </a:pathLst>
          </a:custGeom>
          <a:noFill/>
          <a:ln w="3816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3CCA242-356B-4CF6-8C68-FEE7544AD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5" y="1628775"/>
            <a:ext cx="3425825" cy="361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solidFill>
                  <a:srgbClr val="CC0000"/>
                </a:solidFill>
                <a:latin typeface="+mn-lt"/>
                <a:cs typeface="Arial" panose="020B0604020202020204" pitchFamily="34" charset="0"/>
              </a:rPr>
              <a:t>                    2000</a:t>
            </a:r>
          </a:p>
          <a:p>
            <a:pPr>
              <a:buSzPct val="100000"/>
              <a:defRPr/>
            </a:pPr>
            <a:endParaRPr lang="en-US" altLang="pt-BR" sz="1600" b="1" dirty="0"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r>
              <a:rPr lang="en-US" altLang="pt-BR" b="1" dirty="0">
                <a:latin typeface="+mn-lt"/>
                <a:cs typeface="Arial" panose="020B0604020202020204" pitchFamily="34" charset="0"/>
              </a:rPr>
              <a:t>                       </a:t>
            </a:r>
            <a:r>
              <a:rPr lang="en-US" altLang="pt-BR" b="1" dirty="0">
                <a:solidFill>
                  <a:srgbClr val="3333CC"/>
                </a:solidFill>
                <a:latin typeface="+mn-lt"/>
                <a:cs typeface="Arial" panose="020B0604020202020204" pitchFamily="34" charset="0"/>
              </a:rPr>
              <a:t>12</a:t>
            </a:r>
          </a:p>
          <a:p>
            <a:pPr>
              <a:buSzPct val="100000"/>
              <a:defRPr/>
            </a:pPr>
            <a:endParaRPr lang="en-US" altLang="pt-BR" sz="1050" b="1" dirty="0"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r>
              <a:rPr lang="en-US" altLang="pt-BR" b="1" dirty="0">
                <a:latin typeface="+mn-lt"/>
                <a:cs typeface="Arial" panose="020B0604020202020204" pitchFamily="34" charset="0"/>
              </a:rPr>
              <a:t>                     </a:t>
            </a:r>
            <a:r>
              <a:rPr lang="en-US" altLang="pt-BR" b="1" dirty="0">
                <a:solidFill>
                  <a:srgbClr val="3333CC"/>
                </a:solidFill>
                <a:latin typeface="+mn-lt"/>
                <a:cs typeface="Arial" panose="020B0604020202020204" pitchFamily="34" charset="0"/>
              </a:rPr>
              <a:t>x</a:t>
            </a:r>
            <a:endParaRPr lang="en-US" altLang="pt-BR" b="1" dirty="0"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r>
              <a:rPr lang="en-US" altLang="pt-BR" b="1" dirty="0">
                <a:solidFill>
                  <a:srgbClr val="CC0000"/>
                </a:solidFill>
                <a:latin typeface="+mn-lt"/>
                <a:cs typeface="Arial" panose="020B0604020202020204" pitchFamily="34" charset="0"/>
              </a:rPr>
              <a:t>3000</a:t>
            </a:r>
            <a:endParaRPr lang="en-US" altLang="pt-BR" sz="1600" b="1" dirty="0"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endParaRPr lang="en-US" altLang="pt-BR" b="1" dirty="0"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r>
              <a:rPr lang="en-US" altLang="pt-BR" b="1" dirty="0">
                <a:latin typeface="+mn-lt"/>
                <a:cs typeface="Arial" panose="020B0604020202020204" pitchFamily="34" charset="0"/>
              </a:rPr>
              <a:t>    2000</a:t>
            </a:r>
          </a:p>
          <a:p>
            <a:pPr>
              <a:buSzPct val="100000"/>
              <a:defRPr/>
            </a:pPr>
            <a:endParaRPr lang="en-US" altLang="pt-BR" sz="1050" b="1" dirty="0"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r>
              <a:rPr lang="en-US" altLang="pt-BR" b="1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pt-BR" b="1" dirty="0" err="1">
                <a:solidFill>
                  <a:srgbClr val="660066"/>
                </a:solidFill>
                <a:latin typeface="+mn-lt"/>
                <a:cs typeface="Arial" panose="020B0604020202020204" pitchFamily="34" charset="0"/>
              </a:rPr>
              <a:t>ptr</a:t>
            </a:r>
            <a:endParaRPr lang="en-US" altLang="pt-BR" b="1" dirty="0">
              <a:solidFill>
                <a:srgbClr val="660066"/>
              </a:solidFill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r>
              <a:rPr lang="en-US" altLang="pt-BR" b="1" dirty="0">
                <a:latin typeface="+mn-lt"/>
                <a:cs typeface="Arial" panose="020B0604020202020204" pitchFamily="34" charset="0"/>
              </a:rPr>
              <a:t>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6" dur="500" fill="hold" masterRel="sameClick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8" dur="500" fill="hold" masterRel="sameClick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20" dur="2000" fill="hold" masterRel="sameClick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num">
                                      <p:cBhvr additive="repl"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hidden"/>
                                          </p:val>
                                        </p:tav>
                                        <p:tav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6F8A4AE-44F6-42E2-BEFD-A781A3C8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9B940-A5E1-4E6F-944B-CB35484C3493}" type="slidenum">
              <a:rPr lang="en-US" altLang="pt-BR">
                <a:latin typeface="+mn-lt"/>
              </a:rPr>
              <a:pPr>
                <a:defRPr/>
              </a:pPr>
              <a:t>11</a:t>
            </a:fld>
            <a:endParaRPr lang="en-US" altLang="pt-BR">
              <a:latin typeface="+mn-lt"/>
            </a:endParaRP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C32B4EFF-D5C6-42FB-AE1C-3B0920AA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12776"/>
            <a:ext cx="3962400" cy="37338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248C10D7-B48E-4517-BC3E-FD719654E66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1484784"/>
            <a:ext cx="7867650" cy="4248150"/>
          </a:xfrm>
        </p:spPr>
        <p:txBody>
          <a:bodyPr lIns="92160" tIns="46080" rIns="92160" bIns="46080" anchor="t"/>
          <a:lstStyle/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dirty="0">
                <a:latin typeface="+mn-lt"/>
              </a:rPr>
              <a:t> </a:t>
            </a:r>
            <a:r>
              <a:rPr lang="en-US" altLang="pt-BR" sz="2800" b="1" dirty="0">
                <a:latin typeface="+mn-lt"/>
              </a:rPr>
              <a:t>int x;</a:t>
            </a: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x = 12;</a:t>
            </a:r>
          </a:p>
          <a:p>
            <a:pPr marL="342900" indent="-341313" algn="l"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800" dirty="0">
              <a:latin typeface="+mn-lt"/>
            </a:endParaRPr>
          </a:p>
          <a:p>
            <a:pPr marL="342900" indent="-341313" algn="l"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800" dirty="0">
              <a:latin typeface="+mn-lt"/>
            </a:endParaRP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int* </a:t>
            </a:r>
            <a:r>
              <a:rPr lang="en-US" altLang="pt-BR" sz="2800" b="1" dirty="0" err="1">
                <a:latin typeface="+mn-lt"/>
              </a:rPr>
              <a:t>ptr</a:t>
            </a:r>
            <a:r>
              <a:rPr lang="en-US" altLang="pt-BR" sz="2800" b="1" dirty="0">
                <a:latin typeface="+mn-lt"/>
              </a:rPr>
              <a:t>;</a:t>
            </a: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</a:t>
            </a:r>
            <a:r>
              <a:rPr lang="en-US" altLang="pt-BR" sz="2800" b="1" dirty="0" err="1">
                <a:latin typeface="+mn-lt"/>
              </a:rPr>
              <a:t>ptr</a:t>
            </a:r>
            <a:r>
              <a:rPr lang="en-US" altLang="pt-BR" sz="2800" b="1" dirty="0">
                <a:latin typeface="+mn-lt"/>
              </a:rPr>
              <a:t> = &amp;x;</a:t>
            </a:r>
          </a:p>
          <a:p>
            <a:pPr marL="342900" indent="-341313" algn="l">
              <a:spcBef>
                <a:spcPts val="3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200" dirty="0">
              <a:latin typeface="+mn-lt"/>
            </a:endParaRP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</a:t>
            </a:r>
            <a:r>
              <a:rPr lang="en-US" altLang="pt-BR" sz="2800" b="1" dirty="0" err="1">
                <a:solidFill>
                  <a:srgbClr val="800000"/>
                </a:solidFill>
                <a:latin typeface="+mn-lt"/>
              </a:rPr>
              <a:t>cout</a:t>
            </a:r>
            <a:r>
              <a:rPr lang="en-US" altLang="pt-BR" sz="2800" b="1" dirty="0">
                <a:solidFill>
                  <a:srgbClr val="800000"/>
                </a:solidFill>
                <a:latin typeface="+mn-lt"/>
              </a:rPr>
              <a:t>  &lt;&lt;  *</a:t>
            </a:r>
            <a:r>
              <a:rPr lang="en-US" altLang="pt-BR" sz="2800" b="1" dirty="0" err="1">
                <a:solidFill>
                  <a:srgbClr val="800000"/>
                </a:solidFill>
                <a:latin typeface="+mn-lt"/>
              </a:rPr>
              <a:t>ptr</a:t>
            </a:r>
            <a:r>
              <a:rPr lang="en-US" altLang="pt-BR" sz="2800" b="1" dirty="0">
                <a:solidFill>
                  <a:srgbClr val="800000"/>
                </a:solidFill>
                <a:latin typeface="+mn-lt"/>
              </a:rPr>
              <a:t>;</a:t>
            </a:r>
          </a:p>
          <a:p>
            <a:pPr marL="342900" indent="-341313" algn="l"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800" dirty="0">
              <a:latin typeface="+mn-lt"/>
            </a:endParaRPr>
          </a:p>
          <a:p>
            <a:pPr marL="342900" indent="-341313" algn="l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3333CC"/>
                </a:solidFill>
                <a:latin typeface="+mn-lt"/>
              </a:rPr>
              <a:t>NOTA: </a:t>
            </a:r>
            <a:r>
              <a:rPr lang="en-US" altLang="pt-BR" sz="2400" b="1" dirty="0" err="1">
                <a:solidFill>
                  <a:srgbClr val="3333CC"/>
                </a:solidFill>
                <a:latin typeface="+mn-lt"/>
              </a:rPr>
              <a:t>Desreferencia</a:t>
            </a:r>
            <a:r>
              <a:rPr lang="en-US" altLang="pt-BR" sz="2400" b="1" dirty="0">
                <a:solidFill>
                  <a:srgbClr val="3333CC"/>
                </a:solidFill>
                <a:latin typeface="+mn-lt"/>
              </a:rPr>
              <a:t> = </a:t>
            </a:r>
            <a:r>
              <a:rPr lang="en-US" altLang="pt-BR" sz="2400" b="1" dirty="0" err="1">
                <a:solidFill>
                  <a:srgbClr val="3333CC"/>
                </a:solidFill>
                <a:latin typeface="+mn-lt"/>
              </a:rPr>
              <a:t>Não</a:t>
            </a:r>
            <a:r>
              <a:rPr lang="en-US" altLang="pt-BR" sz="2400" b="1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US" altLang="pt-BR" sz="2400" b="1" dirty="0" err="1">
                <a:solidFill>
                  <a:srgbClr val="3333CC"/>
                </a:solidFill>
                <a:latin typeface="+mn-lt"/>
              </a:rPr>
              <a:t>trata</a:t>
            </a:r>
            <a:r>
              <a:rPr lang="en-US" altLang="pt-BR" sz="2400" b="1" dirty="0">
                <a:solidFill>
                  <a:srgbClr val="3333CC"/>
                </a:solidFill>
                <a:latin typeface="+mn-lt"/>
              </a:rPr>
              <a:t> o </a:t>
            </a:r>
            <a:r>
              <a:rPr lang="en-US" altLang="pt-BR" sz="2400" b="1" dirty="0" err="1">
                <a:solidFill>
                  <a:srgbClr val="3333CC"/>
                </a:solidFill>
                <a:latin typeface="+mn-lt"/>
              </a:rPr>
              <a:t>ponteiro</a:t>
            </a:r>
            <a:r>
              <a:rPr lang="en-US" altLang="pt-BR" sz="2400" b="1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US" altLang="pt-BR" sz="2400" b="1" dirty="0" err="1">
                <a:solidFill>
                  <a:srgbClr val="3333CC"/>
                </a:solidFill>
                <a:latin typeface="+mn-lt"/>
              </a:rPr>
              <a:t>como</a:t>
            </a:r>
            <a:r>
              <a:rPr lang="en-US" altLang="pt-BR" sz="2400" b="1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US" altLang="pt-BR" sz="2400" b="1" dirty="0" err="1">
                <a:solidFill>
                  <a:srgbClr val="3333CC"/>
                </a:solidFill>
                <a:latin typeface="+mn-lt"/>
              </a:rPr>
              <a:t>referência</a:t>
            </a:r>
            <a:r>
              <a:rPr lang="en-US" altLang="pt-BR" sz="2400" b="1" dirty="0">
                <a:solidFill>
                  <a:srgbClr val="3333CC"/>
                </a:solidFill>
                <a:latin typeface="+mn-lt"/>
              </a:rPr>
              <a:t> mas sim </a:t>
            </a:r>
            <a:r>
              <a:rPr lang="en-US" altLang="pt-BR" sz="2400" b="1" dirty="0" err="1">
                <a:solidFill>
                  <a:srgbClr val="3333CC"/>
                </a:solidFill>
                <a:latin typeface="+mn-lt"/>
              </a:rPr>
              <a:t>trata</a:t>
            </a:r>
            <a:r>
              <a:rPr lang="en-US" altLang="pt-BR" sz="2400" b="1" dirty="0">
                <a:solidFill>
                  <a:srgbClr val="3333CC"/>
                </a:solidFill>
                <a:latin typeface="+mn-lt"/>
              </a:rPr>
              <a:t> o </a:t>
            </a:r>
            <a:r>
              <a:rPr lang="en-US" altLang="pt-BR" sz="2400" b="1" dirty="0" err="1">
                <a:solidFill>
                  <a:srgbClr val="3333CC"/>
                </a:solidFill>
                <a:latin typeface="+mn-lt"/>
              </a:rPr>
              <a:t>seu</a:t>
            </a:r>
            <a:r>
              <a:rPr lang="en-US" altLang="pt-BR" sz="2400" b="1" dirty="0">
                <a:solidFill>
                  <a:srgbClr val="3333CC"/>
                </a:solidFill>
                <a:latin typeface="+mn-lt"/>
              </a:rPr>
              <a:t> valor</a:t>
            </a:r>
          </a:p>
          <a:p>
            <a:pPr marL="342900" indent="-341313" algn="l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n-lt"/>
              </a:rPr>
              <a:t>O valor </a:t>
            </a:r>
            <a:r>
              <a:rPr lang="en-US" altLang="pt-BR" sz="2400" b="1" dirty="0" err="1">
                <a:latin typeface="+mn-lt"/>
              </a:rPr>
              <a:t>apontado</a:t>
            </a:r>
            <a:r>
              <a:rPr lang="en-US" altLang="pt-BR" sz="2400" b="1" dirty="0">
                <a:latin typeface="+mn-lt"/>
              </a:rPr>
              <a:t> por </a:t>
            </a:r>
            <a:r>
              <a:rPr lang="en-US" altLang="pt-BR" sz="2400" b="1" dirty="0" err="1">
                <a:latin typeface="+mn-lt"/>
              </a:rPr>
              <a:t>ptr</a:t>
            </a:r>
            <a:r>
              <a:rPr lang="en-US" altLang="pt-BR" sz="2400" b="1" dirty="0">
                <a:latin typeface="+mn-lt"/>
              </a:rPr>
              <a:t> é </a:t>
            </a:r>
            <a:r>
              <a:rPr lang="en-US" altLang="pt-BR" sz="2400" b="1" dirty="0" err="1">
                <a:latin typeface="+mn-lt"/>
              </a:rPr>
              <a:t>denotada</a:t>
            </a:r>
            <a:r>
              <a:rPr lang="en-US" altLang="pt-BR" sz="2400" b="1" dirty="0">
                <a:latin typeface="+mn-lt"/>
              </a:rPr>
              <a:t> por * </a:t>
            </a:r>
            <a:r>
              <a:rPr lang="en-US" altLang="pt-BR" sz="2400" b="1" dirty="0" err="1">
                <a:latin typeface="+mn-lt"/>
              </a:rPr>
              <a:t>ptr</a:t>
            </a:r>
            <a:r>
              <a:rPr lang="en-US" altLang="pt-BR" sz="2400" b="1" dirty="0">
                <a:latin typeface="+mn-lt"/>
              </a:rPr>
              <a:t>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A5F4867-1C24-4126-A4C2-34D00875E1C1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609600" y="228600"/>
            <a:ext cx="7848600" cy="1143000"/>
          </a:xfrm>
        </p:spPr>
        <p:txBody>
          <a:bodyPr lIns="92160" tIns="46080" rIns="92160" bIns="46080" anchor="b"/>
          <a:lstStyle/>
          <a:p>
            <a:pPr marL="0" indent="0" algn="ctr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400" dirty="0">
                <a:solidFill>
                  <a:srgbClr val="CC0000"/>
                </a:solidFill>
              </a:rPr>
              <a:t>*</a:t>
            </a:r>
            <a:r>
              <a:rPr lang="en-US" altLang="pt-BR" sz="4400" dirty="0"/>
              <a:t>: </a:t>
            </a:r>
            <a:r>
              <a:rPr lang="en-US" altLang="pt-BR" sz="4400" dirty="0" err="1"/>
              <a:t>Operador</a:t>
            </a:r>
            <a:r>
              <a:rPr lang="en-US" altLang="pt-BR" sz="4400" dirty="0"/>
              <a:t> que </a:t>
            </a:r>
            <a:r>
              <a:rPr lang="en-US" altLang="pt-BR" sz="4400" dirty="0" err="1"/>
              <a:t>desreferencia</a:t>
            </a:r>
            <a:endParaRPr lang="en-US" altLang="pt-BR" sz="4400" dirty="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21616BD-BBB1-4A98-8BDB-4D57E33D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2189163"/>
            <a:ext cx="1168400" cy="566737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387FDAA3-155A-4436-8F9F-92E302225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740150"/>
            <a:ext cx="1549400" cy="566738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564D0CF9-4DA2-443E-A020-2CB012444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7675" y="2478088"/>
            <a:ext cx="833438" cy="1370012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59C7BCC5-A0FA-4728-92E0-A5AE45E3F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5" y="1628775"/>
            <a:ext cx="3425825" cy="361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solidFill>
                  <a:srgbClr val="CC0000"/>
                </a:solidFill>
                <a:latin typeface="+mn-lt"/>
                <a:cs typeface="Arial" panose="020B0604020202020204" pitchFamily="34" charset="0"/>
              </a:rPr>
              <a:t>                    2000</a:t>
            </a:r>
          </a:p>
          <a:p>
            <a:pPr>
              <a:buSzPct val="100000"/>
              <a:defRPr/>
            </a:pPr>
            <a:endParaRPr lang="en-US" altLang="pt-BR" sz="1600" b="1" dirty="0"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r>
              <a:rPr lang="en-US" altLang="pt-BR" b="1" dirty="0">
                <a:latin typeface="+mn-lt"/>
                <a:cs typeface="Arial" panose="020B0604020202020204" pitchFamily="34" charset="0"/>
              </a:rPr>
              <a:t>                       </a:t>
            </a:r>
            <a:r>
              <a:rPr lang="en-US" altLang="pt-BR" b="1" dirty="0">
                <a:solidFill>
                  <a:srgbClr val="3333CC"/>
                </a:solidFill>
                <a:latin typeface="+mn-lt"/>
                <a:cs typeface="Arial" panose="020B0604020202020204" pitchFamily="34" charset="0"/>
              </a:rPr>
              <a:t>12</a:t>
            </a:r>
          </a:p>
          <a:p>
            <a:pPr>
              <a:buSzPct val="100000"/>
              <a:defRPr/>
            </a:pPr>
            <a:endParaRPr lang="en-US" altLang="pt-BR" sz="1050" b="1" dirty="0"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r>
              <a:rPr lang="en-US" altLang="pt-BR" b="1" dirty="0">
                <a:latin typeface="+mn-lt"/>
                <a:cs typeface="Arial" panose="020B0604020202020204" pitchFamily="34" charset="0"/>
              </a:rPr>
              <a:t>                     </a:t>
            </a:r>
            <a:r>
              <a:rPr lang="en-US" altLang="pt-BR" b="1" dirty="0">
                <a:solidFill>
                  <a:srgbClr val="3333CC"/>
                </a:solidFill>
                <a:latin typeface="+mn-lt"/>
                <a:cs typeface="Arial" panose="020B0604020202020204" pitchFamily="34" charset="0"/>
              </a:rPr>
              <a:t>x</a:t>
            </a:r>
            <a:endParaRPr lang="en-US" altLang="pt-BR" b="1" dirty="0"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r>
              <a:rPr lang="en-US" altLang="pt-BR" b="1" dirty="0">
                <a:solidFill>
                  <a:srgbClr val="CC0000"/>
                </a:solidFill>
                <a:latin typeface="+mn-lt"/>
                <a:cs typeface="Arial" panose="020B0604020202020204" pitchFamily="34" charset="0"/>
              </a:rPr>
              <a:t>3000</a:t>
            </a:r>
            <a:endParaRPr lang="en-US" altLang="pt-BR" sz="1600" b="1" dirty="0"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endParaRPr lang="en-US" altLang="pt-BR" b="1" dirty="0"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r>
              <a:rPr lang="en-US" altLang="pt-BR" b="1" dirty="0">
                <a:latin typeface="+mn-lt"/>
                <a:cs typeface="Arial" panose="020B0604020202020204" pitchFamily="34" charset="0"/>
              </a:rPr>
              <a:t>    2000</a:t>
            </a:r>
          </a:p>
          <a:p>
            <a:pPr>
              <a:buSzPct val="100000"/>
              <a:defRPr/>
            </a:pPr>
            <a:endParaRPr lang="en-US" altLang="pt-BR" sz="1050" b="1" dirty="0"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r>
              <a:rPr lang="en-US" altLang="pt-BR" b="1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pt-BR" b="1" dirty="0" err="1">
                <a:solidFill>
                  <a:srgbClr val="660066"/>
                </a:solidFill>
                <a:latin typeface="+mn-lt"/>
                <a:cs typeface="Arial" panose="020B0604020202020204" pitchFamily="34" charset="0"/>
              </a:rPr>
              <a:t>ptr</a:t>
            </a:r>
            <a:endParaRPr lang="en-US" altLang="pt-BR" b="1" dirty="0">
              <a:solidFill>
                <a:srgbClr val="660066"/>
              </a:solidFill>
              <a:latin typeface="+mn-lt"/>
              <a:cs typeface="Arial" panose="020B0604020202020204" pitchFamily="34" charset="0"/>
            </a:endParaRPr>
          </a:p>
          <a:p>
            <a:pPr>
              <a:buSzPct val="100000"/>
              <a:defRPr/>
            </a:pPr>
            <a:r>
              <a:rPr lang="en-US" altLang="pt-BR" b="1" dirty="0">
                <a:latin typeface="+mn-lt"/>
                <a:cs typeface="Arial" panose="020B0604020202020204" pitchFamily="34" charset="0"/>
              </a:rPr>
              <a:t>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AC961EB-1A7C-426F-8926-248C721D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B43E3-1E8B-47CE-93BD-BEB7779FD165}" type="slidenum">
              <a:rPr lang="en-US" altLang="pt-BR">
                <a:latin typeface="+mn-lt"/>
              </a:rPr>
              <a:pPr>
                <a:defRPr/>
              </a:pPr>
              <a:t>12</a:t>
            </a:fld>
            <a:endParaRPr lang="en-US" altLang="pt-BR">
              <a:latin typeface="+mn-lt"/>
            </a:endParaRPr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2DE22150-529A-4311-95D4-2DC87E29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3048000" cy="40386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F5774F8-3FD9-4CBF-9E98-74839F50DA9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1866900"/>
            <a:ext cx="2609850" cy="4248150"/>
          </a:xfrm>
        </p:spPr>
        <p:txBody>
          <a:bodyPr lIns="92160" tIns="46080" rIns="92160" bIns="46080" anchor="t"/>
          <a:lstStyle/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dirty="0">
                <a:latin typeface="+mn-lt"/>
              </a:rPr>
              <a:t> </a:t>
            </a:r>
            <a:r>
              <a:rPr lang="en-US" altLang="pt-BR" sz="2800" b="1" dirty="0">
                <a:latin typeface="+mn-lt"/>
              </a:rPr>
              <a:t>int x;</a:t>
            </a: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x = 12;</a:t>
            </a:r>
          </a:p>
          <a:p>
            <a:pPr marL="342900" indent="-341313" algn="l"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800" dirty="0">
              <a:latin typeface="+mn-lt"/>
            </a:endParaRPr>
          </a:p>
          <a:p>
            <a:pPr marL="342900" indent="-341313" algn="l"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800" dirty="0">
              <a:latin typeface="+mn-lt"/>
            </a:endParaRP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int* </a:t>
            </a:r>
            <a:r>
              <a:rPr lang="en-US" altLang="pt-BR" sz="2800" b="1" dirty="0" err="1">
                <a:latin typeface="+mn-lt"/>
              </a:rPr>
              <a:t>ptr</a:t>
            </a:r>
            <a:r>
              <a:rPr lang="en-US" altLang="pt-BR" sz="2800" b="1" dirty="0">
                <a:latin typeface="+mn-lt"/>
              </a:rPr>
              <a:t>;</a:t>
            </a: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</a:t>
            </a:r>
            <a:r>
              <a:rPr lang="en-US" altLang="pt-BR" sz="2800" b="1" dirty="0" err="1">
                <a:latin typeface="+mn-lt"/>
              </a:rPr>
              <a:t>ptr</a:t>
            </a:r>
            <a:r>
              <a:rPr lang="en-US" altLang="pt-BR" sz="2800" b="1" dirty="0">
                <a:latin typeface="+mn-lt"/>
              </a:rPr>
              <a:t> = &amp;x;</a:t>
            </a:r>
          </a:p>
          <a:p>
            <a:pPr marL="342900" indent="-341313" algn="l"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800" dirty="0">
              <a:latin typeface="+mn-lt"/>
            </a:endParaRP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</a:t>
            </a:r>
            <a:r>
              <a:rPr lang="en-US" altLang="pt-BR" sz="2800" b="1" dirty="0">
                <a:solidFill>
                  <a:srgbClr val="3333CC"/>
                </a:solidFill>
                <a:latin typeface="+mn-lt"/>
              </a:rPr>
              <a:t>*</a:t>
            </a:r>
            <a:r>
              <a:rPr lang="en-US" altLang="pt-BR" sz="2800" b="1" dirty="0" err="1">
                <a:solidFill>
                  <a:srgbClr val="3333CC"/>
                </a:solidFill>
                <a:latin typeface="+mn-lt"/>
              </a:rPr>
              <a:t>ptr</a:t>
            </a:r>
            <a:r>
              <a:rPr lang="en-US" altLang="pt-BR" sz="2800" b="1" dirty="0">
                <a:solidFill>
                  <a:srgbClr val="3333CC"/>
                </a:solidFill>
                <a:latin typeface="+mn-lt"/>
              </a:rPr>
              <a:t> = 5;</a:t>
            </a:r>
            <a:r>
              <a:rPr lang="en-US" altLang="pt-BR" sz="2800" b="1" dirty="0">
                <a:latin typeface="+mn-lt"/>
              </a:rPr>
              <a:t>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4868482-F36E-4566-983C-5FA93DFF0429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609600" y="341313"/>
            <a:ext cx="7848600" cy="1143000"/>
          </a:xfrm>
        </p:spPr>
        <p:txBody>
          <a:bodyPr lIns="92160" tIns="46080" rIns="92160" bIns="46080" anchor="b"/>
          <a:lstStyle/>
          <a:p>
            <a:pPr marL="0" indent="0" algn="ctr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400" dirty="0" err="1"/>
              <a:t>Usando</a:t>
            </a:r>
            <a:r>
              <a:rPr lang="en-US" altLang="pt-BR" sz="4400" dirty="0"/>
              <a:t> o </a:t>
            </a:r>
            <a:r>
              <a:rPr lang="en-US" altLang="pt-BR" sz="4400" dirty="0" err="1"/>
              <a:t>Operador</a:t>
            </a:r>
            <a:r>
              <a:rPr lang="en-US" altLang="pt-BR" sz="4400" dirty="0"/>
              <a:t> que </a:t>
            </a:r>
            <a:r>
              <a:rPr lang="en-US" altLang="pt-BR" sz="4400" dirty="0" err="1"/>
              <a:t>desreferencia</a:t>
            </a:r>
            <a:endParaRPr lang="en-US" altLang="pt-BR" sz="440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35BF1B2-3F8F-4B0D-A6A4-49D70C7D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2189163"/>
            <a:ext cx="1168400" cy="566737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5B39D7E-BB95-4205-B4D5-1E3542DD8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3740150"/>
            <a:ext cx="1549400" cy="566738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D89BF3DE-9113-436D-95CA-8BE7D5926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8750" y="2478088"/>
            <a:ext cx="833438" cy="1370012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346C9162-34A7-4E41-A89A-CEB6B0F8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700213"/>
            <a:ext cx="3425825" cy="343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000" b="1" dirty="0">
                <a:solidFill>
                  <a:srgbClr val="CC0000"/>
                </a:solidFill>
                <a:latin typeface="+mn-lt"/>
              </a:rPr>
              <a:t>                     </a:t>
            </a:r>
            <a:r>
              <a:rPr lang="en-US" altLang="pt-BR" b="1" dirty="0">
                <a:solidFill>
                  <a:srgbClr val="CC0000"/>
                </a:solidFill>
                <a:latin typeface="+mn-lt"/>
              </a:rPr>
              <a:t>2000</a:t>
            </a:r>
            <a:endParaRPr lang="en-US" altLang="pt-BR" sz="2000" b="1" dirty="0">
              <a:solidFill>
                <a:srgbClr val="CC0000"/>
              </a:solidFill>
              <a:latin typeface="+mn-lt"/>
            </a:endParaRPr>
          </a:p>
          <a:p>
            <a:pPr>
              <a:buSzPct val="100000"/>
              <a:defRPr/>
            </a:pPr>
            <a:endParaRPr lang="en-US" altLang="pt-BR" sz="14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sz="2000" b="1" dirty="0">
                <a:latin typeface="+mn-lt"/>
              </a:rPr>
              <a:t>                       </a:t>
            </a:r>
            <a:r>
              <a:rPr lang="en-US" altLang="pt-BR" b="1" dirty="0">
                <a:solidFill>
                  <a:srgbClr val="3333CC"/>
                </a:solidFill>
                <a:latin typeface="+mn-lt"/>
              </a:rPr>
              <a:t>12</a:t>
            </a:r>
            <a:endParaRPr lang="en-US" altLang="pt-BR" sz="2000" b="1" dirty="0">
              <a:solidFill>
                <a:srgbClr val="3333CC"/>
              </a:solidFill>
              <a:latin typeface="+mn-lt"/>
            </a:endParaRPr>
          </a:p>
          <a:p>
            <a:pPr>
              <a:buSzPct val="100000"/>
              <a:defRPr/>
            </a:pPr>
            <a:endParaRPr lang="en-US" altLang="pt-BR" sz="10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sz="2000" b="1" dirty="0">
                <a:latin typeface="+mn-lt"/>
              </a:rPr>
              <a:t>                     </a:t>
            </a:r>
            <a:r>
              <a:rPr lang="en-US" altLang="pt-BR" b="1" dirty="0">
                <a:solidFill>
                  <a:srgbClr val="3333CC"/>
                </a:solidFill>
                <a:latin typeface="+mn-lt"/>
              </a:rPr>
              <a:t>x</a:t>
            </a:r>
            <a:endParaRPr lang="en-US" altLang="pt-BR" sz="2000" b="1" dirty="0">
              <a:solidFill>
                <a:srgbClr val="3333CC"/>
              </a:solidFill>
              <a:latin typeface="+mn-lt"/>
            </a:endParaRPr>
          </a:p>
          <a:p>
            <a:pPr>
              <a:buSzPct val="100000"/>
              <a:defRPr/>
            </a:pPr>
            <a:endParaRPr lang="en-US" altLang="pt-BR" sz="10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b="1" dirty="0">
                <a:solidFill>
                  <a:srgbClr val="CC0000"/>
                </a:solidFill>
                <a:latin typeface="+mn-lt"/>
              </a:rPr>
              <a:t>3000</a:t>
            </a:r>
            <a:endParaRPr lang="en-US" altLang="pt-BR" sz="2000" b="1" dirty="0">
              <a:solidFill>
                <a:srgbClr val="CC0000"/>
              </a:solidFill>
              <a:latin typeface="+mn-lt"/>
            </a:endParaRPr>
          </a:p>
          <a:p>
            <a:pPr>
              <a:buSzPct val="100000"/>
              <a:defRPr/>
            </a:pPr>
            <a:endParaRPr lang="en-US" altLang="pt-BR" sz="8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sz="2000" b="1" dirty="0">
                <a:latin typeface="+mn-lt"/>
              </a:rPr>
              <a:t>    </a:t>
            </a:r>
            <a:r>
              <a:rPr lang="en-US" altLang="pt-BR" b="1" dirty="0">
                <a:latin typeface="+mn-lt"/>
              </a:rPr>
              <a:t>2000</a:t>
            </a:r>
            <a:endParaRPr lang="en-US" altLang="pt-BR" sz="2000" b="1" dirty="0">
              <a:latin typeface="+mn-lt"/>
            </a:endParaRPr>
          </a:p>
          <a:p>
            <a:pPr>
              <a:buSzPct val="100000"/>
              <a:defRPr/>
            </a:pPr>
            <a:endParaRPr lang="en-US" altLang="pt-BR" sz="10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sz="2000" b="1" dirty="0">
                <a:latin typeface="+mn-lt"/>
              </a:rPr>
              <a:t> </a:t>
            </a:r>
            <a:r>
              <a:rPr lang="en-US" altLang="pt-BR" b="1" dirty="0" err="1">
                <a:solidFill>
                  <a:srgbClr val="660066"/>
                </a:solidFill>
                <a:latin typeface="+mn-lt"/>
              </a:rPr>
              <a:t>ptr</a:t>
            </a:r>
            <a:endParaRPr lang="en-US" altLang="pt-BR" sz="2000" b="1" dirty="0">
              <a:solidFill>
                <a:srgbClr val="660066"/>
              </a:solidFill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sz="2000" b="1" dirty="0">
                <a:latin typeface="+mn-lt"/>
              </a:rPr>
              <a:t>           </a:t>
            </a:r>
          </a:p>
        </p:txBody>
      </p:sp>
      <p:grpSp>
        <p:nvGrpSpPr>
          <p:cNvPr id="14344" name="Group 8">
            <a:extLst>
              <a:ext uri="{FF2B5EF4-FFF2-40B4-BE49-F238E27FC236}">
                <a16:creationId xmlns:a16="http://schemas.microsoft.com/office/drawing/2014/main" id="{E884F605-E3E7-4A2C-A2C6-0039C2113F25}"/>
              </a:ext>
            </a:extLst>
          </p:cNvPr>
          <p:cNvGrpSpPr>
            <a:grpSpLocks/>
          </p:cNvGrpSpPr>
          <p:nvPr/>
        </p:nvGrpSpPr>
        <p:grpSpPr bwMode="auto">
          <a:xfrm>
            <a:off x="6183313" y="2276475"/>
            <a:ext cx="836612" cy="463550"/>
            <a:chOff x="3984" y="1440"/>
            <a:chExt cx="480" cy="508"/>
          </a:xfrm>
        </p:grpSpPr>
        <p:sp>
          <p:nvSpPr>
            <p:cNvPr id="14345" name="Text Box 9">
              <a:extLst>
                <a:ext uri="{FF2B5EF4-FFF2-40B4-BE49-F238E27FC236}">
                  <a16:creationId xmlns:a16="http://schemas.microsoft.com/office/drawing/2014/main" id="{24274DBF-8C49-4DE2-890C-B187290BE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40"/>
              <a:ext cx="192" cy="50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>
                  <a:latin typeface="+mn-lt"/>
                </a:rPr>
                <a:t>5</a:t>
              </a:r>
            </a:p>
          </p:txBody>
        </p:sp>
        <p:sp>
          <p:nvSpPr>
            <p:cNvPr id="14346" name="Line 10">
              <a:extLst>
                <a:ext uri="{FF2B5EF4-FFF2-40B4-BE49-F238E27FC236}">
                  <a16:creationId xmlns:a16="http://schemas.microsoft.com/office/drawing/2014/main" id="{D548B601-DBE3-4E32-9D79-92F32E363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659"/>
              <a:ext cx="239" cy="97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 sz="2800" dirty="0">
                <a:latin typeface="+mn-lt"/>
              </a:endParaRPr>
            </a:p>
          </p:txBody>
        </p:sp>
      </p:grp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DC1F9891-D736-4193-A7D6-3F3105784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81600"/>
            <a:ext cx="5181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600"/>
              </a:spcBef>
              <a:buSzPct val="100000"/>
              <a:defRPr/>
            </a:pPr>
            <a:r>
              <a:rPr lang="en-US" altLang="pt-BR" b="1" dirty="0">
                <a:solidFill>
                  <a:srgbClr val="CC0000"/>
                </a:solidFill>
                <a:latin typeface="+mn-lt"/>
              </a:rPr>
              <a:t>// Altera o valor no </a:t>
            </a:r>
            <a:r>
              <a:rPr lang="en-US" altLang="pt-BR" b="1" dirty="0" err="1">
                <a:solidFill>
                  <a:srgbClr val="CC0000"/>
                </a:solidFill>
                <a:latin typeface="+mn-lt"/>
              </a:rPr>
              <a:t>endereço</a:t>
            </a:r>
            <a:r>
              <a:rPr lang="en-US" altLang="pt-BR" b="1" dirty="0">
                <a:solidFill>
                  <a:srgbClr val="CC0000"/>
                </a:solidFill>
                <a:latin typeface="+mn-lt"/>
              </a:rPr>
              <a:t> que</a:t>
            </a:r>
          </a:p>
          <a:p>
            <a:pPr>
              <a:spcBef>
                <a:spcPts val="600"/>
              </a:spcBef>
              <a:buSzPct val="100000"/>
              <a:defRPr/>
            </a:pPr>
            <a:r>
              <a:rPr lang="en-US" altLang="pt-BR" b="1" dirty="0" err="1">
                <a:solidFill>
                  <a:srgbClr val="CC0000"/>
                </a:solidFill>
                <a:latin typeface="+mn-lt"/>
              </a:rPr>
              <a:t>ptr</a:t>
            </a:r>
            <a:r>
              <a:rPr lang="en-US" altLang="pt-BR" b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altLang="pt-BR" b="1" dirty="0" err="1">
                <a:solidFill>
                  <a:srgbClr val="CC0000"/>
                </a:solidFill>
                <a:latin typeface="+mn-lt"/>
              </a:rPr>
              <a:t>aponta</a:t>
            </a:r>
            <a:r>
              <a:rPr lang="en-US" altLang="pt-BR" b="1" dirty="0">
                <a:solidFill>
                  <a:srgbClr val="CC0000"/>
                </a:solidFill>
                <a:latin typeface="+mn-lt"/>
              </a:rPr>
              <a:t> para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A46A60B6-15DB-441F-BEBE-49DC5BC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6BDDE-0A48-4CC6-B628-C796FEB777B8}" type="slidenum">
              <a:rPr lang="en-US" altLang="pt-BR">
                <a:latin typeface="+mn-lt"/>
              </a:rPr>
              <a:pPr>
                <a:defRPr/>
              </a:pPr>
              <a:t>13</a:t>
            </a:fld>
            <a:endParaRPr lang="en-US" altLang="pt-BR">
              <a:latin typeface="+mn-lt"/>
            </a:endParaRPr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6EBD5122-EB52-4138-93FF-D55725C83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2514600" cy="46482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A14D939-8E25-4EB9-A83E-196D1A6CFC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381000" y="1447800"/>
            <a:ext cx="2895600" cy="4648200"/>
          </a:xfrm>
        </p:spPr>
        <p:txBody>
          <a:bodyPr lIns="92160" tIns="46080" rIns="92160" bIns="46080" anchor="t"/>
          <a:lstStyle/>
          <a:p>
            <a:pPr marL="342900" indent="-341313" algn="l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3600" dirty="0">
                <a:latin typeface="+mn-lt"/>
              </a:rPr>
              <a:t> </a:t>
            </a:r>
            <a:r>
              <a:rPr lang="en-US" altLang="pt-BR" sz="2800" b="1" dirty="0">
                <a:latin typeface="+mn-lt"/>
              </a:rPr>
              <a:t>char </a:t>
            </a:r>
            <a:r>
              <a:rPr lang="en-US" altLang="pt-BR" sz="2800" b="1" dirty="0" err="1">
                <a:latin typeface="+mn-lt"/>
              </a:rPr>
              <a:t>ch</a:t>
            </a:r>
            <a:r>
              <a:rPr lang="en-US" altLang="pt-BR" sz="2800" b="1" dirty="0">
                <a:latin typeface="+mn-lt"/>
              </a:rPr>
              <a:t>;</a:t>
            </a:r>
          </a:p>
          <a:p>
            <a:pPr marL="342900" indent="-341313" algn="l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</a:t>
            </a:r>
            <a:r>
              <a:rPr lang="en-US" altLang="pt-BR" sz="2800" b="1" dirty="0" err="1">
                <a:latin typeface="+mn-lt"/>
              </a:rPr>
              <a:t>ch</a:t>
            </a:r>
            <a:r>
              <a:rPr lang="en-US" altLang="pt-BR" sz="2800" b="1" dirty="0">
                <a:latin typeface="+mn-lt"/>
              </a:rPr>
              <a:t> = 'A';</a:t>
            </a:r>
          </a:p>
          <a:p>
            <a:pPr marL="342900" indent="-341313" algn="l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800" b="1" dirty="0">
              <a:latin typeface="+mn-lt"/>
            </a:endParaRPr>
          </a:p>
          <a:p>
            <a:pPr marL="342900" indent="-341313" algn="l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char* q;</a:t>
            </a:r>
          </a:p>
          <a:p>
            <a:pPr marL="342900" indent="-341313" algn="l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q = &amp;</a:t>
            </a:r>
            <a:r>
              <a:rPr lang="en-US" altLang="pt-BR" sz="2800" b="1" dirty="0" err="1">
                <a:latin typeface="+mn-lt"/>
              </a:rPr>
              <a:t>ch</a:t>
            </a:r>
            <a:r>
              <a:rPr lang="en-US" altLang="pt-BR" sz="2800" b="1" dirty="0">
                <a:latin typeface="+mn-lt"/>
              </a:rPr>
              <a:t>;</a:t>
            </a:r>
            <a:r>
              <a:rPr lang="en-US" altLang="pt-BR" sz="2800" dirty="0">
                <a:latin typeface="+mn-lt"/>
              </a:rPr>
              <a:t> </a:t>
            </a:r>
          </a:p>
          <a:p>
            <a:pPr marL="342900" indent="-341313" algn="l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800" dirty="0">
              <a:latin typeface="+mn-lt"/>
            </a:endParaRPr>
          </a:p>
          <a:p>
            <a:pPr marL="342900" indent="-341313" algn="l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*q = 'Z';</a:t>
            </a:r>
          </a:p>
          <a:p>
            <a:pPr marL="342900" indent="-341313" algn="l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char* p;</a:t>
            </a:r>
          </a:p>
          <a:p>
            <a:pPr marL="342900" indent="-341313" algn="l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>
                <a:latin typeface="+mn-lt"/>
              </a:rPr>
              <a:t> p = q;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C2AE6B2-385A-4EB4-A7A2-7A876B075228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685800" y="152400"/>
            <a:ext cx="7772400" cy="914400"/>
          </a:xfrm>
        </p:spPr>
        <p:txBody>
          <a:bodyPr lIns="92160" tIns="46080" rIns="92160" bIns="46080" anchor="b"/>
          <a:lstStyle/>
          <a:p>
            <a:pPr marL="0" indent="0" algn="ctr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400" dirty="0"/>
              <a:t>Auto-Test de </a:t>
            </a:r>
            <a:r>
              <a:rPr lang="en-US" altLang="pt-BR" sz="4400" dirty="0" err="1"/>
              <a:t>Ponteiros</a:t>
            </a:r>
            <a:endParaRPr lang="en-US" altLang="pt-BR" sz="4400" dirty="0"/>
          </a:p>
        </p:txBody>
      </p:sp>
      <p:sp>
        <p:nvSpPr>
          <p:cNvPr id="15364" name="Freeform 4">
            <a:extLst>
              <a:ext uri="{FF2B5EF4-FFF2-40B4-BE49-F238E27FC236}">
                <a16:creationId xmlns:a16="http://schemas.microsoft.com/office/drawing/2014/main" id="{9E04895C-3D54-4A7D-868F-C2293DC60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2003425"/>
            <a:ext cx="585788" cy="147638"/>
          </a:xfrm>
          <a:custGeom>
            <a:avLst/>
            <a:gdLst>
              <a:gd name="T0" fmla="*/ 0 w 1628"/>
              <a:gd name="T1" fmla="*/ 410 h 411"/>
              <a:gd name="T2" fmla="*/ 1627 w 1628"/>
              <a:gd name="T3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28" h="411">
                <a:moveTo>
                  <a:pt x="0" y="410"/>
                </a:moveTo>
                <a:lnTo>
                  <a:pt x="1627" y="0"/>
                </a:lnTo>
              </a:path>
            </a:pathLst>
          </a:cu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B6C678F2-5EC8-4F24-9F25-206E9FB59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1808163"/>
            <a:ext cx="1168400" cy="566737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4762DC7-06FB-4383-8486-26E85F50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59150"/>
            <a:ext cx="1549400" cy="566738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58CFF899-FFA4-4AF8-BC31-854CCDE01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0325" y="2097088"/>
            <a:ext cx="833438" cy="1370012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12A27233-2C01-4BDB-BDE8-671495C46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90650"/>
            <a:ext cx="3425825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000" b="1" dirty="0">
                <a:solidFill>
                  <a:srgbClr val="CC0000"/>
                </a:solidFill>
                <a:latin typeface="+mn-lt"/>
              </a:rPr>
              <a:t>                    </a:t>
            </a:r>
            <a:r>
              <a:rPr lang="en-US" altLang="pt-BR" b="1" dirty="0">
                <a:solidFill>
                  <a:srgbClr val="CC0000"/>
                </a:solidFill>
                <a:latin typeface="+mn-lt"/>
              </a:rPr>
              <a:t>4000</a:t>
            </a:r>
            <a:endParaRPr lang="en-US" altLang="pt-BR" sz="2000" b="1" dirty="0">
              <a:solidFill>
                <a:srgbClr val="CC0000"/>
              </a:solidFill>
              <a:latin typeface="+mn-lt"/>
            </a:endParaRPr>
          </a:p>
          <a:p>
            <a:pPr>
              <a:buSzPct val="100000"/>
              <a:defRPr/>
            </a:pPr>
            <a:endParaRPr lang="en-US" altLang="pt-BR" sz="7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sz="2000" b="1" dirty="0">
                <a:latin typeface="+mn-lt"/>
              </a:rPr>
              <a:t>		         </a:t>
            </a:r>
            <a:r>
              <a:rPr lang="en-US" altLang="pt-BR" b="1" dirty="0">
                <a:latin typeface="+mn-lt"/>
              </a:rPr>
              <a:t>A</a:t>
            </a:r>
            <a:endParaRPr lang="en-US" altLang="pt-BR" sz="2000" b="1" dirty="0">
              <a:latin typeface="+mn-lt"/>
            </a:endParaRPr>
          </a:p>
          <a:p>
            <a:pPr>
              <a:buSzPct val="100000"/>
              <a:defRPr/>
            </a:pPr>
            <a:endParaRPr lang="en-US" altLang="pt-BR" sz="10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sz="2000" b="1" dirty="0">
                <a:latin typeface="+mn-lt"/>
              </a:rPr>
              <a:t>                     </a:t>
            </a:r>
            <a:r>
              <a:rPr lang="en-US" altLang="pt-BR" b="1" dirty="0" err="1">
                <a:latin typeface="+mn-lt"/>
              </a:rPr>
              <a:t>ch</a:t>
            </a:r>
            <a:endParaRPr lang="en-US" altLang="pt-BR" sz="2000" b="1" dirty="0">
              <a:latin typeface="+mn-lt"/>
            </a:endParaRPr>
          </a:p>
          <a:p>
            <a:pPr>
              <a:buSzPct val="100000"/>
              <a:defRPr/>
            </a:pPr>
            <a:endParaRPr lang="en-US" altLang="pt-BR" sz="1400" b="1" dirty="0">
              <a:solidFill>
                <a:srgbClr val="CC0000"/>
              </a:solidFill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b="1" dirty="0">
                <a:solidFill>
                  <a:srgbClr val="CC0000"/>
                </a:solidFill>
                <a:latin typeface="+mn-lt"/>
              </a:rPr>
              <a:t>5000</a:t>
            </a:r>
            <a:endParaRPr lang="en-US" altLang="pt-BR" sz="2000" b="1" dirty="0">
              <a:solidFill>
                <a:srgbClr val="CC0000"/>
              </a:solidFill>
              <a:latin typeface="+mn-lt"/>
            </a:endParaRPr>
          </a:p>
          <a:p>
            <a:pPr>
              <a:buSzPct val="100000"/>
              <a:defRPr/>
            </a:pPr>
            <a:endParaRPr lang="en-US" altLang="pt-BR" sz="7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sz="2000" b="1" dirty="0">
                <a:latin typeface="+mn-lt"/>
              </a:rPr>
              <a:t>   </a:t>
            </a:r>
            <a:r>
              <a:rPr lang="en-US" altLang="pt-BR" b="1" dirty="0">
                <a:latin typeface="+mn-lt"/>
              </a:rPr>
              <a:t>4000</a:t>
            </a:r>
            <a:endParaRPr lang="en-US" altLang="pt-BR" sz="2000" b="1" dirty="0">
              <a:latin typeface="+mn-lt"/>
            </a:endParaRPr>
          </a:p>
          <a:p>
            <a:pPr>
              <a:buSzPct val="100000"/>
              <a:defRPr/>
            </a:pPr>
            <a:endParaRPr lang="en-US" altLang="pt-BR" sz="10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sz="2000" b="1" dirty="0">
                <a:latin typeface="+mn-lt"/>
              </a:rPr>
              <a:t>  </a:t>
            </a:r>
            <a:r>
              <a:rPr lang="en-US" altLang="pt-BR" b="1" dirty="0">
                <a:latin typeface="+mn-lt"/>
              </a:rPr>
              <a:t>q</a:t>
            </a:r>
            <a:endParaRPr lang="en-US" altLang="pt-BR" sz="20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sz="2000" b="1" dirty="0">
                <a:latin typeface="+mn-lt"/>
              </a:rPr>
              <a:t>           </a:t>
            </a:r>
          </a:p>
        </p:txBody>
      </p:sp>
      <p:sp>
        <p:nvSpPr>
          <p:cNvPr id="15369" name="Freeform 9">
            <a:extLst>
              <a:ext uri="{FF2B5EF4-FFF2-40B4-BE49-F238E27FC236}">
                <a16:creationId xmlns:a16="http://schemas.microsoft.com/office/drawing/2014/main" id="{1223D382-969C-42A7-B65E-6D0BD22B6B92}"/>
              </a:ext>
            </a:extLst>
          </p:cNvPr>
          <p:cNvSpPr>
            <a:spLocks/>
          </p:cNvSpPr>
          <p:nvPr/>
        </p:nvSpPr>
        <p:spPr bwMode="auto">
          <a:xfrm>
            <a:off x="7140575" y="2136775"/>
            <a:ext cx="795338" cy="1404938"/>
          </a:xfrm>
          <a:custGeom>
            <a:avLst/>
            <a:gdLst>
              <a:gd name="T0" fmla="*/ 2209 w 2210"/>
              <a:gd name="T1" fmla="*/ 3903 h 3904"/>
              <a:gd name="T2" fmla="*/ 0 w 2210"/>
              <a:gd name="T3" fmla="*/ 0 h 39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10" h="3904">
                <a:moveTo>
                  <a:pt x="2209" y="3903"/>
                </a:moveTo>
                <a:lnTo>
                  <a:pt x="0" y="0"/>
                </a:lnTo>
              </a:path>
            </a:pathLst>
          </a:custGeom>
          <a:noFill/>
          <a:ln w="3816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9D7F8806-E70F-4601-AB88-3578D0F93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575" y="1884363"/>
            <a:ext cx="387350" cy="4651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latin typeface="+mn-lt"/>
              </a:rPr>
              <a:t>Z</a:t>
            </a:r>
          </a:p>
        </p:txBody>
      </p:sp>
      <p:sp>
        <p:nvSpPr>
          <p:cNvPr id="15371" name="Freeform 11">
            <a:extLst>
              <a:ext uri="{FF2B5EF4-FFF2-40B4-BE49-F238E27FC236}">
                <a16:creationId xmlns:a16="http://schemas.microsoft.com/office/drawing/2014/main" id="{B2E80549-A908-41A4-806E-547E0A4F9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2052638"/>
            <a:ext cx="381000" cy="152400"/>
          </a:xfrm>
          <a:custGeom>
            <a:avLst/>
            <a:gdLst>
              <a:gd name="T0" fmla="*/ 0 w 1060"/>
              <a:gd name="T1" fmla="*/ 423 h 424"/>
              <a:gd name="T2" fmla="*/ 1059 w 1060"/>
              <a:gd name="T3" fmla="*/ 0 h 4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0" h="424">
                <a:moveTo>
                  <a:pt x="0" y="423"/>
                </a:moveTo>
                <a:lnTo>
                  <a:pt x="1059" y="0"/>
                </a:lnTo>
              </a:path>
            </a:pathLst>
          </a:cu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14DBA0C6-8964-4DD5-8E2F-C73D3536F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8425" y="2060575"/>
            <a:ext cx="833438" cy="1370013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grpSp>
        <p:nvGrpSpPr>
          <p:cNvPr id="15373" name="Group 13">
            <a:extLst>
              <a:ext uri="{FF2B5EF4-FFF2-40B4-BE49-F238E27FC236}">
                <a16:creationId xmlns:a16="http://schemas.microsoft.com/office/drawing/2014/main" id="{3111B0FD-1B25-4E1C-8155-4BA325160E81}"/>
              </a:ext>
            </a:extLst>
          </p:cNvPr>
          <p:cNvGrpSpPr>
            <a:grpSpLocks/>
          </p:cNvGrpSpPr>
          <p:nvPr/>
        </p:nvGrpSpPr>
        <p:grpSpPr bwMode="auto">
          <a:xfrm>
            <a:off x="6610350" y="2906713"/>
            <a:ext cx="1547813" cy="1530350"/>
            <a:chOff x="4164" y="1831"/>
            <a:chExt cx="975" cy="964"/>
          </a:xfrm>
        </p:grpSpPr>
        <p:sp>
          <p:nvSpPr>
            <p:cNvPr id="15374" name="Rectangle 14">
              <a:extLst>
                <a:ext uri="{FF2B5EF4-FFF2-40B4-BE49-F238E27FC236}">
                  <a16:creationId xmlns:a16="http://schemas.microsoft.com/office/drawing/2014/main" id="{06E027C7-1AE7-4756-93D1-E5CFBF679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2128"/>
              <a:ext cx="975" cy="356"/>
            </a:xfrm>
            <a:prstGeom prst="rect">
              <a:avLst/>
            </a:prstGeom>
            <a:solidFill>
              <a:srgbClr val="CC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C2FE253D-C697-423D-A110-A25EDFD94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1831"/>
              <a:ext cx="5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 dirty="0">
                  <a:solidFill>
                    <a:srgbClr val="800000"/>
                  </a:solidFill>
                  <a:latin typeface="+mn-lt"/>
                </a:rPr>
                <a:t>6000</a:t>
              </a:r>
              <a:endParaRPr lang="en-US" altLang="pt-BR" sz="2000" b="1" dirty="0">
                <a:solidFill>
                  <a:srgbClr val="800000"/>
                </a:solidFill>
                <a:latin typeface="+mn-lt"/>
              </a:endParaRPr>
            </a:p>
          </p:txBody>
        </p:sp>
        <p:sp>
          <p:nvSpPr>
            <p:cNvPr id="15376" name="Text Box 16">
              <a:extLst>
                <a:ext uri="{FF2B5EF4-FFF2-40B4-BE49-F238E27FC236}">
                  <a16:creationId xmlns:a16="http://schemas.microsoft.com/office/drawing/2014/main" id="{C597DB1E-0FFA-47A9-B3D5-44B105C4D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2503"/>
              <a:ext cx="2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 dirty="0">
                  <a:latin typeface="+mn-lt"/>
                </a:rPr>
                <a:t>p</a:t>
              </a:r>
            </a:p>
          </p:txBody>
        </p:sp>
      </p:grpSp>
      <p:sp>
        <p:nvSpPr>
          <p:cNvPr id="15377" name="Text Box 17">
            <a:extLst>
              <a:ext uri="{FF2B5EF4-FFF2-40B4-BE49-F238E27FC236}">
                <a16:creationId xmlns:a16="http://schemas.microsoft.com/office/drawing/2014/main" id="{23AC8362-C941-4DCF-B0B8-6725D7D1B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0"/>
            <a:ext cx="7969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solidFill>
                  <a:srgbClr val="800000"/>
                </a:solidFill>
                <a:latin typeface="+mn-lt"/>
              </a:rPr>
              <a:t>4000</a:t>
            </a:r>
            <a:endParaRPr lang="en-US" altLang="pt-BR" sz="2000" b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C38ADDF7-9011-4989-9F2C-96F1B8745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13325"/>
            <a:ext cx="6172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600"/>
              </a:spcBef>
              <a:buSzPct val="100000"/>
              <a:defRPr/>
            </a:pPr>
            <a:r>
              <a:rPr lang="en-US" altLang="pt-BR" b="1" dirty="0">
                <a:solidFill>
                  <a:srgbClr val="A50021"/>
                </a:solidFill>
                <a:latin typeface="+mn-lt"/>
              </a:rPr>
              <a:t>// RHS </a:t>
            </a:r>
            <a:r>
              <a:rPr lang="en-US" altLang="pt-BR" b="1" dirty="0" err="1">
                <a:solidFill>
                  <a:srgbClr val="A50021"/>
                </a:solidFill>
                <a:latin typeface="+mn-lt"/>
              </a:rPr>
              <a:t>tem</a:t>
            </a:r>
            <a:r>
              <a:rPr lang="en-US" altLang="pt-BR" b="1" dirty="0">
                <a:solidFill>
                  <a:srgbClr val="A50021"/>
                </a:solidFill>
                <a:latin typeface="+mn-lt"/>
              </a:rPr>
              <a:t> valor 4000</a:t>
            </a:r>
          </a:p>
          <a:p>
            <a:pPr>
              <a:spcBef>
                <a:spcPts val="900"/>
              </a:spcBef>
              <a:buSzPct val="100000"/>
              <a:defRPr/>
            </a:pPr>
            <a:r>
              <a:rPr lang="en-US" altLang="pt-BR" b="1" dirty="0">
                <a:solidFill>
                  <a:srgbClr val="A50021"/>
                </a:solidFill>
                <a:latin typeface="+mn-lt"/>
              </a:rPr>
              <a:t>// agora p e q </a:t>
            </a:r>
            <a:r>
              <a:rPr lang="en-US" altLang="pt-BR" b="1" dirty="0" err="1">
                <a:solidFill>
                  <a:srgbClr val="A50021"/>
                </a:solidFill>
                <a:latin typeface="+mn-lt"/>
              </a:rPr>
              <a:t>apontam</a:t>
            </a:r>
            <a:r>
              <a:rPr lang="en-US" altLang="pt-BR" b="1" dirty="0">
                <a:solidFill>
                  <a:srgbClr val="A50021"/>
                </a:solidFill>
                <a:latin typeface="+mn-lt"/>
              </a:rPr>
              <a:t> para </a:t>
            </a:r>
            <a:r>
              <a:rPr lang="en-US" altLang="pt-BR" b="1" dirty="0" err="1">
                <a:solidFill>
                  <a:srgbClr val="A50021"/>
                </a:solidFill>
                <a:latin typeface="+mn-lt"/>
              </a:rPr>
              <a:t>ch</a:t>
            </a:r>
            <a:r>
              <a:rPr lang="en-US" altLang="pt-BR" sz="3600" dirty="0">
                <a:latin typeface="+mn-lt"/>
              </a:rPr>
              <a:t> </a:t>
            </a:r>
          </a:p>
        </p:txBody>
      </p:sp>
      <p:sp>
        <p:nvSpPr>
          <p:cNvPr id="15379" name="AutoShape 19">
            <a:extLst>
              <a:ext uri="{FF2B5EF4-FFF2-40B4-BE49-F238E27FC236}">
                <a16:creationId xmlns:a16="http://schemas.microsoft.com/office/drawing/2014/main" id="{889BE372-2C3E-479F-A7D0-30CF2E16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962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grpSp>
        <p:nvGrpSpPr>
          <p:cNvPr id="15380" name="Group 20">
            <a:extLst>
              <a:ext uri="{FF2B5EF4-FFF2-40B4-BE49-F238E27FC236}">
                <a16:creationId xmlns:a16="http://schemas.microsoft.com/office/drawing/2014/main" id="{6AFEDCC1-A8C0-444F-B05F-B6C6C56EC11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886200"/>
            <a:ext cx="303213" cy="836613"/>
            <a:chOff x="48" y="2448"/>
            <a:chExt cx="191" cy="527"/>
          </a:xfrm>
        </p:grpSpPr>
        <p:sp>
          <p:nvSpPr>
            <p:cNvPr id="15381" name="AutoShape 21">
              <a:extLst>
                <a:ext uri="{FF2B5EF4-FFF2-40B4-BE49-F238E27FC236}">
                  <a16:creationId xmlns:a16="http://schemas.microsoft.com/office/drawing/2014/main" id="{2BE3F676-C795-4ED5-A888-17E0785CE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832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5382" name="Rectangle 22">
              <a:extLst>
                <a:ext uri="{FF2B5EF4-FFF2-40B4-BE49-F238E27FC236}">
                  <a16:creationId xmlns:a16="http://schemas.microsoft.com/office/drawing/2014/main" id="{1B557180-1133-4252-9911-5E93E7E43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448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15383" name="Group 23">
            <a:extLst>
              <a:ext uri="{FF2B5EF4-FFF2-40B4-BE49-F238E27FC236}">
                <a16:creationId xmlns:a16="http://schemas.microsoft.com/office/drawing/2014/main" id="{38D6B899-758B-46FB-9535-A202E6D85BB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343400"/>
            <a:ext cx="303213" cy="836613"/>
            <a:chOff x="48" y="2736"/>
            <a:chExt cx="191" cy="527"/>
          </a:xfrm>
        </p:grpSpPr>
        <p:sp>
          <p:nvSpPr>
            <p:cNvPr id="15384" name="AutoShape 24">
              <a:extLst>
                <a:ext uri="{FF2B5EF4-FFF2-40B4-BE49-F238E27FC236}">
                  <a16:creationId xmlns:a16="http://schemas.microsoft.com/office/drawing/2014/main" id="{E480BEC5-1AF6-4EFE-9F43-9BA24A1DA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3120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5385" name="Rectangle 25">
              <a:extLst>
                <a:ext uri="{FF2B5EF4-FFF2-40B4-BE49-F238E27FC236}">
                  <a16:creationId xmlns:a16="http://schemas.microsoft.com/office/drawing/2014/main" id="{6D5BF5C7-49B7-4CA2-A3D1-2B11BA11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736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15386" name="Group 26">
            <a:extLst>
              <a:ext uri="{FF2B5EF4-FFF2-40B4-BE49-F238E27FC236}">
                <a16:creationId xmlns:a16="http://schemas.microsoft.com/office/drawing/2014/main" id="{88E38D5A-9C54-4CFD-A875-BD20631E746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876800"/>
            <a:ext cx="303213" cy="836613"/>
            <a:chOff x="48" y="3072"/>
            <a:chExt cx="191" cy="527"/>
          </a:xfrm>
        </p:grpSpPr>
        <p:sp>
          <p:nvSpPr>
            <p:cNvPr id="15387" name="AutoShape 27">
              <a:extLst>
                <a:ext uri="{FF2B5EF4-FFF2-40B4-BE49-F238E27FC236}">
                  <a16:creationId xmlns:a16="http://schemas.microsoft.com/office/drawing/2014/main" id="{5E198C3E-061D-470A-93BA-1597C8B24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3456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5388" name="Rectangle 28">
              <a:extLst>
                <a:ext uri="{FF2B5EF4-FFF2-40B4-BE49-F238E27FC236}">
                  <a16:creationId xmlns:a16="http://schemas.microsoft.com/office/drawing/2014/main" id="{CFE87BDB-A5D3-4F17-9426-2D10ADE8E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3072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9" dur="2000" fill="hold" masterRel="sameClick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2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num">
                                      <p:cBhvr additive="repl">
                                        <p:cTn id="34" dur="10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hidden"/>
                                          </p:val>
                                        </p:tav>
                                        <p:tav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90F0ECC4-4BD2-476F-81C2-F5D8F9FE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2F80-502E-4F94-A33D-AFCBD39D4DC2}" type="slidenum">
              <a:rPr lang="en-US" altLang="pt-BR">
                <a:latin typeface="+mn-lt"/>
              </a:rPr>
              <a:pPr>
                <a:defRPr/>
              </a:pPr>
              <a:t>14</a:t>
            </a:fld>
            <a:endParaRPr lang="en-US" altLang="pt-BR">
              <a:latin typeface="+mn-lt"/>
            </a:endParaRPr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FA587A33-B4A8-4A22-B841-41718A06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3276600" cy="48768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AAF24EB-58C6-4B38-A850-00E87EA9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4713288"/>
            <a:ext cx="1168400" cy="755650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AAB9019-3E1D-4B5D-ABA0-F5B5288A4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70525"/>
            <a:ext cx="1006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latin typeface="+mn-lt"/>
              </a:rPr>
              <a:t> </a:t>
            </a:r>
            <a:r>
              <a:rPr lang="en-US" altLang="pt-BR" b="1" dirty="0" err="1">
                <a:latin typeface="+mn-lt"/>
              </a:rPr>
              <a:t>ptr</a:t>
            </a:r>
            <a:endParaRPr lang="en-US" altLang="pt-BR" b="1" dirty="0">
              <a:latin typeface="+mn-lt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E0019F1-133B-4F06-A5D1-7F562E579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172450" cy="11430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000">
                <a:latin typeface="+mn-lt"/>
              </a:rPr>
              <a:t>Usando um ponteiro para acessar os elementos de uma String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F74EE10E-1E0E-4EE6-A8CA-AA1E6851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825" y="3071813"/>
            <a:ext cx="2925763" cy="730250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B56D2267-A95A-4A26-BF75-7A13FAAF5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3048000"/>
            <a:ext cx="2790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latin typeface="+mn-lt"/>
              </a:rPr>
              <a:t>'O’    ‘l’       ‘á’    ‘\0’</a:t>
            </a:r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41D96ECB-3D5B-4C07-B1B8-E394069E7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0325" y="3070225"/>
            <a:ext cx="1588" cy="71913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dirty="0">
              <a:latin typeface="+mn-lt"/>
            </a:endParaRP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9DCAE5CE-46D5-4EA4-A9B3-E9E87309F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070225"/>
            <a:ext cx="1588" cy="71913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47C4959C-8C0A-4F1E-A10D-EE4B3A612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6225" y="3070225"/>
            <a:ext cx="1588" cy="71913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3647493B-2233-42BF-BA83-05CBC38A3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9175" y="3070225"/>
            <a:ext cx="1588" cy="71913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9709" name="Rectangle 12">
            <a:extLst>
              <a:ext uri="{FF2B5EF4-FFF2-40B4-BE49-F238E27FC236}">
                <a16:creationId xmlns:a16="http://schemas.microsoft.com/office/drawing/2014/main" id="{179D3DFA-9125-4F26-88BF-8DE4A7064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3200400" cy="4572000"/>
          </a:xfrm>
        </p:spPr>
        <p:txBody>
          <a:bodyPr lIns="92160" tIns="46080" rIns="92160" bIns="46080"/>
          <a:lstStyle/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/>
              <a:t>char msg [] = “Olá”; </a:t>
            </a:r>
          </a:p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/>
              <a:t>char* ptr; </a:t>
            </a:r>
          </a:p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/>
              <a:t>ptr = msg; </a:t>
            </a:r>
          </a:p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/>
              <a:t>*ptr = 'M'; </a:t>
            </a:r>
          </a:p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/>
              <a:t>ptr++;		</a:t>
            </a:r>
          </a:p>
          <a:p>
            <a:pPr indent="-341313">
              <a:spcBef>
                <a:spcPts val="2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800" b="1"/>
          </a:p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/>
              <a:t>*ptr = 'a';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0A66DA06-BD93-46E8-855D-80046CF4B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135188"/>
            <a:ext cx="706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latin typeface="+mn-lt"/>
              </a:rPr>
              <a:t>msg</a:t>
            </a:r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EEA72689-2EFF-4D3C-A116-A12AADFE4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590800"/>
            <a:ext cx="304800" cy="4572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grpSp>
        <p:nvGrpSpPr>
          <p:cNvPr id="29712" name="Group 15">
            <a:extLst>
              <a:ext uri="{FF2B5EF4-FFF2-40B4-BE49-F238E27FC236}">
                <a16:creationId xmlns:a16="http://schemas.microsoft.com/office/drawing/2014/main" id="{333DEF2F-E6FF-4B08-A2C4-1CC5E413FF07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447800"/>
            <a:ext cx="303213" cy="836613"/>
            <a:chOff x="48" y="912"/>
            <a:chExt cx="191" cy="527"/>
          </a:xfrm>
        </p:grpSpPr>
        <p:sp>
          <p:nvSpPr>
            <p:cNvPr id="16400" name="AutoShape 16">
              <a:extLst>
                <a:ext uri="{FF2B5EF4-FFF2-40B4-BE49-F238E27FC236}">
                  <a16:creationId xmlns:a16="http://schemas.microsoft.com/office/drawing/2014/main" id="{FBC5F4AB-9168-4364-A1DE-CC56F3E11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296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6401" name="Rectangle 17">
              <a:extLst>
                <a:ext uri="{FF2B5EF4-FFF2-40B4-BE49-F238E27FC236}">
                  <a16:creationId xmlns:a16="http://schemas.microsoft.com/office/drawing/2014/main" id="{0383F5A6-260F-4D39-A99D-192505A6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912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16402" name="Group 18">
            <a:extLst>
              <a:ext uri="{FF2B5EF4-FFF2-40B4-BE49-F238E27FC236}">
                <a16:creationId xmlns:a16="http://schemas.microsoft.com/office/drawing/2014/main" id="{31B28D08-2DCF-4D25-99FD-D721318AF78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905000"/>
            <a:ext cx="303213" cy="836613"/>
            <a:chOff x="48" y="1200"/>
            <a:chExt cx="191" cy="527"/>
          </a:xfrm>
        </p:grpSpPr>
        <p:sp>
          <p:nvSpPr>
            <p:cNvPr id="16403" name="AutoShape 19">
              <a:extLst>
                <a:ext uri="{FF2B5EF4-FFF2-40B4-BE49-F238E27FC236}">
                  <a16:creationId xmlns:a16="http://schemas.microsoft.com/office/drawing/2014/main" id="{80A40E8E-966C-442C-AB0F-BB57514A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584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6404" name="Rectangle 20">
              <a:extLst>
                <a:ext uri="{FF2B5EF4-FFF2-40B4-BE49-F238E27FC236}">
                  <a16:creationId xmlns:a16="http://schemas.microsoft.com/office/drawing/2014/main" id="{2A7B70F2-BDD3-4219-98AA-D41838DC1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200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16405" name="Group 21">
            <a:extLst>
              <a:ext uri="{FF2B5EF4-FFF2-40B4-BE49-F238E27FC236}">
                <a16:creationId xmlns:a16="http://schemas.microsoft.com/office/drawing/2014/main" id="{BEB059BE-9A33-461C-A6A3-F12B784DADD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362200"/>
            <a:ext cx="303213" cy="836613"/>
            <a:chOff x="48" y="1488"/>
            <a:chExt cx="191" cy="527"/>
          </a:xfrm>
        </p:grpSpPr>
        <p:sp>
          <p:nvSpPr>
            <p:cNvPr id="16406" name="AutoShape 22">
              <a:extLst>
                <a:ext uri="{FF2B5EF4-FFF2-40B4-BE49-F238E27FC236}">
                  <a16:creationId xmlns:a16="http://schemas.microsoft.com/office/drawing/2014/main" id="{7D1555D6-FB1C-4F2B-ADD4-0F145E1A1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872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6407" name="Rectangle 23">
              <a:extLst>
                <a:ext uri="{FF2B5EF4-FFF2-40B4-BE49-F238E27FC236}">
                  <a16:creationId xmlns:a16="http://schemas.microsoft.com/office/drawing/2014/main" id="{AA67581F-5DD9-41B7-A33B-54CC1FBEC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488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sp>
        <p:nvSpPr>
          <p:cNvPr id="16408" name="Text Box 24">
            <a:extLst>
              <a:ext uri="{FF2B5EF4-FFF2-40B4-BE49-F238E27FC236}">
                <a16:creationId xmlns:a16="http://schemas.microsoft.com/office/drawing/2014/main" id="{2B90CC35-97E8-4895-A732-8E9D0728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51125"/>
            <a:ext cx="7969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solidFill>
                  <a:srgbClr val="CC0000"/>
                </a:solidFill>
                <a:latin typeface="+mn-lt"/>
              </a:rPr>
              <a:t>3000</a:t>
            </a: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FD81AC4C-AC58-43EC-BE54-D3670065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4708525"/>
            <a:ext cx="69532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000" b="1">
                <a:solidFill>
                  <a:srgbClr val="CC0000"/>
                </a:solidFill>
                <a:latin typeface="+mn-lt"/>
              </a:rPr>
              <a:t>3000</a:t>
            </a:r>
          </a:p>
        </p:txBody>
      </p:sp>
      <p:sp>
        <p:nvSpPr>
          <p:cNvPr id="16410" name="Freeform 26">
            <a:extLst>
              <a:ext uri="{FF2B5EF4-FFF2-40B4-BE49-F238E27FC236}">
                <a16:creationId xmlns:a16="http://schemas.microsoft.com/office/drawing/2014/main" id="{64D67E35-4130-40D2-825E-2830CC50666A}"/>
              </a:ext>
            </a:extLst>
          </p:cNvPr>
          <p:cNvSpPr>
            <a:spLocks/>
          </p:cNvSpPr>
          <p:nvPr/>
        </p:nvSpPr>
        <p:spPr bwMode="auto">
          <a:xfrm>
            <a:off x="4648200" y="3810000"/>
            <a:ext cx="152400" cy="838200"/>
          </a:xfrm>
          <a:custGeom>
            <a:avLst/>
            <a:gdLst>
              <a:gd name="T0" fmla="*/ 0 w 424"/>
              <a:gd name="T1" fmla="*/ 2329 h 2330"/>
              <a:gd name="T2" fmla="*/ 423 w 424"/>
              <a:gd name="T3" fmla="*/ 0 h 23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4" h="2330">
                <a:moveTo>
                  <a:pt x="0" y="2329"/>
                </a:moveTo>
                <a:lnTo>
                  <a:pt x="423" y="0"/>
                </a:lnTo>
              </a:path>
            </a:pathLst>
          </a:cu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grpSp>
        <p:nvGrpSpPr>
          <p:cNvPr id="16411" name="Group 27">
            <a:extLst>
              <a:ext uri="{FF2B5EF4-FFF2-40B4-BE49-F238E27FC236}">
                <a16:creationId xmlns:a16="http://schemas.microsoft.com/office/drawing/2014/main" id="{E6A076E6-1FE7-4DFF-B0E0-4B633F3E5F3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198813"/>
            <a:ext cx="641350" cy="693737"/>
            <a:chOff x="2784" y="2015"/>
            <a:chExt cx="404" cy="437"/>
          </a:xfrm>
        </p:grpSpPr>
        <p:sp>
          <p:nvSpPr>
            <p:cNvPr id="16412" name="Text Box 28">
              <a:extLst>
                <a:ext uri="{FF2B5EF4-FFF2-40B4-BE49-F238E27FC236}">
                  <a16:creationId xmlns:a16="http://schemas.microsoft.com/office/drawing/2014/main" id="{AE262015-4677-4890-8274-30A1E785C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60"/>
              <a:ext cx="40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 dirty="0">
                  <a:solidFill>
                    <a:srgbClr val="3333CC"/>
                  </a:solidFill>
                  <a:latin typeface="+mn-lt"/>
                </a:rPr>
                <a:t>'M'</a:t>
              </a:r>
            </a:p>
          </p:txBody>
        </p:sp>
        <p:sp>
          <p:nvSpPr>
            <p:cNvPr id="16413" name="Line 29">
              <a:extLst>
                <a:ext uri="{FF2B5EF4-FFF2-40B4-BE49-F238E27FC236}">
                  <a16:creationId xmlns:a16="http://schemas.microsoft.com/office/drawing/2014/main" id="{F97189F9-A5B4-4A1C-8802-83340564A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015"/>
              <a:ext cx="335" cy="97"/>
            </a:xfrm>
            <a:prstGeom prst="line">
              <a:avLst/>
            </a:prstGeom>
            <a:noFill/>
            <a:ln w="38160" cap="sq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16414" name="Group 30">
            <a:extLst>
              <a:ext uri="{FF2B5EF4-FFF2-40B4-BE49-F238E27FC236}">
                <a16:creationId xmlns:a16="http://schemas.microsoft.com/office/drawing/2014/main" id="{ECA133ED-26AD-447A-93CE-9669A2D3A94B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819400"/>
            <a:ext cx="303213" cy="836613"/>
            <a:chOff x="48" y="1776"/>
            <a:chExt cx="191" cy="527"/>
          </a:xfrm>
        </p:grpSpPr>
        <p:sp>
          <p:nvSpPr>
            <p:cNvPr id="16415" name="AutoShape 31">
              <a:extLst>
                <a:ext uri="{FF2B5EF4-FFF2-40B4-BE49-F238E27FC236}">
                  <a16:creationId xmlns:a16="http://schemas.microsoft.com/office/drawing/2014/main" id="{C44556BC-FE71-4EA4-ACED-828227305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160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6416" name="Rectangle 32">
              <a:extLst>
                <a:ext uri="{FF2B5EF4-FFF2-40B4-BE49-F238E27FC236}">
                  <a16:creationId xmlns:a16="http://schemas.microsoft.com/office/drawing/2014/main" id="{BBCD9AAD-1A52-403D-A2B2-54C87DECB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16417" name="Group 33">
            <a:extLst>
              <a:ext uri="{FF2B5EF4-FFF2-40B4-BE49-F238E27FC236}">
                <a16:creationId xmlns:a16="http://schemas.microsoft.com/office/drawing/2014/main" id="{A0FE0984-B8DA-4003-8172-0FA84910C4F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276600"/>
            <a:ext cx="303213" cy="836613"/>
            <a:chOff x="48" y="2064"/>
            <a:chExt cx="191" cy="527"/>
          </a:xfrm>
        </p:grpSpPr>
        <p:sp>
          <p:nvSpPr>
            <p:cNvPr id="16418" name="AutoShape 34">
              <a:extLst>
                <a:ext uri="{FF2B5EF4-FFF2-40B4-BE49-F238E27FC236}">
                  <a16:creationId xmlns:a16="http://schemas.microsoft.com/office/drawing/2014/main" id="{0827BCA9-148D-496F-A2AD-B941D4B8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448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6419" name="Rectangle 35">
              <a:extLst>
                <a:ext uri="{FF2B5EF4-FFF2-40B4-BE49-F238E27FC236}">
                  <a16:creationId xmlns:a16="http://schemas.microsoft.com/office/drawing/2014/main" id="{1D468984-6483-47B5-AB41-0579618B7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064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16420" name="Group 36">
            <a:extLst>
              <a:ext uri="{FF2B5EF4-FFF2-40B4-BE49-F238E27FC236}">
                <a16:creationId xmlns:a16="http://schemas.microsoft.com/office/drawing/2014/main" id="{DC10CFCC-1936-4E9F-B0AB-B82F0C4463E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733800"/>
            <a:ext cx="303213" cy="836613"/>
            <a:chOff x="48" y="2352"/>
            <a:chExt cx="191" cy="527"/>
          </a:xfrm>
        </p:grpSpPr>
        <p:sp>
          <p:nvSpPr>
            <p:cNvPr id="16421" name="AutoShape 37">
              <a:extLst>
                <a:ext uri="{FF2B5EF4-FFF2-40B4-BE49-F238E27FC236}">
                  <a16:creationId xmlns:a16="http://schemas.microsoft.com/office/drawing/2014/main" id="{A9DBB7B0-238E-469B-9ED6-86DAF3053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736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6422" name="Rectangle 38">
              <a:extLst>
                <a:ext uri="{FF2B5EF4-FFF2-40B4-BE49-F238E27FC236}">
                  <a16:creationId xmlns:a16="http://schemas.microsoft.com/office/drawing/2014/main" id="{21D8FF9B-B17E-4D5A-9893-1959A446B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352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16423" name="Group 39">
            <a:extLst>
              <a:ext uri="{FF2B5EF4-FFF2-40B4-BE49-F238E27FC236}">
                <a16:creationId xmlns:a16="http://schemas.microsoft.com/office/drawing/2014/main" id="{6D6963F2-AFDA-4574-8B57-838C441DAE2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810000"/>
            <a:ext cx="912813" cy="836613"/>
            <a:chOff x="2880" y="2400"/>
            <a:chExt cx="575" cy="527"/>
          </a:xfrm>
        </p:grpSpPr>
        <p:sp>
          <p:nvSpPr>
            <p:cNvPr id="16424" name="Rectangle 40">
              <a:extLst>
                <a:ext uri="{FF2B5EF4-FFF2-40B4-BE49-F238E27FC236}">
                  <a16:creationId xmlns:a16="http://schemas.microsoft.com/office/drawing/2014/main" id="{4030DAB8-6113-443D-9272-12D1BFAB9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00"/>
              <a:ext cx="287" cy="5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6425" name="Line 41">
              <a:extLst>
                <a:ext uri="{FF2B5EF4-FFF2-40B4-BE49-F238E27FC236}">
                  <a16:creationId xmlns:a16="http://schemas.microsoft.com/office/drawing/2014/main" id="{E9877878-1B01-497A-BA38-91BC91DD5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399"/>
              <a:ext cx="479" cy="481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16426" name="Group 42">
            <a:extLst>
              <a:ext uri="{FF2B5EF4-FFF2-40B4-BE49-F238E27FC236}">
                <a16:creationId xmlns:a16="http://schemas.microsoft.com/office/drawing/2014/main" id="{550DB6AD-C262-4D9E-A687-4A82408505E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198813"/>
            <a:ext cx="538163" cy="693737"/>
            <a:chOff x="3264" y="2015"/>
            <a:chExt cx="339" cy="437"/>
          </a:xfrm>
        </p:grpSpPr>
        <p:sp>
          <p:nvSpPr>
            <p:cNvPr id="16427" name="Text Box 43">
              <a:extLst>
                <a:ext uri="{FF2B5EF4-FFF2-40B4-BE49-F238E27FC236}">
                  <a16:creationId xmlns:a16="http://schemas.microsoft.com/office/drawing/2014/main" id="{FE772491-4759-4B79-8313-614EEE586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160"/>
              <a:ext cx="31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 dirty="0">
                  <a:solidFill>
                    <a:srgbClr val="3333CC"/>
                  </a:solidFill>
                  <a:latin typeface="+mn-lt"/>
                </a:rPr>
                <a:t>'a'</a:t>
              </a:r>
            </a:p>
          </p:txBody>
        </p:sp>
        <p:sp>
          <p:nvSpPr>
            <p:cNvPr id="16428" name="Line 44">
              <a:extLst>
                <a:ext uri="{FF2B5EF4-FFF2-40B4-BE49-F238E27FC236}">
                  <a16:creationId xmlns:a16="http://schemas.microsoft.com/office/drawing/2014/main" id="{CC8594F8-7A2E-4A69-B2F0-CCBB331EF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8" y="2015"/>
              <a:ext cx="335" cy="97"/>
            </a:xfrm>
            <a:prstGeom prst="line">
              <a:avLst/>
            </a:prstGeom>
            <a:noFill/>
            <a:ln w="38160" cap="sq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sp>
        <p:nvSpPr>
          <p:cNvPr id="16429" name="Text Box 45">
            <a:extLst>
              <a:ext uri="{FF2B5EF4-FFF2-40B4-BE49-F238E27FC236}">
                <a16:creationId xmlns:a16="http://schemas.microsoft.com/office/drawing/2014/main" id="{3BEF413B-F9D4-4940-959D-6FB102319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724400"/>
            <a:ext cx="796925" cy="463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solidFill>
                  <a:srgbClr val="CC0000"/>
                </a:solidFill>
                <a:latin typeface="+mn-lt"/>
              </a:rPr>
              <a:t>3001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0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5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6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9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821C41F-29F4-48AB-959B-27BCC5FB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35CA3-2C99-49B4-B206-EAFF5BD9E90E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pt-BR" sz="2400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A523099-17E2-4B3C-A1AE-3F096D8DE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Exercício</a:t>
            </a:r>
            <a:r>
              <a:rPr lang="en-US" altLang="pt-BR" dirty="0"/>
              <a:t> 2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B13B6F5-EAE9-452B-9BD1-F073E7CC1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788" y="1052736"/>
            <a:ext cx="8610600" cy="5583014"/>
          </a:xfrm>
        </p:spPr>
        <p:txBody>
          <a:bodyPr/>
          <a:lstStyle/>
          <a:p>
            <a:pPr lvl="0"/>
            <a:r>
              <a:rPr lang="pt-BR" dirty="0"/>
              <a:t>Dado o seguinte trecho de programa: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=3,j=5;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*p, *q;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&amp;j;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Qual é o valor das seguintes expressões ?</a:t>
            </a:r>
          </a:p>
          <a:p>
            <a:r>
              <a:rPr lang="pt-BR" dirty="0"/>
              <a:t>a)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p == &amp;i;</a:t>
            </a:r>
            <a:r>
              <a:rPr lang="pt-BR" dirty="0"/>
              <a:t>    			 b)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*p - *q </a:t>
            </a:r>
            <a:r>
              <a:rPr lang="pt-BR" dirty="0"/>
              <a:t>             </a:t>
            </a:r>
          </a:p>
          <a:p>
            <a:r>
              <a:rPr lang="pt-BR" dirty="0"/>
              <a:t>c)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**&amp;p</a:t>
            </a:r>
            <a:r>
              <a:rPr lang="pt-BR" dirty="0"/>
              <a:t>          				d)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3 * *p/(*q)+7</a:t>
            </a:r>
          </a:p>
        </p:txBody>
      </p:sp>
    </p:spTree>
    <p:extLst>
      <p:ext uri="{BB962C8B-B14F-4D97-AF65-F5344CB8AC3E}">
        <p14:creationId xmlns:p14="http://schemas.microsoft.com/office/powerpoint/2010/main" val="1996067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5CA37B5-14DF-4179-9308-833DEFBC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17319E-B488-4F81-BF06-FAB01D3C9563}" type="slidenum">
              <a:rPr lang="en-US" altLang="pt-BR">
                <a:latin typeface="+mn-lt"/>
              </a:rPr>
              <a:pPr>
                <a:defRPr/>
              </a:pPr>
              <a:t>16</a:t>
            </a:fld>
            <a:endParaRPr lang="en-US" altLang="pt-BR">
              <a:latin typeface="+mn-lt"/>
            </a:endParaRPr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F53B73CC-923A-4A1F-83BE-7B6BF2816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 err="1">
                <a:latin typeface="+mn-lt"/>
              </a:rPr>
              <a:t>Variáveis</a:t>
            </a:r>
            <a:r>
              <a:rPr lang="en-US" altLang="pt-BR" dirty="0">
                <a:latin typeface="+mn-lt"/>
              </a:rPr>
              <a:t> ​​de </a:t>
            </a:r>
            <a:r>
              <a:rPr lang="en-US" altLang="pt-BR" dirty="0" err="1">
                <a:latin typeface="+mn-lt"/>
              </a:rPr>
              <a:t>referência</a:t>
            </a:r>
            <a:r>
              <a:rPr lang="en-US" altLang="pt-BR" dirty="0">
                <a:latin typeface="+mn-lt"/>
              </a:rPr>
              <a:t> (C++)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B7533DD8-4E67-4A11-BE5B-9688761E1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610600" cy="5562600"/>
          </a:xfrm>
        </p:spPr>
        <p:txBody>
          <a:bodyPr/>
          <a:lstStyle/>
          <a:p>
            <a:pPr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dirty="0" err="1"/>
              <a:t>Variável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referência</a:t>
            </a:r>
            <a:r>
              <a:rPr lang="en-US" altLang="pt-BR" sz="2800" dirty="0"/>
              <a:t> = </a:t>
            </a:r>
            <a:r>
              <a:rPr lang="en-US" altLang="pt-BR" sz="2800" b="1" i="1" dirty="0"/>
              <a:t>alias/</a:t>
            </a:r>
            <a:r>
              <a:rPr lang="en-US" altLang="pt-BR" sz="2800" b="1" i="1" dirty="0" err="1"/>
              <a:t>apelido</a:t>
            </a:r>
            <a:r>
              <a:rPr lang="en-US" altLang="pt-BR" sz="2800" b="1" i="1" dirty="0"/>
              <a:t> para </a:t>
            </a:r>
            <a:r>
              <a:rPr lang="en-US" altLang="pt-BR" sz="2800" b="1" i="1" dirty="0" err="1"/>
              <a:t>outra</a:t>
            </a:r>
            <a:r>
              <a:rPr lang="en-US" altLang="pt-BR" sz="2800" b="1" i="1" dirty="0"/>
              <a:t> </a:t>
            </a:r>
            <a:r>
              <a:rPr lang="en-US" altLang="pt-BR" sz="2800" b="1" i="1" dirty="0" err="1"/>
              <a:t>variável</a:t>
            </a:r>
            <a:endParaRPr lang="en-US" altLang="pt-BR" sz="2800" b="1" i="1" dirty="0"/>
          </a:p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	- </a:t>
            </a:r>
            <a:r>
              <a:rPr lang="en-US" altLang="pt-BR" sz="2400" dirty="0" err="1"/>
              <a:t>Contém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endereço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variável</a:t>
            </a:r>
            <a:r>
              <a:rPr lang="en-US" altLang="pt-BR" sz="2400" dirty="0"/>
              <a:t> (</a:t>
            </a:r>
            <a:r>
              <a:rPr lang="en-US" altLang="pt-BR" sz="2400" dirty="0" err="1"/>
              <a:t>como</a:t>
            </a:r>
            <a:r>
              <a:rPr lang="en-US" altLang="pt-BR" sz="2400" dirty="0"/>
              <a:t> um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)</a:t>
            </a:r>
          </a:p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	- </a:t>
            </a:r>
            <a:r>
              <a:rPr lang="en-US" altLang="pt-BR" sz="2400" dirty="0" err="1"/>
              <a:t>Não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há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necessidade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realizar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qualquer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desreferenciação</a:t>
            </a:r>
            <a:r>
              <a:rPr lang="en-US" altLang="pt-BR" sz="2400" dirty="0"/>
              <a:t> </a:t>
            </a:r>
          </a:p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	(</a:t>
            </a:r>
            <a:r>
              <a:rPr lang="en-US" altLang="pt-BR" sz="2400" dirty="0" err="1"/>
              <a:t>ao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contrário</a:t>
            </a:r>
            <a:r>
              <a:rPr lang="en-US" altLang="pt-BR" sz="2400" dirty="0"/>
              <a:t> de um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) </a:t>
            </a:r>
            <a:r>
              <a:rPr lang="en-US" altLang="pt-BR" sz="2400" dirty="0" err="1"/>
              <a:t>não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precisa</a:t>
            </a:r>
            <a:r>
              <a:rPr lang="en-US" altLang="pt-BR" sz="2400" dirty="0"/>
              <a:t> do *</a:t>
            </a:r>
          </a:p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	- </a:t>
            </a:r>
            <a:r>
              <a:rPr lang="en-US" altLang="pt-BR" sz="2400" dirty="0" err="1"/>
              <a:t>Deve</a:t>
            </a:r>
            <a:r>
              <a:rPr lang="en-US" altLang="pt-BR" sz="2400" dirty="0"/>
              <a:t> ser </a:t>
            </a:r>
            <a:r>
              <a:rPr lang="en-US" altLang="pt-BR" sz="2400" dirty="0" err="1"/>
              <a:t>inicializada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quando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declarada</a:t>
            </a:r>
            <a:endParaRPr lang="en-US" altLang="pt-BR" sz="2400" dirty="0"/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200" b="1" i="1" dirty="0">
                <a:solidFill>
                  <a:srgbClr val="3333CC"/>
                </a:solidFill>
              </a:rPr>
              <a:t>int x = 5;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200" b="1" i="1" dirty="0">
                <a:solidFill>
                  <a:srgbClr val="3333CC"/>
                </a:solidFill>
              </a:rPr>
              <a:t>int &amp;z = x;</a:t>
            </a:r>
            <a:r>
              <a:rPr lang="en-US" altLang="pt-BR" sz="2200" b="1" i="1" dirty="0"/>
              <a:t>		// </a:t>
            </a:r>
            <a:r>
              <a:rPr lang="en-US" altLang="pt-BR" sz="2200" b="1" i="1" dirty="0">
                <a:solidFill>
                  <a:srgbClr val="800000"/>
                </a:solidFill>
              </a:rPr>
              <a:t>z é um outro </a:t>
            </a:r>
            <a:r>
              <a:rPr lang="en-US" altLang="pt-BR" sz="2200" b="1" i="1" dirty="0" err="1">
                <a:solidFill>
                  <a:srgbClr val="800000"/>
                </a:solidFill>
              </a:rPr>
              <a:t>nome</a:t>
            </a:r>
            <a:r>
              <a:rPr lang="en-US" altLang="pt-BR" sz="2200" b="1" i="1" dirty="0">
                <a:solidFill>
                  <a:srgbClr val="800000"/>
                </a:solidFill>
              </a:rPr>
              <a:t> para x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200" b="1" i="1" dirty="0">
                <a:solidFill>
                  <a:srgbClr val="3333CC"/>
                </a:solidFill>
              </a:rPr>
              <a:t>int &amp;y;</a:t>
            </a:r>
            <a:r>
              <a:rPr lang="en-US" altLang="pt-BR" sz="2200" b="1" i="1" dirty="0"/>
              <a:t> 			//</a:t>
            </a:r>
            <a:r>
              <a:rPr lang="en-US" altLang="pt-BR" sz="2200" b="1" i="1" dirty="0" err="1">
                <a:solidFill>
                  <a:srgbClr val="800000"/>
                </a:solidFill>
              </a:rPr>
              <a:t>Erro</a:t>
            </a:r>
            <a:r>
              <a:rPr lang="en-US" altLang="pt-BR" sz="2200" b="1" i="1" dirty="0">
                <a:solidFill>
                  <a:srgbClr val="800000"/>
                </a:solidFill>
              </a:rPr>
              <a:t>:</a:t>
            </a:r>
            <a:r>
              <a:rPr lang="en-US" altLang="pt-BR" sz="2200" b="1" i="1" dirty="0"/>
              <a:t> </a:t>
            </a:r>
            <a:r>
              <a:rPr lang="en-US" altLang="pt-BR" sz="2200" b="1" i="1" dirty="0" err="1"/>
              <a:t>referência</a:t>
            </a:r>
            <a:r>
              <a:rPr lang="en-US" altLang="pt-BR" sz="2200" b="1" i="1" dirty="0"/>
              <a:t> </a:t>
            </a:r>
            <a:r>
              <a:rPr lang="en-US" altLang="pt-BR" sz="2200" b="1" i="1" dirty="0" err="1"/>
              <a:t>deve</a:t>
            </a:r>
            <a:r>
              <a:rPr lang="en-US" altLang="pt-BR" sz="2200" b="1" i="1" dirty="0"/>
              <a:t> ser </a:t>
            </a:r>
            <a:r>
              <a:rPr lang="en-US" altLang="pt-BR" sz="2200" b="1" i="1" dirty="0" err="1"/>
              <a:t>inicializado</a:t>
            </a:r>
            <a:endParaRPr lang="en-US" altLang="pt-BR" sz="2200" b="1" i="1" dirty="0"/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200" b="1" i="1" dirty="0" err="1">
                <a:solidFill>
                  <a:srgbClr val="3333CC"/>
                </a:solidFill>
              </a:rPr>
              <a:t>cout</a:t>
            </a:r>
            <a:r>
              <a:rPr lang="en-US" altLang="pt-BR" sz="2200" b="1" i="1" dirty="0">
                <a:solidFill>
                  <a:srgbClr val="3333CC"/>
                </a:solidFill>
              </a:rPr>
              <a:t> &lt;&lt; x &lt;&lt; </a:t>
            </a:r>
            <a:r>
              <a:rPr lang="en-US" altLang="pt-BR" sz="2200" b="1" i="1" dirty="0" err="1">
                <a:solidFill>
                  <a:srgbClr val="3333CC"/>
                </a:solidFill>
              </a:rPr>
              <a:t>endl</a:t>
            </a:r>
            <a:r>
              <a:rPr lang="en-US" altLang="pt-BR" sz="2200" b="1" i="1" dirty="0">
                <a:solidFill>
                  <a:srgbClr val="3333CC"/>
                </a:solidFill>
              </a:rPr>
              <a:t>;</a:t>
            </a:r>
            <a:r>
              <a:rPr lang="en-US" altLang="pt-BR" sz="2200" b="1" i="1" dirty="0"/>
              <a:t>	-&gt; </a:t>
            </a:r>
            <a:r>
              <a:rPr lang="en-US" altLang="pt-BR" sz="2200" b="1" i="1" dirty="0" err="1"/>
              <a:t>imprime</a:t>
            </a:r>
            <a:r>
              <a:rPr lang="en-US" altLang="pt-BR" sz="2200" b="1" i="1" dirty="0"/>
              <a:t> 5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200" b="1" i="1" dirty="0" err="1">
                <a:solidFill>
                  <a:srgbClr val="3333CC"/>
                </a:solidFill>
              </a:rPr>
              <a:t>cout</a:t>
            </a:r>
            <a:r>
              <a:rPr lang="en-US" altLang="pt-BR" sz="2200" b="1" i="1" dirty="0">
                <a:solidFill>
                  <a:srgbClr val="3333CC"/>
                </a:solidFill>
              </a:rPr>
              <a:t> &lt;&lt; z &lt;&lt; </a:t>
            </a:r>
            <a:r>
              <a:rPr lang="en-US" altLang="pt-BR" sz="2200" b="1" i="1" dirty="0" err="1">
                <a:solidFill>
                  <a:srgbClr val="3333CC"/>
                </a:solidFill>
              </a:rPr>
              <a:t>endl</a:t>
            </a:r>
            <a:r>
              <a:rPr lang="en-US" altLang="pt-BR" sz="2200" b="1" i="1" dirty="0">
                <a:solidFill>
                  <a:srgbClr val="3333CC"/>
                </a:solidFill>
              </a:rPr>
              <a:t>;</a:t>
            </a:r>
            <a:r>
              <a:rPr lang="en-US" altLang="pt-BR" sz="2200" b="1" i="1" dirty="0"/>
              <a:t> 	-&gt; </a:t>
            </a:r>
            <a:r>
              <a:rPr lang="en-US" altLang="pt-BR" sz="2200" b="1" i="1" dirty="0" err="1"/>
              <a:t>imprime</a:t>
            </a:r>
            <a:r>
              <a:rPr lang="en-US" altLang="pt-BR" sz="2200" b="1" i="1" dirty="0"/>
              <a:t> 5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200" b="1" i="1" dirty="0"/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200" b="1" i="1" dirty="0">
                <a:solidFill>
                  <a:srgbClr val="3333CC"/>
                </a:solidFill>
              </a:rPr>
              <a:t>z = 9;	</a:t>
            </a:r>
            <a:r>
              <a:rPr lang="en-US" altLang="pt-BR" sz="2200" b="1" i="1" dirty="0"/>
              <a:t>		// </a:t>
            </a:r>
            <a:r>
              <a:rPr lang="en-US" altLang="pt-BR" sz="2200" b="1" i="1" dirty="0" err="1">
                <a:solidFill>
                  <a:srgbClr val="800000"/>
                </a:solidFill>
              </a:rPr>
              <a:t>mesmo</a:t>
            </a:r>
            <a:r>
              <a:rPr lang="en-US" altLang="pt-BR" sz="2200" b="1" i="1" dirty="0">
                <a:solidFill>
                  <a:srgbClr val="800000"/>
                </a:solidFill>
              </a:rPr>
              <a:t> que x = 9;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100" b="1" i="1" dirty="0"/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200" b="1" i="1" dirty="0" err="1">
                <a:solidFill>
                  <a:srgbClr val="3333CC"/>
                </a:solidFill>
              </a:rPr>
              <a:t>cout</a:t>
            </a:r>
            <a:r>
              <a:rPr lang="en-US" altLang="pt-BR" sz="2200" b="1" i="1" dirty="0">
                <a:solidFill>
                  <a:srgbClr val="3333CC"/>
                </a:solidFill>
              </a:rPr>
              <a:t> &lt;&lt; x &lt;&lt; </a:t>
            </a:r>
            <a:r>
              <a:rPr lang="en-US" altLang="pt-BR" sz="2200" b="1" i="1" dirty="0" err="1">
                <a:solidFill>
                  <a:srgbClr val="3333CC"/>
                </a:solidFill>
              </a:rPr>
              <a:t>endl</a:t>
            </a:r>
            <a:r>
              <a:rPr lang="en-US" altLang="pt-BR" sz="2200" b="1" i="1" dirty="0">
                <a:solidFill>
                  <a:srgbClr val="3333CC"/>
                </a:solidFill>
              </a:rPr>
              <a:t>;</a:t>
            </a:r>
            <a:r>
              <a:rPr lang="en-US" altLang="pt-BR" sz="2200" b="1" i="1" dirty="0"/>
              <a:t> 	-&gt; </a:t>
            </a:r>
            <a:r>
              <a:rPr lang="en-US" altLang="pt-BR" sz="2200" b="1" i="1" dirty="0" err="1"/>
              <a:t>imprime</a:t>
            </a:r>
            <a:r>
              <a:rPr lang="en-US" altLang="pt-BR" sz="2200" b="1" i="1" dirty="0"/>
              <a:t> 9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200" b="1" i="1" dirty="0" err="1">
                <a:solidFill>
                  <a:srgbClr val="3333CC"/>
                </a:solidFill>
              </a:rPr>
              <a:t>cout</a:t>
            </a:r>
            <a:r>
              <a:rPr lang="en-US" altLang="pt-BR" sz="2200" b="1" i="1" dirty="0">
                <a:solidFill>
                  <a:srgbClr val="3333CC"/>
                </a:solidFill>
              </a:rPr>
              <a:t> &lt;&lt; z &lt;&lt; </a:t>
            </a:r>
            <a:r>
              <a:rPr lang="en-US" altLang="pt-BR" sz="2200" b="1" i="1" dirty="0" err="1">
                <a:solidFill>
                  <a:srgbClr val="3333CC"/>
                </a:solidFill>
              </a:rPr>
              <a:t>endl</a:t>
            </a:r>
            <a:r>
              <a:rPr lang="en-US" altLang="pt-BR" sz="2200" b="1" i="1" dirty="0">
                <a:solidFill>
                  <a:srgbClr val="3333CC"/>
                </a:solidFill>
              </a:rPr>
              <a:t>;</a:t>
            </a:r>
            <a:r>
              <a:rPr lang="en-US" altLang="pt-BR" sz="2200" b="1" i="1" dirty="0"/>
              <a:t> 	-&gt; </a:t>
            </a:r>
            <a:r>
              <a:rPr lang="en-US" altLang="pt-BR" sz="2200" b="1" i="1" dirty="0" err="1"/>
              <a:t>imprime</a:t>
            </a:r>
            <a:r>
              <a:rPr lang="en-US" altLang="pt-BR" sz="2200" b="1" i="1" dirty="0"/>
              <a:t> 9</a:t>
            </a:r>
          </a:p>
        </p:txBody>
      </p:sp>
      <p:grpSp>
        <p:nvGrpSpPr>
          <p:cNvPr id="17411" name="Group 3">
            <a:extLst>
              <a:ext uri="{FF2B5EF4-FFF2-40B4-BE49-F238E27FC236}">
                <a16:creationId xmlns:a16="http://schemas.microsoft.com/office/drawing/2014/main" id="{7C937A30-6703-4F1F-B57E-85E07221DA7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819400"/>
            <a:ext cx="379413" cy="836613"/>
            <a:chOff x="48" y="1776"/>
            <a:chExt cx="239" cy="527"/>
          </a:xfrm>
        </p:grpSpPr>
        <p:sp>
          <p:nvSpPr>
            <p:cNvPr id="17412" name="AutoShape 4">
              <a:extLst>
                <a:ext uri="{FF2B5EF4-FFF2-40B4-BE49-F238E27FC236}">
                  <a16:creationId xmlns:a16="http://schemas.microsoft.com/office/drawing/2014/main" id="{F7E54FE3-689E-4D8D-8BC0-9AA6D33C4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160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7413" name="Rectangle 5">
              <a:extLst>
                <a:ext uri="{FF2B5EF4-FFF2-40B4-BE49-F238E27FC236}">
                  <a16:creationId xmlns:a16="http://schemas.microsoft.com/office/drawing/2014/main" id="{40549D57-DF67-4745-894C-D8C251739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239" cy="3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17414" name="Group 6">
            <a:extLst>
              <a:ext uri="{FF2B5EF4-FFF2-40B4-BE49-F238E27FC236}">
                <a16:creationId xmlns:a16="http://schemas.microsoft.com/office/drawing/2014/main" id="{F21082DE-7174-4C7E-8B43-D523D6F641C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124200"/>
            <a:ext cx="379413" cy="836613"/>
            <a:chOff x="48" y="1968"/>
            <a:chExt cx="239" cy="527"/>
          </a:xfrm>
        </p:grpSpPr>
        <p:sp>
          <p:nvSpPr>
            <p:cNvPr id="17415" name="AutoShape 7">
              <a:extLst>
                <a:ext uri="{FF2B5EF4-FFF2-40B4-BE49-F238E27FC236}">
                  <a16:creationId xmlns:a16="http://schemas.microsoft.com/office/drawing/2014/main" id="{CB9F8DAD-B62B-40AA-8B87-463B58305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352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81B150B9-B7D6-41FA-9D8B-94D4924C8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968"/>
              <a:ext cx="239" cy="3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17417" name="Group 9">
            <a:extLst>
              <a:ext uri="{FF2B5EF4-FFF2-40B4-BE49-F238E27FC236}">
                <a16:creationId xmlns:a16="http://schemas.microsoft.com/office/drawing/2014/main" id="{1F383F22-03BD-4331-B2A1-D896B962013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797425"/>
            <a:ext cx="379413" cy="836613"/>
            <a:chOff x="48" y="2736"/>
            <a:chExt cx="239" cy="527"/>
          </a:xfrm>
        </p:grpSpPr>
        <p:sp>
          <p:nvSpPr>
            <p:cNvPr id="17418" name="AutoShape 10">
              <a:extLst>
                <a:ext uri="{FF2B5EF4-FFF2-40B4-BE49-F238E27FC236}">
                  <a16:creationId xmlns:a16="http://schemas.microsoft.com/office/drawing/2014/main" id="{2E0D4B9F-9734-4FC9-8443-AA4CE8C54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120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7419" name="Rectangle 11">
              <a:extLst>
                <a:ext uri="{FF2B5EF4-FFF2-40B4-BE49-F238E27FC236}">
                  <a16:creationId xmlns:a16="http://schemas.microsoft.com/office/drawing/2014/main" id="{006C03D9-5A83-496F-A9AC-1ADAFD77D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736"/>
              <a:ext cx="239" cy="3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39ACA52F-E940-4FC3-8905-D29F8FCCC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7600"/>
            <a:ext cx="533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5B5CDB3-D40A-4D94-88F5-A6EA873C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82D84-C908-4A3B-8E40-FA428296EE23}" type="slidenum">
              <a:rPr lang="en-US" altLang="pt-BR">
                <a:latin typeface="+mn-lt"/>
              </a:rPr>
              <a:pPr>
                <a:defRPr/>
              </a:pPr>
              <a:t>17</a:t>
            </a:fld>
            <a:endParaRPr lang="en-US" altLang="pt-BR">
              <a:latin typeface="+mn-lt"/>
            </a:endParaRPr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58AF135C-1A7A-4FF4-9CA9-5BBE44245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 err="1">
                <a:latin typeface="+mn-lt"/>
              </a:rPr>
              <a:t>Porque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dirty="0" err="1">
                <a:latin typeface="+mn-lt"/>
              </a:rPr>
              <a:t>variáveis</a:t>
            </a:r>
            <a:r>
              <a:rPr lang="en-US" altLang="pt-BR" dirty="0">
                <a:latin typeface="+mn-lt"/>
              </a:rPr>
              <a:t> ​​de </a:t>
            </a:r>
            <a:r>
              <a:rPr lang="en-US" altLang="pt-BR" dirty="0" err="1">
                <a:latin typeface="+mn-lt"/>
              </a:rPr>
              <a:t>referência</a:t>
            </a:r>
            <a:r>
              <a:rPr lang="en-US" altLang="pt-BR" dirty="0">
                <a:latin typeface="+mn-lt"/>
              </a:rPr>
              <a:t>?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EDB8DE7-5022-4D65-A942-92610267C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562600"/>
          </a:xfrm>
        </p:spPr>
        <p:txBody>
          <a:bodyPr/>
          <a:lstStyle/>
          <a:p>
            <a:pPr marL="341313" indent="-341313">
              <a:spcBef>
                <a:spcPts val="9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3600" dirty="0"/>
              <a:t>São </a:t>
            </a:r>
            <a:r>
              <a:rPr lang="en-US" altLang="pt-BR" sz="3600" dirty="0" err="1"/>
              <a:t>principalmente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usados</a:t>
            </a:r>
            <a:r>
              <a:rPr lang="en-US" altLang="pt-BR" sz="3600" dirty="0"/>
              <a:t> ​​</a:t>
            </a:r>
            <a:r>
              <a:rPr lang="en-US" altLang="pt-BR" sz="3600" dirty="0" err="1"/>
              <a:t>como</a:t>
            </a:r>
            <a:r>
              <a:rPr lang="en-US" altLang="pt-BR" sz="3600" dirty="0"/>
              <a:t> </a:t>
            </a:r>
            <a:r>
              <a:rPr lang="en-US" altLang="pt-BR" sz="3600" dirty="0" err="1"/>
              <a:t>parâmetros</a:t>
            </a:r>
            <a:r>
              <a:rPr lang="en-US" altLang="pt-BR" sz="3600" dirty="0"/>
              <a:t> de </a:t>
            </a:r>
            <a:r>
              <a:rPr lang="en-US" altLang="pt-BR" sz="3600" dirty="0" err="1"/>
              <a:t>função</a:t>
            </a:r>
            <a:endParaRPr lang="en-US" altLang="pt-BR" sz="3600" dirty="0"/>
          </a:p>
          <a:p>
            <a:pPr marL="341313" indent="-339725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/>
              <a:t>  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3600" dirty="0" err="1"/>
              <a:t>Vantagens</a:t>
            </a:r>
            <a:r>
              <a:rPr lang="en-US" altLang="pt-BR" sz="3600" dirty="0"/>
              <a:t> do </a:t>
            </a:r>
            <a:r>
              <a:rPr lang="en-US" altLang="pt-BR" sz="3600" dirty="0" err="1"/>
              <a:t>uso</a:t>
            </a:r>
            <a:r>
              <a:rPr lang="en-US" altLang="pt-BR" sz="3600" dirty="0"/>
              <a:t> de </a:t>
            </a:r>
            <a:r>
              <a:rPr lang="en-US" altLang="pt-BR" sz="3600" dirty="0" err="1"/>
              <a:t>referências</a:t>
            </a:r>
            <a:r>
              <a:rPr lang="en-US" altLang="pt-BR" dirty="0"/>
              <a:t>: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/>
              <a:t>você</a:t>
            </a:r>
            <a:r>
              <a:rPr lang="en-US" altLang="pt-BR" dirty="0"/>
              <a:t> </a:t>
            </a:r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tem</a:t>
            </a:r>
            <a:r>
              <a:rPr lang="en-US" altLang="pt-BR" dirty="0"/>
              <a:t> que </a:t>
            </a:r>
            <a:r>
              <a:rPr lang="en-US" altLang="pt-BR" dirty="0" err="1"/>
              <a:t>passar</a:t>
            </a:r>
            <a:r>
              <a:rPr lang="en-US" altLang="pt-BR" dirty="0"/>
              <a:t> o </a:t>
            </a:r>
            <a:r>
              <a:rPr lang="en-US" altLang="pt-BR" dirty="0" err="1"/>
              <a:t>endereço</a:t>
            </a:r>
            <a:r>
              <a:rPr lang="en-US" altLang="pt-BR" dirty="0"/>
              <a:t> de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variável</a:t>
            </a:r>
            <a:endParaRPr lang="en-US" altLang="pt-BR" dirty="0"/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/>
              <a:t>você</a:t>
            </a:r>
            <a:r>
              <a:rPr lang="en-US" altLang="pt-BR" dirty="0"/>
              <a:t> </a:t>
            </a:r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tem</a:t>
            </a:r>
            <a:r>
              <a:rPr lang="en-US" altLang="pt-BR" dirty="0"/>
              <a:t> que </a:t>
            </a:r>
            <a:r>
              <a:rPr lang="en-US" altLang="pt-BR" dirty="0" err="1"/>
              <a:t>desreferenciar</a:t>
            </a:r>
            <a:r>
              <a:rPr lang="en-US" altLang="pt-BR" dirty="0"/>
              <a:t> a </a:t>
            </a:r>
            <a:r>
              <a:rPr lang="en-US" altLang="pt-BR" dirty="0" err="1"/>
              <a:t>variável</a:t>
            </a:r>
            <a:r>
              <a:rPr lang="en-US" altLang="pt-BR" dirty="0"/>
              <a:t> dentro da </a:t>
            </a:r>
            <a:r>
              <a:rPr lang="en-US" altLang="pt-BR" dirty="0" err="1"/>
              <a:t>função</a:t>
            </a:r>
            <a:r>
              <a:rPr lang="en-US" altLang="pt-BR" dirty="0"/>
              <a:t> </a:t>
            </a:r>
            <a:r>
              <a:rPr lang="en-US" altLang="pt-BR" dirty="0" err="1"/>
              <a:t>chamada</a:t>
            </a:r>
            <a:r>
              <a:rPr lang="en-US" altLang="pt-BR" dirty="0"/>
              <a:t> – </a:t>
            </a:r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precisa</a:t>
            </a:r>
            <a:r>
              <a:rPr lang="en-US" altLang="pt-BR" dirty="0"/>
              <a:t> </a:t>
            </a:r>
            <a:r>
              <a:rPr lang="en-US" altLang="pt-BR" dirty="0" err="1"/>
              <a:t>usar</a:t>
            </a:r>
            <a:r>
              <a:rPr lang="en-US" altLang="pt-BR" dirty="0"/>
              <a:t> o 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95F1B-8F6A-4DEA-B24A-709DC69B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381750"/>
            <a:ext cx="1903413" cy="455613"/>
          </a:xfrm>
        </p:spPr>
        <p:txBody>
          <a:bodyPr/>
          <a:lstStyle/>
          <a:p>
            <a:pPr>
              <a:defRPr/>
            </a:pPr>
            <a:fld id="{850F0DA1-2FE4-4596-8638-1F337E45DBAD}" type="slidenum">
              <a:rPr lang="en-US" altLang="pt-BR">
                <a:latin typeface="+mn-lt"/>
              </a:rPr>
              <a:pPr>
                <a:defRPr/>
              </a:pPr>
              <a:t>18</a:t>
            </a:fld>
            <a:endParaRPr lang="en-US" altLang="pt-BR" dirty="0">
              <a:latin typeface="+mn-lt"/>
            </a:endParaRPr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68F2AF24-912A-4548-B67A-97623C4B9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 err="1">
                <a:latin typeface="+mn-lt"/>
              </a:rPr>
              <a:t>Exemplo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dirty="0" err="1">
                <a:latin typeface="+mn-lt"/>
              </a:rPr>
              <a:t>Variáveis</a:t>
            </a:r>
            <a:r>
              <a:rPr lang="en-US" altLang="pt-BR" dirty="0">
                <a:latin typeface="+mn-lt"/>
              </a:rPr>
              <a:t> ​​de </a:t>
            </a:r>
            <a:r>
              <a:rPr lang="en-US" altLang="pt-BR" dirty="0" err="1">
                <a:latin typeface="+mn-lt"/>
              </a:rPr>
              <a:t>referência</a:t>
            </a:r>
            <a:endParaRPr lang="en-US" altLang="pt-BR" dirty="0">
              <a:latin typeface="+mn-lt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6234A3DF-F81A-4E2B-8814-2B27B5C17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07950" y="908050"/>
            <a:ext cx="5040313" cy="5715000"/>
          </a:xfrm>
        </p:spPr>
        <p:txBody>
          <a:bodyPr/>
          <a:lstStyle/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#include &lt;iostream&gt;</a:t>
            </a:r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using namespace std;</a:t>
            </a:r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000" b="1" dirty="0"/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// </a:t>
            </a:r>
            <a:r>
              <a:rPr lang="en-US" altLang="pt-BR" sz="2000" b="1" dirty="0" err="1"/>
              <a:t>prototipos</a:t>
            </a:r>
            <a:r>
              <a:rPr lang="en-US" altLang="pt-BR" sz="2000" b="1" dirty="0"/>
              <a:t> de </a:t>
            </a:r>
            <a:r>
              <a:rPr lang="en-US" altLang="pt-BR" sz="2000" b="1" dirty="0" err="1"/>
              <a:t>funcoes</a:t>
            </a:r>
            <a:r>
              <a:rPr lang="en-US" altLang="pt-BR" sz="2000" b="1" dirty="0"/>
              <a:t> </a:t>
            </a:r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void </a:t>
            </a:r>
            <a:r>
              <a:rPr lang="en-US" altLang="pt-BR" sz="2000" b="1" dirty="0" err="1"/>
              <a:t>p_troca</a:t>
            </a:r>
            <a:r>
              <a:rPr lang="en-US" altLang="pt-BR" sz="2000" b="1" dirty="0"/>
              <a:t> (int *, int *);</a:t>
            </a:r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void </a:t>
            </a:r>
            <a:r>
              <a:rPr lang="en-US" altLang="pt-BR" sz="2000" b="1" dirty="0" err="1"/>
              <a:t>r_troca</a:t>
            </a:r>
            <a:r>
              <a:rPr lang="en-US" altLang="pt-BR" sz="2000" b="1" dirty="0"/>
              <a:t> (int&amp;, int&amp;);</a:t>
            </a:r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000" b="1" dirty="0"/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int main (void){</a:t>
            </a:r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  int v = 5, x = 10;</a:t>
            </a:r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  </a:t>
            </a:r>
            <a:r>
              <a:rPr lang="en-US" altLang="pt-BR" sz="2000" b="1" dirty="0" err="1"/>
              <a:t>cout</a:t>
            </a:r>
            <a:r>
              <a:rPr lang="en-US" altLang="pt-BR" sz="2000" b="1" dirty="0"/>
              <a:t> &lt;&lt; v &lt;&lt; " " &lt;&lt; x &lt;&lt; </a:t>
            </a:r>
            <a:r>
              <a:rPr lang="en-US" altLang="pt-BR" sz="2000" b="1" dirty="0" err="1"/>
              <a:t>endl</a:t>
            </a:r>
            <a:r>
              <a:rPr lang="en-US" altLang="pt-BR" sz="2000" b="1" dirty="0"/>
              <a:t>;</a:t>
            </a:r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  </a:t>
            </a:r>
            <a:r>
              <a:rPr lang="en-US" altLang="pt-BR" sz="2000" b="1" dirty="0" err="1"/>
              <a:t>p_troca</a:t>
            </a:r>
            <a:r>
              <a:rPr lang="en-US" altLang="pt-BR" sz="2000" b="1" dirty="0"/>
              <a:t>(&amp;v, &amp;x);</a:t>
            </a:r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  </a:t>
            </a:r>
            <a:r>
              <a:rPr lang="en-US" altLang="pt-BR" sz="2000" b="1" dirty="0" err="1"/>
              <a:t>cout</a:t>
            </a:r>
            <a:r>
              <a:rPr lang="en-US" altLang="pt-BR" sz="2000" b="1" dirty="0"/>
              <a:t> &lt;&lt; v &lt;&lt; " " &lt;&lt; x &lt;&lt; </a:t>
            </a:r>
            <a:r>
              <a:rPr lang="en-US" altLang="pt-BR" sz="2000" b="1" dirty="0" err="1"/>
              <a:t>endl</a:t>
            </a:r>
            <a:r>
              <a:rPr lang="en-US" altLang="pt-BR" sz="2000" b="1" dirty="0"/>
              <a:t>;</a:t>
            </a:r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  </a:t>
            </a:r>
            <a:r>
              <a:rPr lang="en-US" altLang="pt-BR" sz="2000" b="1" dirty="0" err="1"/>
              <a:t>r_troca</a:t>
            </a:r>
            <a:r>
              <a:rPr lang="en-US" altLang="pt-BR" sz="2000" b="1" dirty="0"/>
              <a:t>(v, x);</a:t>
            </a:r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  </a:t>
            </a:r>
            <a:r>
              <a:rPr lang="en-US" altLang="pt-BR" sz="2000" b="1" dirty="0" err="1"/>
              <a:t>cout</a:t>
            </a:r>
            <a:r>
              <a:rPr lang="en-US" altLang="pt-BR" sz="2000" b="1" dirty="0"/>
              <a:t> &lt;&lt; v &lt;&lt; " " &lt;&lt; x &lt;&lt; </a:t>
            </a:r>
            <a:r>
              <a:rPr lang="en-US" altLang="pt-BR" sz="2000" b="1" dirty="0" err="1"/>
              <a:t>endl</a:t>
            </a:r>
            <a:r>
              <a:rPr lang="en-US" altLang="pt-BR" sz="2000" b="1" dirty="0"/>
              <a:t>;</a:t>
            </a:r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  return 0;</a:t>
            </a:r>
          </a:p>
          <a:p>
            <a:pPr lvl="1" indent="-28416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/>
              <a:t>}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77A2DA5-E643-4DFB-8E3B-4BCA77D6B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3644900"/>
            <a:ext cx="4495800" cy="276383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indent="-284163"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lvl="1">
              <a:spcBef>
                <a:spcPts val="450"/>
              </a:spcBef>
              <a:buSzPct val="100000"/>
              <a:defRPr/>
            </a:pPr>
            <a:r>
              <a:rPr lang="en-US" altLang="pt-BR" sz="2200" b="1" dirty="0">
                <a:latin typeface="+mn-lt"/>
              </a:rPr>
              <a:t>void </a:t>
            </a:r>
            <a:r>
              <a:rPr lang="en-US" altLang="pt-BR" sz="2200" b="1" dirty="0" err="1">
                <a:solidFill>
                  <a:srgbClr val="3333CC"/>
                </a:solidFill>
                <a:latin typeface="+mn-lt"/>
              </a:rPr>
              <a:t>r_troca</a:t>
            </a:r>
            <a:r>
              <a:rPr lang="en-US" altLang="pt-BR" sz="2200" b="1" dirty="0">
                <a:latin typeface="+mn-lt"/>
              </a:rPr>
              <a:t>(int &amp;a, int &amp;b)</a:t>
            </a:r>
          </a:p>
          <a:p>
            <a:pPr lvl="1">
              <a:spcBef>
                <a:spcPts val="450"/>
              </a:spcBef>
              <a:buSzPct val="100000"/>
              <a:defRPr/>
            </a:pPr>
            <a:r>
              <a:rPr lang="en-US" altLang="pt-BR" sz="2200" b="1" dirty="0">
                <a:latin typeface="+mn-lt"/>
              </a:rPr>
              <a:t>{</a:t>
            </a:r>
          </a:p>
          <a:p>
            <a:pPr lvl="1">
              <a:spcBef>
                <a:spcPts val="450"/>
              </a:spcBef>
              <a:buSzPct val="100000"/>
              <a:defRPr/>
            </a:pPr>
            <a:r>
              <a:rPr lang="en-US" altLang="pt-BR" sz="2200" b="1" dirty="0">
                <a:latin typeface="+mn-lt"/>
              </a:rPr>
              <a:t>  int temp;</a:t>
            </a:r>
          </a:p>
          <a:p>
            <a:pPr lvl="1">
              <a:spcBef>
                <a:spcPts val="450"/>
              </a:spcBef>
              <a:buSzPct val="100000"/>
              <a:defRPr/>
            </a:pPr>
            <a:r>
              <a:rPr lang="en-US" altLang="pt-BR" sz="2200" b="1" dirty="0">
                <a:latin typeface="+mn-lt"/>
              </a:rPr>
              <a:t>  temp = a;		</a:t>
            </a:r>
          </a:p>
          <a:p>
            <a:pPr lvl="1">
              <a:spcBef>
                <a:spcPts val="450"/>
              </a:spcBef>
              <a:buSzPct val="100000"/>
              <a:defRPr/>
            </a:pPr>
            <a:r>
              <a:rPr lang="en-US" altLang="pt-BR" sz="2200" b="1" dirty="0">
                <a:latin typeface="+mn-lt"/>
              </a:rPr>
              <a:t>  a = b;			</a:t>
            </a:r>
          </a:p>
          <a:p>
            <a:pPr lvl="1">
              <a:spcBef>
                <a:spcPts val="450"/>
              </a:spcBef>
              <a:buSzPct val="100000"/>
              <a:defRPr/>
            </a:pPr>
            <a:r>
              <a:rPr lang="en-US" altLang="pt-BR" sz="2200" b="1" dirty="0">
                <a:latin typeface="+mn-lt"/>
              </a:rPr>
              <a:t>  b = temp;</a:t>
            </a:r>
          </a:p>
          <a:p>
            <a:pPr lvl="1">
              <a:spcBef>
                <a:spcPts val="450"/>
              </a:spcBef>
              <a:buSzPct val="100000"/>
              <a:defRPr/>
            </a:pPr>
            <a:r>
              <a:rPr lang="en-US" altLang="pt-BR" sz="2200" b="1" dirty="0">
                <a:latin typeface="+mn-lt"/>
              </a:rPr>
              <a:t>}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F796AF2F-E340-4589-B5D6-1F3EA7394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1052513"/>
            <a:ext cx="4495800" cy="25701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indent="-284163"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r>
              <a:rPr lang="en-US" altLang="pt-BR" sz="2200" b="1" dirty="0">
                <a:latin typeface="+mn-lt"/>
                <a:cs typeface="Courier New" panose="02070309020205020404" pitchFamily="49" charset="0"/>
              </a:rPr>
              <a:t>void </a:t>
            </a:r>
            <a:r>
              <a:rPr lang="en-US" altLang="pt-BR" sz="2200" b="1" dirty="0" err="1">
                <a:solidFill>
                  <a:srgbClr val="3333CC"/>
                </a:solidFill>
                <a:latin typeface="+mn-lt"/>
                <a:cs typeface="Courier New" panose="02070309020205020404" pitchFamily="49" charset="0"/>
              </a:rPr>
              <a:t>p_troca</a:t>
            </a:r>
            <a:r>
              <a:rPr lang="en-US" altLang="pt-BR" sz="2200" b="1" dirty="0">
                <a:latin typeface="+mn-lt"/>
                <a:cs typeface="Courier New" panose="02070309020205020404" pitchFamily="49" charset="0"/>
              </a:rPr>
              <a:t>(int *a, int *b)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r>
              <a:rPr lang="en-US" altLang="pt-BR" sz="2200" b="1" dirty="0">
                <a:latin typeface="+mn-lt"/>
                <a:cs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r>
              <a:rPr lang="en-US" altLang="pt-BR" sz="2200" b="1" dirty="0">
                <a:latin typeface="+mn-lt"/>
                <a:cs typeface="Courier New" panose="02070309020205020404" pitchFamily="49" charset="0"/>
              </a:rPr>
              <a:t>  int temp;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r>
              <a:rPr lang="en-US" altLang="pt-BR" sz="2200" b="1" dirty="0">
                <a:latin typeface="+mn-lt"/>
                <a:cs typeface="Courier New" panose="02070309020205020404" pitchFamily="49" charset="0"/>
              </a:rPr>
              <a:t>  temp = *a;		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r>
              <a:rPr lang="en-US" altLang="pt-BR" sz="2200" b="1" dirty="0">
                <a:latin typeface="+mn-lt"/>
                <a:cs typeface="Courier New" panose="02070309020205020404" pitchFamily="49" charset="0"/>
              </a:rPr>
              <a:t>  *a = *b;			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r>
              <a:rPr lang="en-US" altLang="pt-BR" sz="2200" b="1" dirty="0">
                <a:latin typeface="+mn-lt"/>
                <a:cs typeface="Courier New" panose="02070309020205020404" pitchFamily="49" charset="0"/>
              </a:rPr>
              <a:t>  *b = temp;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SzPct val="100000"/>
              <a:defRPr/>
            </a:pPr>
            <a:r>
              <a:rPr lang="en-US" altLang="pt-BR" sz="2200" b="1" dirty="0">
                <a:latin typeface="+mn-lt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821C41F-29F4-48AB-959B-27BCC5FB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35CA3-2C99-49B4-B206-EAFF5BD9E90E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pt-BR" sz="2400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A523099-17E2-4B3C-A1AE-3F096D8DE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16595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Exemplo</a:t>
            </a:r>
            <a:r>
              <a:rPr lang="en-US" altLang="pt-BR" dirty="0"/>
              <a:t> 2 – </a:t>
            </a:r>
            <a:r>
              <a:rPr lang="en-US" altLang="pt-BR" dirty="0" err="1"/>
              <a:t>Referência</a:t>
            </a:r>
            <a:r>
              <a:rPr lang="en-US" altLang="pt-BR" dirty="0"/>
              <a:t> &amp;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B13B6F5-EAE9-452B-9BD1-F073E7CC1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788" y="764704"/>
            <a:ext cx="8610600" cy="5791200"/>
          </a:xfrm>
        </p:spPr>
        <p:txBody>
          <a:bodyPr/>
          <a:lstStyle/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calculaRaizes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&amp;x1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&amp;x2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delta = b * b - 4 * a * c;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(delta &gt; 0) {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x1 = (-b +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(delta))/2 * a;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x2 = (-b -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(delta))/2 * a;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a, b, c; // caso de teste: 1, -5, 6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x1, x2; // resultado: 2 e 3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"Coeficientes da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equacao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do 2o grau: ";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a &gt;&gt; b &gt;&gt; c;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calculaRaizes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(a, b, c, x1, x2);	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Raizes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x1: " &lt;&lt; x1 &lt;&lt; " e " &lt;&lt; x2 &lt;&lt;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86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618280A-97B4-41E8-BBA8-CC64674C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DB286-6EB7-42F0-AB79-D8E2A69CA83A}" type="slidenum">
              <a:rPr lang="en-US" altLang="pt-BR">
                <a:latin typeface="+mn-lt"/>
              </a:rPr>
              <a:pPr>
                <a:defRPr/>
              </a:pPr>
              <a:t>2</a:t>
            </a:fld>
            <a:endParaRPr lang="en-US" altLang="pt-BR">
              <a:latin typeface="+mn-lt"/>
            </a:endParaRPr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ECBA8864-F65E-4347-9847-E5C9BA448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>
                <a:latin typeface="+mn-lt"/>
              </a:rPr>
              <a:t>Conceito Orientada a Objetos</a:t>
            </a: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B44178F6-5C15-474A-AD4D-7E3115F5B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5486400"/>
            <a:ext cx="7543800" cy="914400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400"/>
              <a:t>Objetos do programa interagem enviando mensagens uns aos outros</a:t>
            </a:r>
          </a:p>
        </p:txBody>
      </p:sp>
      <p:pic>
        <p:nvPicPr>
          <p:cNvPr id="5125" name="Picture 3">
            <a:extLst>
              <a:ext uri="{FF2B5EF4-FFF2-40B4-BE49-F238E27FC236}">
                <a16:creationId xmlns:a16="http://schemas.microsoft.com/office/drawing/2014/main" id="{04EAEC97-9912-4E0B-88DF-30FF3DD5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42386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821C41F-29F4-48AB-959B-27BCC5FB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35CA3-2C99-49B4-B206-EAFF5BD9E90E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pt-BR" sz="2400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A523099-17E2-4B3C-A1AE-3F096D8DE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Exercício</a:t>
            </a:r>
            <a:r>
              <a:rPr lang="en-US" altLang="pt-BR" dirty="0"/>
              <a:t> 2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B13B6F5-EAE9-452B-9BD1-F073E7CC1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788" y="1052736"/>
            <a:ext cx="8610600" cy="5583014"/>
          </a:xfrm>
        </p:spPr>
        <p:txBody>
          <a:bodyPr/>
          <a:lstStyle/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Escrever um procedimento chamado </a:t>
            </a:r>
            <a:r>
              <a:rPr lang="pt-BR" altLang="pt-BR" sz="2800" dirty="0" err="1"/>
              <a:t>calculaVolumeArea</a:t>
            </a:r>
            <a:r>
              <a:rPr lang="pt-BR" altLang="pt-BR" sz="2800" dirty="0"/>
              <a:t> que permita calcular a </a:t>
            </a:r>
            <a:r>
              <a:rPr lang="pt-BR" altLang="pt-BR" sz="2800" b="1" dirty="0"/>
              <a:t>área e o volume </a:t>
            </a:r>
            <a:r>
              <a:rPr lang="pt-BR" altLang="pt-BR" sz="2800" dirty="0"/>
              <a:t>de um paralelepípedo.  Escreva também um programa principal para obter as dimensões do usuário, invocar esse procedimento e exibir o resultado na tela.</a:t>
            </a:r>
          </a:p>
          <a:p>
            <a:pPr marL="741363" lvl="1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 err="1"/>
              <a:t>Area</a:t>
            </a:r>
            <a:r>
              <a:rPr lang="pt-BR" altLang="pt-BR" sz="2400" dirty="0"/>
              <a:t> = 2 * A * L + 2 * A * P + 2 * L * P</a:t>
            </a:r>
          </a:p>
          <a:p>
            <a:pPr marL="741363" lvl="1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Volume = A * L * P</a:t>
            </a:r>
          </a:p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Escrever um procedimento com o mesmo nome (sobrecarga de </a:t>
            </a:r>
            <a:r>
              <a:rPr lang="pt-BR" altLang="pt-BR" sz="2800" dirty="0" err="1"/>
              <a:t>calculaVolumeArea</a:t>
            </a:r>
            <a:r>
              <a:rPr lang="pt-BR" altLang="pt-BR" sz="2800" dirty="0"/>
              <a:t>) mas que receba a altura e o raio de um cilindro e calcule </a:t>
            </a:r>
            <a:r>
              <a:rPr lang="pt-BR" altLang="pt-BR" sz="2800" b="1" dirty="0"/>
              <a:t>a área e o volume </a:t>
            </a:r>
            <a:r>
              <a:rPr lang="pt-BR" altLang="pt-BR" sz="2800" dirty="0"/>
              <a:t>do mesmo.</a:t>
            </a:r>
          </a:p>
          <a:p>
            <a:pPr marL="741363" lvl="1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 err="1"/>
              <a:t>Area</a:t>
            </a:r>
            <a:r>
              <a:rPr lang="pt-BR" altLang="pt-BR" sz="2400" dirty="0"/>
              <a:t>: 2 * (</a:t>
            </a:r>
            <a:r>
              <a:rPr lang="el-GR" altLang="pt-BR" sz="2400" dirty="0"/>
              <a:t>π</a:t>
            </a:r>
            <a:r>
              <a:rPr lang="pt-BR" altLang="pt-BR" sz="2400" dirty="0"/>
              <a:t> * R</a:t>
            </a:r>
            <a:r>
              <a:rPr lang="pt-BR" altLang="pt-BR" sz="2400" baseline="30000" dirty="0"/>
              <a:t>2</a:t>
            </a:r>
            <a:r>
              <a:rPr lang="pt-BR" altLang="pt-BR" sz="2400" dirty="0"/>
              <a:t> + 2 * </a:t>
            </a:r>
            <a:r>
              <a:rPr lang="el-GR" altLang="pt-BR" sz="2400" dirty="0"/>
              <a:t>π</a:t>
            </a:r>
            <a:r>
              <a:rPr lang="pt-BR" altLang="pt-BR" sz="2400" dirty="0"/>
              <a:t> * R * h)</a:t>
            </a:r>
          </a:p>
          <a:p>
            <a:pPr marL="741363" lvl="1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Volume:</a:t>
            </a:r>
            <a:r>
              <a:rPr lang="el-GR" altLang="pt-BR" sz="2400" dirty="0"/>
              <a:t> </a:t>
            </a:r>
            <a:r>
              <a:rPr lang="pt-BR" altLang="pt-BR" sz="2400" dirty="0"/>
              <a:t> </a:t>
            </a:r>
            <a:r>
              <a:rPr lang="el-GR" altLang="pt-BR" sz="2400" dirty="0"/>
              <a:t>π</a:t>
            </a:r>
            <a:r>
              <a:rPr lang="pt-BR" altLang="pt-BR" sz="2400" dirty="0"/>
              <a:t> * R</a:t>
            </a:r>
            <a:r>
              <a:rPr lang="pt-BR" altLang="pt-BR" sz="2400" baseline="30000" dirty="0"/>
              <a:t>2</a:t>
            </a:r>
            <a:r>
              <a:rPr lang="pt-BR" altLang="pt-BR" sz="2400" dirty="0"/>
              <a:t> * h</a:t>
            </a:r>
          </a:p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174863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D5404-1F3F-48C0-8C2A-14EFB41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1F328-A57E-4275-B43D-935A9BA4E615}" type="slidenum">
              <a:rPr lang="en-US" altLang="pt-BR">
                <a:latin typeface="+mn-lt"/>
              </a:rPr>
              <a:pPr>
                <a:defRPr/>
              </a:pPr>
              <a:t>21</a:t>
            </a:fld>
            <a:endParaRPr lang="en-US" altLang="pt-BR">
              <a:latin typeface="+mn-lt"/>
            </a:endParaRPr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0C72B239-2520-4CCB-8046-3F6590389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 err="1">
                <a:latin typeface="+mn-lt"/>
              </a:rPr>
              <a:t>Alocação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dirty="0" err="1">
                <a:latin typeface="+mn-lt"/>
              </a:rPr>
              <a:t>dinâmica</a:t>
            </a:r>
            <a:r>
              <a:rPr lang="en-US" altLang="pt-BR" dirty="0">
                <a:latin typeface="+mn-lt"/>
              </a:rPr>
              <a:t> de </a:t>
            </a:r>
            <a:r>
              <a:rPr lang="en-US" altLang="pt-BR" dirty="0" err="1">
                <a:latin typeface="+mn-lt"/>
              </a:rPr>
              <a:t>memória</a:t>
            </a:r>
            <a:endParaRPr lang="en-US" altLang="pt-BR" dirty="0">
              <a:latin typeface="+mn-lt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3AC0071-4EBB-4693-83A7-B891D4D6A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1676400"/>
            <a:ext cx="4495800" cy="4800600"/>
          </a:xfrm>
        </p:spPr>
        <p:txBody>
          <a:bodyPr/>
          <a:lstStyle/>
          <a:p>
            <a:pPr marL="341313" indent="-341313">
              <a:spcBef>
                <a:spcPts val="55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b="1" dirty="0" err="1"/>
              <a:t>Memória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estática</a:t>
            </a:r>
            <a:r>
              <a:rPr lang="en-US" altLang="pt-BR" sz="2400" dirty="0"/>
              <a:t> - </a:t>
            </a:r>
            <a:r>
              <a:rPr lang="en-US" altLang="pt-BR" sz="2200" dirty="0" err="1"/>
              <a:t>onde</a:t>
            </a:r>
            <a:r>
              <a:rPr lang="en-US" altLang="pt-BR" sz="2200" dirty="0"/>
              <a:t> as </a:t>
            </a:r>
            <a:r>
              <a:rPr lang="en-US" altLang="pt-BR" sz="2200" dirty="0" err="1"/>
              <a:t>variáveis</a:t>
            </a:r>
            <a:r>
              <a:rPr lang="en-US" altLang="pt-BR" sz="2200" dirty="0"/>
              <a:t> ​​</a:t>
            </a:r>
            <a:r>
              <a:rPr lang="en-US" altLang="pt-BR" sz="2200" dirty="0" err="1"/>
              <a:t>globais</a:t>
            </a:r>
            <a:r>
              <a:rPr lang="en-US" altLang="pt-BR" sz="2200" dirty="0"/>
              <a:t> e </a:t>
            </a:r>
            <a:r>
              <a:rPr lang="en-US" altLang="pt-BR" sz="2200" dirty="0" err="1"/>
              <a:t>estáticas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vivem</a:t>
            </a:r>
            <a:endParaRPr lang="en-US" altLang="pt-BR" sz="2200" dirty="0"/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2400" dirty="0"/>
          </a:p>
          <a:p>
            <a:pPr marL="341313" indent="-341313">
              <a:spcBef>
                <a:spcPts val="55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b="1" dirty="0" err="1"/>
              <a:t>Memória</a:t>
            </a:r>
            <a:r>
              <a:rPr lang="en-US" altLang="pt-BR" sz="2400" b="1" dirty="0"/>
              <a:t> heap</a:t>
            </a:r>
            <a:r>
              <a:rPr lang="en-US" altLang="pt-BR" sz="2400" dirty="0"/>
              <a:t> - </a:t>
            </a:r>
            <a:r>
              <a:rPr lang="en-US" altLang="pt-BR" sz="2200" dirty="0" err="1"/>
              <a:t>dinamicamente</a:t>
            </a:r>
            <a:r>
              <a:rPr lang="en-US" altLang="pt-BR" sz="2200" dirty="0"/>
              <a:t> </a:t>
            </a:r>
            <a:r>
              <a:rPr lang="en-US" altLang="pt-BR" sz="2200" dirty="0" err="1"/>
              <a:t>alocados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em</a:t>
            </a:r>
            <a:r>
              <a:rPr lang="en-US" altLang="pt-BR" sz="2200" dirty="0"/>
              <a:t> tempo de </a:t>
            </a:r>
            <a:r>
              <a:rPr lang="en-US" altLang="pt-BR" sz="2200" dirty="0" err="1"/>
              <a:t>execução</a:t>
            </a:r>
            <a:endParaRPr lang="en-US" altLang="pt-BR" sz="2200" dirty="0"/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/>
              <a:t>	- </a:t>
            </a:r>
            <a:r>
              <a:rPr lang="en-US" altLang="pt-BR" sz="2400" dirty="0" err="1"/>
              <a:t>memória</a:t>
            </a:r>
            <a:r>
              <a:rPr lang="en-US" altLang="pt-BR" sz="2400" dirty="0"/>
              <a:t> "</a:t>
            </a:r>
            <a:r>
              <a:rPr lang="en-US" altLang="pt-BR" sz="2400" dirty="0" err="1"/>
              <a:t>administrada</a:t>
            </a:r>
            <a:r>
              <a:rPr lang="en-US" altLang="pt-BR" sz="2400" dirty="0"/>
              <a:t>“ e </a:t>
            </a:r>
            <a:r>
              <a:rPr lang="en-US" altLang="pt-BR" sz="2400" dirty="0" err="1"/>
              <a:t>acessada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usando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ponteiros</a:t>
            </a:r>
            <a:endParaRPr lang="en-US" altLang="pt-BR" sz="2400" dirty="0"/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/>
              <a:t>         </a:t>
            </a:r>
          </a:p>
          <a:p>
            <a:pPr marL="341313" indent="-341313">
              <a:spcBef>
                <a:spcPts val="55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b="1" dirty="0" err="1"/>
              <a:t>Memória</a:t>
            </a:r>
            <a:r>
              <a:rPr lang="en-US" altLang="pt-BR" sz="2400" b="1" dirty="0"/>
              <a:t> de </a:t>
            </a:r>
            <a:r>
              <a:rPr lang="en-US" altLang="pt-BR" sz="2400" b="1" dirty="0" err="1"/>
              <a:t>pilha</a:t>
            </a:r>
            <a:r>
              <a:rPr lang="en-US" altLang="pt-BR" sz="2400" dirty="0"/>
              <a:t> - </a:t>
            </a:r>
            <a:r>
              <a:rPr lang="en-US" altLang="pt-BR" sz="2200" dirty="0" err="1"/>
              <a:t>usado</a:t>
            </a:r>
            <a:r>
              <a:rPr lang="en-US" altLang="pt-BR" sz="2200" dirty="0"/>
              <a:t> por </a:t>
            </a:r>
            <a:r>
              <a:rPr lang="en-US" altLang="pt-BR" sz="2200" dirty="0" err="1"/>
              <a:t>variáveis</a:t>
            </a:r>
            <a:r>
              <a:rPr lang="en-US" altLang="pt-BR" sz="2200" dirty="0"/>
              <a:t> ​​</a:t>
            </a:r>
            <a:r>
              <a:rPr lang="en-US" altLang="pt-BR" sz="2200" dirty="0" err="1"/>
              <a:t>automáticas</a:t>
            </a:r>
            <a:r>
              <a:rPr lang="en-US" altLang="pt-BR" sz="2200" dirty="0"/>
              <a:t> e </a:t>
            </a:r>
            <a:r>
              <a:rPr lang="en-US" altLang="pt-BR" sz="2200" dirty="0" err="1"/>
              <a:t>paramêtros</a:t>
            </a:r>
            <a:r>
              <a:rPr lang="en-US" altLang="pt-BR" sz="2200" dirty="0"/>
              <a:t> de </a:t>
            </a:r>
            <a:r>
              <a:rPr lang="en-US" altLang="pt-BR" sz="2200" dirty="0" err="1"/>
              <a:t>funções</a:t>
            </a:r>
            <a:r>
              <a:rPr lang="en-US" altLang="pt-BR" sz="2200" dirty="0"/>
              <a:t> 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ABF72C8F-552E-4601-A17F-6FFA23C5F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5153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1500"/>
              </a:spcBef>
              <a:buSzPct val="100000"/>
              <a:defRPr/>
            </a:pPr>
            <a:r>
              <a:rPr lang="en-US" altLang="pt-BR" dirty="0" err="1">
                <a:latin typeface="+mn-lt"/>
              </a:rPr>
              <a:t>Em</a:t>
            </a:r>
            <a:r>
              <a:rPr lang="en-US" altLang="pt-BR" dirty="0">
                <a:latin typeface="+mn-lt"/>
              </a:rPr>
              <a:t> C e C ++, </a:t>
            </a:r>
            <a:r>
              <a:rPr lang="en-US" altLang="pt-BR" dirty="0" err="1">
                <a:latin typeface="+mn-lt"/>
              </a:rPr>
              <a:t>três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dirty="0" err="1">
                <a:latin typeface="+mn-lt"/>
              </a:rPr>
              <a:t>tipos</a:t>
            </a:r>
            <a:r>
              <a:rPr lang="en-US" altLang="pt-BR" dirty="0">
                <a:latin typeface="+mn-lt"/>
              </a:rPr>
              <a:t> de </a:t>
            </a:r>
            <a:r>
              <a:rPr lang="en-US" altLang="pt-BR" dirty="0" err="1">
                <a:latin typeface="+mn-lt"/>
              </a:rPr>
              <a:t>memória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dirty="0" err="1">
                <a:latin typeface="+mn-lt"/>
              </a:rPr>
              <a:t>são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dirty="0" err="1">
                <a:latin typeface="+mn-lt"/>
              </a:rPr>
              <a:t>utilizados</a:t>
            </a:r>
            <a:r>
              <a:rPr lang="en-US" altLang="pt-BR" dirty="0">
                <a:latin typeface="+mn-lt"/>
              </a:rPr>
              <a:t> por </a:t>
            </a:r>
            <a:r>
              <a:rPr lang="en-US" altLang="pt-BR" dirty="0" err="1">
                <a:latin typeface="+mn-lt"/>
              </a:rPr>
              <a:t>programas</a:t>
            </a:r>
            <a:r>
              <a:rPr lang="en-US" altLang="pt-BR" dirty="0">
                <a:latin typeface="+mn-lt"/>
              </a:rPr>
              <a:t>:</a:t>
            </a:r>
          </a:p>
        </p:txBody>
      </p:sp>
      <p:pic>
        <p:nvPicPr>
          <p:cNvPr id="37894" name="Picture 4">
            <a:extLst>
              <a:ext uri="{FF2B5EF4-FFF2-40B4-BE49-F238E27FC236}">
                <a16:creationId xmlns:a16="http://schemas.microsoft.com/office/drawing/2014/main" id="{F631BE2C-0D8D-4FC7-B9A7-ACB7BB95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460875" cy="479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6C03A4-8082-49AE-81B7-66923A7B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75CEF-0180-4232-9A9E-45FB2D31FC94}" type="slidenum">
              <a:rPr lang="en-US" altLang="pt-BR">
                <a:latin typeface="+mn-lt"/>
              </a:rPr>
              <a:pPr>
                <a:defRPr/>
              </a:pPr>
              <a:t>22</a:t>
            </a:fld>
            <a:endParaRPr lang="en-US" altLang="pt-BR">
              <a:latin typeface="+mn-lt"/>
            </a:endParaRPr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0DD34587-7B2B-4796-823B-331374D1B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>
                <a:latin typeface="+mn-lt"/>
              </a:rPr>
              <a:t>3 </a:t>
            </a:r>
            <a:r>
              <a:rPr lang="en-US" altLang="pt-BR" dirty="0" err="1">
                <a:latin typeface="+mn-lt"/>
              </a:rPr>
              <a:t>Tipos</a:t>
            </a:r>
            <a:r>
              <a:rPr lang="en-US" altLang="pt-BR" dirty="0">
                <a:latin typeface="+mn-lt"/>
              </a:rPr>
              <a:t> de dados do </a:t>
            </a:r>
            <a:r>
              <a:rPr lang="en-US" altLang="pt-BR" dirty="0" err="1">
                <a:latin typeface="+mn-lt"/>
              </a:rPr>
              <a:t>programa</a:t>
            </a:r>
            <a:endParaRPr lang="en-US" altLang="pt-BR" dirty="0">
              <a:latin typeface="+mn-lt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DCE6BA1-740D-4C2D-91F5-19D56561E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33550"/>
            <a:ext cx="8588375" cy="4724400"/>
          </a:xfrm>
        </p:spPr>
        <p:txBody>
          <a:bodyPr lIns="92160" tIns="46080" rIns="92160" bIns="46080"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>
                <a:solidFill>
                  <a:srgbClr val="CC0000"/>
                </a:solidFill>
              </a:rPr>
              <a:t>DADOS ESTÁTICOS</a:t>
            </a:r>
            <a:r>
              <a:rPr lang="en-US" altLang="pt-BR" sz="2800" dirty="0"/>
              <a:t>: </a:t>
            </a:r>
            <a:r>
              <a:rPr lang="en-US" altLang="pt-BR" sz="2800" dirty="0" err="1"/>
              <a:t>Atribuídos</a:t>
            </a:r>
            <a:r>
              <a:rPr lang="en-US" altLang="pt-BR" sz="2800" dirty="0"/>
              <a:t> no </a:t>
            </a:r>
            <a:r>
              <a:rPr lang="en-US" altLang="pt-BR" sz="2800" dirty="0" err="1"/>
              <a:t>momento</a:t>
            </a:r>
            <a:r>
              <a:rPr lang="en-US" altLang="pt-BR" sz="2800" dirty="0"/>
              <a:t> da </a:t>
            </a:r>
            <a:r>
              <a:rPr lang="en-US" altLang="pt-BR" sz="2800" dirty="0" err="1"/>
              <a:t>compilação</a:t>
            </a:r>
            <a:endParaRPr lang="en-US" altLang="pt-BR" sz="2800" dirty="0"/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2800" dirty="0"/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>
                <a:solidFill>
                  <a:srgbClr val="CC0000"/>
                </a:solidFill>
              </a:rPr>
              <a:t>DADOS DINÂMICOS</a:t>
            </a:r>
            <a:r>
              <a:rPr lang="en-US" altLang="pt-BR" sz="2800" dirty="0"/>
              <a:t>: </a:t>
            </a:r>
            <a:r>
              <a:rPr lang="en-US" altLang="pt-BR" sz="2800" dirty="0" err="1"/>
              <a:t>explicitamente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alocado</a:t>
            </a:r>
            <a:r>
              <a:rPr lang="en-US" altLang="pt-BR" sz="2800" dirty="0"/>
              <a:t> e </a:t>
            </a:r>
            <a:r>
              <a:rPr lang="en-US" altLang="pt-BR" sz="2800" dirty="0" err="1"/>
              <a:t>desalocado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durante</a:t>
            </a:r>
            <a:r>
              <a:rPr lang="en-US" altLang="pt-BR" sz="2800" dirty="0"/>
              <a:t> a </a:t>
            </a:r>
            <a:r>
              <a:rPr lang="en-US" altLang="pt-BR" sz="2800" dirty="0" err="1"/>
              <a:t>execução</a:t>
            </a:r>
            <a:r>
              <a:rPr lang="en-US" altLang="pt-BR" sz="2800" dirty="0"/>
              <a:t> do </a:t>
            </a:r>
            <a:r>
              <a:rPr lang="en-US" altLang="pt-BR" sz="2800" dirty="0" err="1"/>
              <a:t>programa</a:t>
            </a:r>
            <a:r>
              <a:rPr lang="en-US" altLang="pt-BR" sz="2800" dirty="0"/>
              <a:t>, </a:t>
            </a:r>
            <a:r>
              <a:rPr lang="en-US" altLang="pt-BR" sz="2800" dirty="0" err="1"/>
              <a:t>instruções</a:t>
            </a:r>
            <a:r>
              <a:rPr lang="en-US" altLang="pt-BR" sz="2800" dirty="0"/>
              <a:t> C ++ </a:t>
            </a:r>
            <a:r>
              <a:rPr lang="en-US" altLang="pt-BR" sz="2800" dirty="0" err="1"/>
              <a:t>escritos</a:t>
            </a:r>
            <a:r>
              <a:rPr lang="en-US" altLang="pt-BR" sz="2800" dirty="0"/>
              <a:t> por </a:t>
            </a:r>
            <a:r>
              <a:rPr lang="en-US" altLang="pt-BR" sz="2800" dirty="0" err="1"/>
              <a:t>programadores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usando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operadores</a:t>
            </a:r>
            <a:r>
              <a:rPr lang="en-US" altLang="pt-BR" sz="2800" dirty="0"/>
              <a:t> </a:t>
            </a:r>
            <a:r>
              <a:rPr lang="en-US" altLang="pt-BR" sz="2800" b="1" dirty="0">
                <a:solidFill>
                  <a:srgbClr val="0000CC"/>
                </a:solidFill>
              </a:rPr>
              <a:t>new</a:t>
            </a:r>
            <a:r>
              <a:rPr lang="en-US" altLang="pt-BR" sz="2800" dirty="0"/>
              <a:t> e </a:t>
            </a:r>
            <a:r>
              <a:rPr lang="en-US" altLang="pt-BR" sz="2800" b="1" dirty="0">
                <a:solidFill>
                  <a:srgbClr val="0000CC"/>
                </a:solidFill>
              </a:rPr>
              <a:t>delete</a:t>
            </a:r>
          </a:p>
          <a:p>
            <a:pPr marL="341313" indent="-339725">
              <a:lnSpc>
                <a:spcPct val="90000"/>
              </a:lnSpc>
              <a:spcBef>
                <a:spcPts val="2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1000" dirty="0"/>
              <a:t> 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>
                <a:solidFill>
                  <a:srgbClr val="A50021"/>
                </a:solidFill>
              </a:rPr>
              <a:t>DADOS AUTOMATICOS</a:t>
            </a:r>
            <a:r>
              <a:rPr lang="en-US" altLang="pt-BR" sz="2800" dirty="0"/>
              <a:t>: </a:t>
            </a:r>
            <a:r>
              <a:rPr lang="en-US" altLang="pt-BR" sz="2800" dirty="0" err="1"/>
              <a:t>Criado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automaticamente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na</a:t>
            </a:r>
            <a:r>
              <a:rPr lang="en-US" altLang="pt-BR" sz="2800" dirty="0"/>
              <a:t> entrada da </a:t>
            </a:r>
            <a:r>
              <a:rPr lang="en-US" altLang="pt-BR" sz="2800" dirty="0" err="1"/>
              <a:t>função</a:t>
            </a:r>
            <a:r>
              <a:rPr lang="en-US" altLang="pt-BR" sz="2800" dirty="0"/>
              <a:t>, reside no </a:t>
            </a:r>
            <a:r>
              <a:rPr lang="en-US" altLang="pt-BR" sz="2800" dirty="0" err="1"/>
              <a:t>escopo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ativação</a:t>
            </a:r>
            <a:r>
              <a:rPr lang="en-US" altLang="pt-BR" sz="2800" dirty="0"/>
              <a:t> da </a:t>
            </a:r>
            <a:r>
              <a:rPr lang="en-US" altLang="pt-BR" sz="2800" dirty="0" err="1"/>
              <a:t>função</a:t>
            </a:r>
            <a:r>
              <a:rPr lang="en-US" altLang="pt-BR" dirty="0"/>
              <a:t> </a:t>
            </a:r>
            <a:r>
              <a:rPr lang="en-US" altLang="pt-BR" sz="2800" dirty="0"/>
              <a:t>e, é </a:t>
            </a:r>
            <a:r>
              <a:rPr lang="en-US" altLang="pt-BR" sz="2800" dirty="0" err="1"/>
              <a:t>destruído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retornar</a:t>
            </a:r>
            <a:r>
              <a:rPr lang="en-US" altLang="pt-BR" sz="2800" dirty="0"/>
              <a:t> a </a:t>
            </a:r>
            <a:r>
              <a:rPr lang="en-US" altLang="pt-BR" sz="2800" dirty="0" err="1"/>
              <a:t>função</a:t>
            </a:r>
            <a:endParaRPr lang="en-US" altLang="pt-BR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F1918A3-16F0-43F8-AA6C-ED6D0552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1E29F-B91B-493F-AD3B-20A8CAD0CA91}" type="slidenum">
              <a:rPr lang="en-US" altLang="pt-BR">
                <a:latin typeface="+mn-lt"/>
              </a:rPr>
              <a:pPr>
                <a:defRPr/>
              </a:pPr>
              <a:t>23</a:t>
            </a:fld>
            <a:endParaRPr lang="en-US" altLang="pt-BR">
              <a:latin typeface="+mn-lt"/>
            </a:endParaRPr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44A8CC40-A33F-4554-978C-B3640FDD0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>
                <a:latin typeface="+mn-lt"/>
              </a:rPr>
              <a:t>Memória Dinâmica Diagrama de alocação</a:t>
            </a:r>
          </a:p>
        </p:txBody>
      </p:sp>
      <p:graphicFrame>
        <p:nvGraphicFramePr>
          <p:cNvPr id="41988" name="Object 2">
            <a:extLst>
              <a:ext uri="{FF2B5EF4-FFF2-40B4-BE49-F238E27FC236}">
                <a16:creationId xmlns:a16="http://schemas.microsoft.com/office/drawing/2014/main" id="{ED36C466-8592-4931-A2E3-10CA3D729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340019"/>
              </p:ext>
            </p:extLst>
          </p:nvPr>
        </p:nvGraphicFramePr>
        <p:xfrm>
          <a:off x="1547664" y="1556792"/>
          <a:ext cx="5181600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2807280" imgH="3389400" progId="">
                  <p:embed/>
                </p:oleObj>
              </mc:Choice>
              <mc:Fallback>
                <p:oleObj r:id="rId4" imgW="2807280" imgH="3389400" progId="">
                  <p:embed/>
                  <p:pic>
                    <p:nvPicPr>
                      <p:cNvPr id="41988" name="Object 2">
                        <a:extLst>
                          <a:ext uri="{FF2B5EF4-FFF2-40B4-BE49-F238E27FC236}">
                            <a16:creationId xmlns:a16="http://schemas.microsoft.com/office/drawing/2014/main" id="{ED36C466-8592-4931-A2E3-10CA3D729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556792"/>
                        <a:ext cx="5181600" cy="459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6B467F-BF97-4FA5-81CA-E9EDF5D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2746E-BC80-452D-B82D-4180C24A2A54}" type="slidenum">
              <a:rPr lang="en-US" altLang="pt-BR">
                <a:latin typeface="+mn-lt"/>
              </a:rPr>
              <a:pPr>
                <a:defRPr/>
              </a:pPr>
              <a:t>24</a:t>
            </a:fld>
            <a:endParaRPr lang="en-US" altLang="pt-BR">
              <a:latin typeface="+mn-lt"/>
            </a:endParaRP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068B7D0C-C9CD-4B85-BE5A-3396736D0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000" dirty="0" err="1">
                <a:latin typeface="+mn-lt"/>
              </a:rPr>
              <a:t>Alocação</a:t>
            </a:r>
            <a:r>
              <a:rPr lang="en-US" altLang="pt-BR" sz="4000" dirty="0">
                <a:latin typeface="+mn-lt"/>
              </a:rPr>
              <a:t> </a:t>
            </a:r>
            <a:r>
              <a:rPr lang="en-US" altLang="pt-BR" sz="4000" dirty="0" err="1">
                <a:latin typeface="+mn-lt"/>
              </a:rPr>
              <a:t>dinâmica</a:t>
            </a:r>
            <a:r>
              <a:rPr lang="en-US" altLang="pt-BR" sz="4000" dirty="0">
                <a:latin typeface="+mn-lt"/>
              </a:rPr>
              <a:t> de </a:t>
            </a:r>
            <a:r>
              <a:rPr lang="en-US" altLang="pt-BR" sz="4000" dirty="0" err="1">
                <a:latin typeface="+mn-lt"/>
              </a:rPr>
              <a:t>memória</a:t>
            </a:r>
            <a:r>
              <a:rPr lang="en-US" altLang="pt-BR" sz="4000" dirty="0">
                <a:latin typeface="+mn-lt"/>
              </a:rPr>
              <a:t> 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275E94C-9BD7-4ABA-A3BC-3BACCDD7C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35975" cy="4419600"/>
          </a:xfrm>
        </p:spPr>
        <p:txBody>
          <a:bodyPr/>
          <a:lstStyle/>
          <a:p>
            <a:pPr marL="341313" indent="-341313"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i="1" dirty="0" err="1"/>
              <a:t>Em</a:t>
            </a:r>
            <a:r>
              <a:rPr lang="en-US" altLang="pt-BR" sz="2800" i="1" dirty="0"/>
              <a:t> C</a:t>
            </a:r>
            <a:r>
              <a:rPr lang="en-US" altLang="pt-BR" sz="2800" dirty="0"/>
              <a:t>, </a:t>
            </a:r>
            <a:r>
              <a:rPr lang="en-US" altLang="pt-BR" sz="2800" dirty="0" err="1"/>
              <a:t>Funções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como</a:t>
            </a:r>
            <a:r>
              <a:rPr lang="en-US" altLang="pt-BR" sz="2800" dirty="0"/>
              <a:t> malloc() e free() </a:t>
            </a:r>
            <a:r>
              <a:rPr lang="en-US" altLang="pt-BR" sz="2800" dirty="0" err="1"/>
              <a:t>são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usados</a:t>
            </a:r>
            <a:r>
              <a:rPr lang="en-US" altLang="pt-BR" sz="2800" dirty="0"/>
              <a:t> ​​para </a:t>
            </a:r>
            <a:r>
              <a:rPr lang="en-US" altLang="pt-BR" sz="2800" dirty="0" err="1"/>
              <a:t>alocar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dinamicamente</a:t>
            </a:r>
            <a:r>
              <a:rPr lang="en-US" altLang="pt-BR" sz="2800" dirty="0"/>
              <a:t> a </a:t>
            </a:r>
            <a:r>
              <a:rPr lang="en-US" altLang="pt-BR" sz="2800" dirty="0" err="1"/>
              <a:t>memória</a:t>
            </a:r>
            <a:r>
              <a:rPr lang="en-US" altLang="pt-BR" sz="2800" dirty="0"/>
              <a:t> da </a:t>
            </a:r>
            <a:r>
              <a:rPr lang="en-US" altLang="pt-BR" sz="2800" b="1" dirty="0"/>
              <a:t>heap</a:t>
            </a:r>
            <a:r>
              <a:rPr lang="en-US" altLang="pt-BR" sz="2800" dirty="0"/>
              <a:t>.</a:t>
            </a:r>
          </a:p>
          <a:p>
            <a:pPr marL="341313" indent="-341313"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i="1" dirty="0" err="1"/>
              <a:t>Em</a:t>
            </a:r>
            <a:r>
              <a:rPr lang="en-US" altLang="pt-BR" sz="2800" i="1" dirty="0"/>
              <a:t> C ++,</a:t>
            </a:r>
            <a:r>
              <a:rPr lang="en-US" altLang="pt-BR" sz="2800" dirty="0"/>
              <a:t> </a:t>
            </a:r>
            <a:r>
              <a:rPr lang="en-US" altLang="pt-BR" sz="2800" dirty="0" err="1"/>
              <a:t>Isto</a:t>
            </a:r>
            <a:r>
              <a:rPr lang="en-US" altLang="pt-BR" sz="2800" dirty="0"/>
              <a:t> é </a:t>
            </a:r>
            <a:r>
              <a:rPr lang="en-US" altLang="pt-BR" sz="2800" dirty="0" err="1"/>
              <a:t>conseguido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utilizando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os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operadores</a:t>
            </a:r>
            <a:r>
              <a:rPr lang="en-US" altLang="pt-BR" sz="2800" dirty="0"/>
              <a:t> </a:t>
            </a:r>
            <a:r>
              <a:rPr lang="en-US" altLang="pt-BR" sz="2800" b="1" dirty="0"/>
              <a:t>new</a:t>
            </a:r>
            <a:r>
              <a:rPr lang="en-US" altLang="pt-BR" sz="2800" dirty="0"/>
              <a:t> e </a:t>
            </a:r>
            <a:r>
              <a:rPr lang="en-US" altLang="pt-BR" sz="2800" b="1" dirty="0"/>
              <a:t>delete</a:t>
            </a:r>
            <a:endParaRPr lang="en-US" altLang="pt-BR" sz="2800" dirty="0"/>
          </a:p>
          <a:p>
            <a:pPr marL="341313" indent="-341313"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b="1" dirty="0"/>
              <a:t>new</a:t>
            </a:r>
            <a:r>
              <a:rPr lang="en-US" altLang="pt-BR" sz="2800" dirty="0"/>
              <a:t> é </a:t>
            </a:r>
            <a:r>
              <a:rPr lang="en-US" altLang="pt-BR" sz="2800" dirty="0" err="1"/>
              <a:t>usado</a:t>
            </a:r>
            <a:r>
              <a:rPr lang="en-US" altLang="pt-BR" sz="2800" dirty="0"/>
              <a:t> para </a:t>
            </a:r>
            <a:r>
              <a:rPr lang="en-US" altLang="pt-BR" sz="2800" dirty="0" err="1"/>
              <a:t>alocar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memória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durante</a:t>
            </a:r>
            <a:r>
              <a:rPr lang="en-US" altLang="pt-BR" sz="2800" dirty="0"/>
              <a:t> o tempo de </a:t>
            </a:r>
            <a:r>
              <a:rPr lang="en-US" altLang="pt-BR" sz="2800" dirty="0" err="1"/>
              <a:t>execução</a:t>
            </a:r>
            <a:endParaRPr lang="en-US" altLang="pt-BR" sz="2800" dirty="0"/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dirty="0"/>
              <a:t>retorna um ponteiro para o endereço onde o objeto foi armazenado</a:t>
            </a:r>
            <a:endParaRPr lang="en-US" altLang="pt-BR" dirty="0"/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/>
              <a:t>sempre</a:t>
            </a:r>
            <a:r>
              <a:rPr lang="en-US" altLang="pt-BR" dirty="0"/>
              <a:t> </a:t>
            </a:r>
            <a:r>
              <a:rPr lang="en-US" altLang="pt-BR" dirty="0" err="1"/>
              <a:t>retorna</a:t>
            </a:r>
            <a:r>
              <a:rPr lang="en-US" altLang="pt-BR" dirty="0"/>
              <a:t> um </a:t>
            </a:r>
            <a:r>
              <a:rPr lang="en-US" altLang="pt-BR" dirty="0" err="1"/>
              <a:t>ponteiro</a:t>
            </a:r>
            <a:r>
              <a:rPr lang="en-US" altLang="pt-BR" dirty="0"/>
              <a:t> para o </a:t>
            </a:r>
            <a:r>
              <a:rPr lang="en-US" altLang="pt-BR" dirty="0" err="1"/>
              <a:t>tipo</a:t>
            </a:r>
            <a:r>
              <a:rPr lang="en-US" altLang="pt-BR" dirty="0"/>
              <a:t> que segue o</a:t>
            </a:r>
            <a:r>
              <a:rPr lang="en-US" altLang="pt-BR" b="1" dirty="0"/>
              <a:t> new</a:t>
            </a:r>
          </a:p>
          <a:p>
            <a:pPr marL="741363" lvl="1" indent="-282575"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3176DA5-9F1B-4AEF-86B0-3D28D7776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2514600"/>
            <a:ext cx="7150100" cy="584200"/>
          </a:xfrm>
          <a:prstGeom prst="rect">
            <a:avLst/>
          </a:prstGeom>
          <a:solidFill>
            <a:srgbClr val="FFCC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7EBF03E-3FD2-4CD6-8524-138A6A230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1676400"/>
            <a:ext cx="3956050" cy="609600"/>
          </a:xfrm>
          <a:prstGeom prst="rect">
            <a:avLst/>
          </a:prstGeom>
          <a:solidFill>
            <a:srgbClr val="FFCC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D5E55EF-3BBC-4E98-9BFB-D6DBF78FD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906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 err="1">
                <a:latin typeface="+mn-lt"/>
              </a:rPr>
              <a:t>Sintaxe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dirty="0" err="1">
                <a:latin typeface="+mn-lt"/>
              </a:rPr>
              <a:t>Operador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b="1" dirty="0">
                <a:latin typeface="+mn-lt"/>
              </a:rPr>
              <a:t>new</a:t>
            </a:r>
            <a:endParaRPr lang="en-US" altLang="pt-BR" dirty="0">
              <a:latin typeface="+mn-lt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98581919-C292-4216-83C7-615CC894C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24000"/>
            <a:ext cx="7981950" cy="4800600"/>
          </a:xfrm>
        </p:spPr>
        <p:txBody>
          <a:bodyPr lIns="92160" tIns="46080" rIns="92160" bIns="46080"/>
          <a:lstStyle/>
          <a:p>
            <a:pPr indent="-341313">
              <a:spcBef>
                <a:spcPts val="3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200" b="1" dirty="0"/>
          </a:p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/>
              <a:t>new </a:t>
            </a:r>
            <a:r>
              <a:rPr lang="en-US" altLang="pt-BR" sz="2400" b="1" dirty="0" err="1"/>
              <a:t>DataType</a:t>
            </a:r>
            <a:r>
              <a:rPr lang="en-US" altLang="pt-BR" sz="2400" b="1" dirty="0"/>
              <a:t>	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000" b="1" dirty="0"/>
          </a:p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/>
              <a:t>new </a:t>
            </a:r>
            <a:r>
              <a:rPr lang="en-US" altLang="pt-BR" sz="2400" b="1" dirty="0" err="1"/>
              <a:t>DataType</a:t>
            </a:r>
            <a:r>
              <a:rPr lang="en-US" altLang="pt-BR" sz="2400" b="1" dirty="0"/>
              <a:t> [</a:t>
            </a:r>
            <a:r>
              <a:rPr lang="en-US" altLang="pt-BR" sz="2400" b="1" dirty="0" err="1"/>
              <a:t>IntExpression</a:t>
            </a:r>
            <a:r>
              <a:rPr lang="en-US" altLang="pt-BR" sz="2400" b="1" dirty="0"/>
              <a:t>]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000" dirty="0"/>
          </a:p>
          <a:p>
            <a:pPr marL="341313" indent="-339725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/>
              <a:t>Se a </a:t>
            </a:r>
            <a:r>
              <a:rPr lang="en-US" altLang="pt-BR" sz="2400" dirty="0" err="1"/>
              <a:t>memória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está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disponível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área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chamada</a:t>
            </a:r>
            <a:r>
              <a:rPr lang="en-US" altLang="pt-BR" sz="2400" dirty="0"/>
              <a:t> heap </a:t>
            </a:r>
            <a:r>
              <a:rPr lang="en-US" altLang="pt-BR" sz="2400" dirty="0">
                <a:solidFill>
                  <a:srgbClr val="0000CC"/>
                </a:solidFill>
              </a:rPr>
              <a:t>new </a:t>
            </a:r>
            <a:r>
              <a:rPr lang="en-US" altLang="pt-BR" sz="2400" dirty="0" err="1">
                <a:solidFill>
                  <a:srgbClr val="0000CC"/>
                </a:solidFill>
              </a:rPr>
              <a:t>aloca</a:t>
            </a:r>
            <a:r>
              <a:rPr lang="en-US" altLang="pt-BR" sz="2400" dirty="0">
                <a:solidFill>
                  <a:srgbClr val="0000CC"/>
                </a:solidFill>
              </a:rPr>
              <a:t> o </a:t>
            </a:r>
            <a:r>
              <a:rPr lang="en-US" altLang="pt-BR" sz="2400" dirty="0" err="1">
                <a:solidFill>
                  <a:srgbClr val="0000CC"/>
                </a:solidFill>
              </a:rPr>
              <a:t>objeto</a:t>
            </a:r>
            <a:r>
              <a:rPr lang="en-US" altLang="pt-BR" sz="2400" dirty="0">
                <a:solidFill>
                  <a:srgbClr val="0000CC"/>
                </a:solidFill>
              </a:rPr>
              <a:t> </a:t>
            </a:r>
            <a:r>
              <a:rPr lang="en-US" altLang="pt-BR" sz="2400" dirty="0" err="1">
                <a:solidFill>
                  <a:srgbClr val="0000CC"/>
                </a:solidFill>
              </a:rPr>
              <a:t>solicitado</a:t>
            </a:r>
            <a:r>
              <a:rPr lang="en-US" altLang="pt-BR" sz="2400" dirty="0">
                <a:solidFill>
                  <a:srgbClr val="0000CC"/>
                </a:solidFill>
              </a:rPr>
              <a:t> </a:t>
            </a:r>
            <a:r>
              <a:rPr lang="en-US" altLang="pt-BR" sz="2400" dirty="0" err="1">
                <a:solidFill>
                  <a:srgbClr val="0000CC"/>
                </a:solidFill>
              </a:rPr>
              <a:t>ou</a:t>
            </a:r>
            <a:r>
              <a:rPr lang="en-US" altLang="pt-BR" sz="2400" dirty="0">
                <a:solidFill>
                  <a:srgbClr val="0000CC"/>
                </a:solidFill>
              </a:rPr>
              <a:t> </a:t>
            </a:r>
            <a:r>
              <a:rPr lang="en-US" altLang="pt-BR" sz="2400" dirty="0" err="1">
                <a:solidFill>
                  <a:srgbClr val="0000CC"/>
                </a:solidFill>
              </a:rPr>
              <a:t>matriz</a:t>
            </a:r>
            <a:r>
              <a:rPr lang="en-US" altLang="pt-BR" sz="2400" dirty="0">
                <a:solidFill>
                  <a:srgbClr val="0000CC"/>
                </a:solidFill>
              </a:rPr>
              <a:t>, e </a:t>
            </a:r>
            <a:r>
              <a:rPr lang="en-US" altLang="pt-BR" sz="2400" dirty="0" err="1">
                <a:solidFill>
                  <a:srgbClr val="0000CC"/>
                </a:solidFill>
              </a:rPr>
              <a:t>retorna</a:t>
            </a:r>
            <a:r>
              <a:rPr lang="en-US" altLang="pt-BR" sz="2400" dirty="0">
                <a:solidFill>
                  <a:srgbClr val="0000CC"/>
                </a:solidFill>
              </a:rPr>
              <a:t> um </a:t>
            </a:r>
            <a:r>
              <a:rPr lang="en-US" altLang="pt-BR" sz="2400" dirty="0" err="1">
                <a:solidFill>
                  <a:srgbClr val="0000CC"/>
                </a:solidFill>
              </a:rPr>
              <a:t>ponteiro</a:t>
            </a:r>
            <a:r>
              <a:rPr lang="en-US" altLang="pt-BR" sz="2400" dirty="0">
                <a:solidFill>
                  <a:srgbClr val="993366"/>
                </a:solidFill>
              </a:rPr>
              <a:t> </a:t>
            </a:r>
            <a:r>
              <a:rPr lang="en-US" altLang="pt-BR" sz="2400" dirty="0"/>
              <a:t>para  o </a:t>
            </a:r>
            <a:r>
              <a:rPr lang="en-US" altLang="pt-BR" sz="2400" dirty="0" err="1"/>
              <a:t>endereço</a:t>
            </a:r>
            <a:r>
              <a:rPr lang="en-US" altLang="pt-BR" sz="2400" dirty="0"/>
              <a:t> da </a:t>
            </a:r>
            <a:r>
              <a:rPr lang="en-US" altLang="pt-BR" sz="2400" dirty="0" err="1"/>
              <a:t>memória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alocada</a:t>
            </a:r>
            <a:r>
              <a:rPr lang="en-US" altLang="pt-BR" sz="2400" dirty="0"/>
              <a:t>.</a:t>
            </a:r>
          </a:p>
          <a:p>
            <a:pPr indent="-341313">
              <a:spcBef>
                <a:spcPts val="2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800" dirty="0"/>
          </a:p>
          <a:p>
            <a:pPr marL="341313" indent="-339725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/>
              <a:t>Caso </a:t>
            </a:r>
            <a:r>
              <a:rPr lang="en-US" altLang="pt-BR" sz="2400" dirty="0" err="1"/>
              <a:t>contrário</a:t>
            </a:r>
            <a:r>
              <a:rPr lang="en-US" altLang="pt-BR" sz="2400" dirty="0"/>
              <a:t>, o </a:t>
            </a:r>
            <a:r>
              <a:rPr lang="en-US" altLang="pt-BR" sz="2400" dirty="0" err="1"/>
              <a:t>programa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termina</a:t>
            </a:r>
            <a:r>
              <a:rPr lang="en-US" altLang="pt-BR" sz="2400" dirty="0"/>
              <a:t> com </a:t>
            </a:r>
            <a:r>
              <a:rPr lang="en-US" altLang="pt-BR" sz="2400" dirty="0" err="1"/>
              <a:t>mensagem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erro</a:t>
            </a:r>
            <a:r>
              <a:rPr lang="en-US" altLang="pt-BR" sz="2400" dirty="0"/>
              <a:t>. </a:t>
            </a:r>
          </a:p>
          <a:p>
            <a:pPr indent="-341313">
              <a:spcBef>
                <a:spcPts val="2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800" dirty="0"/>
          </a:p>
          <a:p>
            <a:pPr marL="341313" indent="-339725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/>
              <a:t>O </a:t>
            </a:r>
            <a:r>
              <a:rPr lang="en-US" altLang="pt-BR" sz="2400" dirty="0" err="1"/>
              <a:t>objeto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alocado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dinamicamente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existe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até</a:t>
            </a:r>
            <a:r>
              <a:rPr lang="en-US" altLang="pt-BR" sz="2400" dirty="0"/>
              <a:t> que o </a:t>
            </a:r>
            <a:r>
              <a:rPr lang="en-US" altLang="pt-BR" sz="2400" dirty="0" err="1"/>
              <a:t>operador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exclusão</a:t>
            </a:r>
            <a:r>
              <a:rPr lang="en-US" altLang="pt-BR" sz="2400" dirty="0"/>
              <a:t> (delete) </a:t>
            </a:r>
            <a:r>
              <a:rPr lang="en-US" altLang="pt-BR" sz="2400" dirty="0" err="1"/>
              <a:t>destrua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ele</a:t>
            </a:r>
            <a:r>
              <a:rPr lang="en-US" altLang="pt-BR" sz="2400" dirty="0"/>
              <a:t>.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96289BD1-14EA-4B63-9AC1-7FAC9EDA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62484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7CB0091E-53F8-44EB-AC11-2017DEB1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6EEEA-F5C6-401B-8982-C70DA08EDBC6}" type="slidenum">
              <a:rPr lang="en-US" altLang="pt-BR">
                <a:latin typeface="+mn-lt"/>
              </a:rPr>
              <a:pPr>
                <a:defRPr/>
              </a:pPr>
              <a:t>26</a:t>
            </a:fld>
            <a:endParaRPr lang="en-US" altLang="pt-BR">
              <a:latin typeface="+mn-lt"/>
            </a:endParaRPr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118CC351-65DD-4934-A259-20952D51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1784350"/>
            <a:ext cx="3690937" cy="377666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5BA2E50-1578-4A94-AA88-EDCD1477B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3935413"/>
            <a:ext cx="3690937" cy="727075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F4F4EBE-FC5D-461E-B529-186E3F50E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7848600" cy="11430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 err="1">
                <a:latin typeface="+mn-lt"/>
              </a:rPr>
              <a:t>Operador</a:t>
            </a:r>
            <a:r>
              <a:rPr lang="en-US" altLang="pt-BR" dirty="0">
                <a:latin typeface="+mn-lt"/>
              </a:rPr>
              <a:t> new</a:t>
            </a:r>
          </a:p>
        </p:txBody>
      </p:sp>
      <p:sp>
        <p:nvSpPr>
          <p:cNvPr id="48134" name="Rectangle 4">
            <a:extLst>
              <a:ext uri="{FF2B5EF4-FFF2-40B4-BE49-F238E27FC236}">
                <a16:creationId xmlns:a16="http://schemas.microsoft.com/office/drawing/2014/main" id="{B67220AD-4694-4AAD-8A5C-6CD9041DC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</p:spPr>
        <p:txBody>
          <a:bodyPr lIns="92160" tIns="46080" rIns="92160" bIns="46080"/>
          <a:lstStyle/>
          <a:p>
            <a:pPr indent="-341313">
              <a:spcBef>
                <a:spcPts val="2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800" b="1" dirty="0"/>
          </a:p>
          <a:p>
            <a:pPr indent="-341313">
              <a:spcBef>
                <a:spcPts val="2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800" b="1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b="1" dirty="0"/>
              <a:t>char* </a:t>
            </a:r>
            <a:r>
              <a:rPr lang="en-US" altLang="pt-BR" sz="2800" b="1" dirty="0" err="1"/>
              <a:t>ptr</a:t>
            </a:r>
            <a:r>
              <a:rPr lang="en-US" altLang="pt-BR" sz="2800" b="1" dirty="0"/>
              <a:t>;</a:t>
            </a:r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800" b="1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b="1" dirty="0" err="1"/>
              <a:t>ptr</a:t>
            </a:r>
            <a:r>
              <a:rPr lang="en-US" altLang="pt-BR" sz="2800" b="1" dirty="0"/>
              <a:t> = new char;</a:t>
            </a:r>
          </a:p>
          <a:p>
            <a:pPr indent="-341313">
              <a:spcBef>
                <a:spcPts val="2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b="1" dirty="0"/>
              <a:t>*</a:t>
            </a:r>
            <a:r>
              <a:rPr lang="en-US" altLang="pt-BR" sz="2800" b="1" dirty="0" err="1"/>
              <a:t>ptr</a:t>
            </a:r>
            <a:r>
              <a:rPr lang="en-US" altLang="pt-BR" sz="2800" b="1" dirty="0"/>
              <a:t> = 'B'; </a:t>
            </a:r>
          </a:p>
          <a:p>
            <a:pPr indent="-341313">
              <a:spcBef>
                <a:spcPts val="3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2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b="1" dirty="0" err="1"/>
              <a:t>cout</a:t>
            </a:r>
            <a:r>
              <a:rPr lang="en-US" altLang="pt-BR" sz="2800" b="1" dirty="0"/>
              <a:t> &lt;&lt; *</a:t>
            </a:r>
            <a:r>
              <a:rPr lang="en-US" altLang="pt-BR" sz="2800" b="1" dirty="0" err="1"/>
              <a:t>ptr</a:t>
            </a:r>
            <a:r>
              <a:rPr lang="en-US" altLang="pt-BR" sz="2800" b="1" dirty="0"/>
              <a:t>;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800" b="1" dirty="0"/>
          </a:p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 dirty="0">
                <a:solidFill>
                  <a:srgbClr val="3333CC"/>
                </a:solidFill>
              </a:rPr>
              <a:t>NOTA:</a:t>
            </a:r>
            <a:r>
              <a:rPr lang="en-US" altLang="pt-BR" sz="2400" b="1" dirty="0">
                <a:solidFill>
                  <a:srgbClr val="A50021"/>
                </a:solidFill>
              </a:rPr>
              <a:t>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dados </a:t>
            </a:r>
            <a:r>
              <a:rPr lang="en-US" altLang="pt-BR" sz="2400" dirty="0" err="1"/>
              <a:t>dinâmicos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tem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nome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variável</a:t>
            </a:r>
            <a:endParaRPr lang="en-US" altLang="pt-BR" sz="2400" dirty="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CBE01970-AF89-408A-8308-714A2A9A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073C8ED7-8EC5-4B2A-A20E-84E173C0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14800"/>
            <a:ext cx="977900" cy="566738"/>
          </a:xfrm>
          <a:prstGeom prst="rect">
            <a:avLst/>
          </a:prstGeom>
          <a:solidFill>
            <a:srgbClr val="CC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5607" name="Freeform 7">
            <a:extLst>
              <a:ext uri="{FF2B5EF4-FFF2-40B4-BE49-F238E27FC236}">
                <a16:creationId xmlns:a16="http://schemas.microsoft.com/office/drawing/2014/main" id="{13C696B3-1725-4999-BFED-0E469974EB4E}"/>
              </a:ext>
            </a:extLst>
          </p:cNvPr>
          <p:cNvSpPr>
            <a:spLocks/>
          </p:cNvSpPr>
          <p:nvPr/>
        </p:nvSpPr>
        <p:spPr bwMode="auto">
          <a:xfrm>
            <a:off x="5715000" y="2819400"/>
            <a:ext cx="931863" cy="1255713"/>
          </a:xfrm>
          <a:custGeom>
            <a:avLst/>
            <a:gdLst>
              <a:gd name="T0" fmla="*/ 2589 w 2590"/>
              <a:gd name="T1" fmla="*/ 3488 h 3489"/>
              <a:gd name="T2" fmla="*/ 0 w 2590"/>
              <a:gd name="T3" fmla="*/ 0 h 34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0" h="3489">
                <a:moveTo>
                  <a:pt x="2589" y="3488"/>
                </a:moveTo>
                <a:lnTo>
                  <a:pt x="0" y="0"/>
                </a:lnTo>
              </a:path>
            </a:pathLst>
          </a:cu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F4A1E138-334A-4CC6-8484-1391913A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3425825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000" b="1" dirty="0">
                <a:solidFill>
                  <a:srgbClr val="CC0000"/>
                </a:solidFill>
                <a:latin typeface="+mn-lt"/>
              </a:rPr>
              <a:t>2000</a:t>
            </a:r>
          </a:p>
          <a:p>
            <a:pPr>
              <a:buSzPct val="100000"/>
              <a:defRPr/>
            </a:pPr>
            <a:endParaRPr lang="en-US" altLang="pt-BR" sz="14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sz="2000" b="1" dirty="0">
                <a:latin typeface="+mn-lt"/>
              </a:rPr>
              <a:t>  ???</a:t>
            </a:r>
          </a:p>
          <a:p>
            <a:pPr>
              <a:buSzPct val="100000"/>
              <a:defRPr/>
            </a:pPr>
            <a:endParaRPr lang="en-US" altLang="pt-BR" sz="20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b="1" dirty="0" err="1">
                <a:latin typeface="+mn-lt"/>
              </a:rPr>
              <a:t>ptr</a:t>
            </a:r>
            <a:endParaRPr lang="en-US" altLang="pt-BR" b="1" dirty="0">
              <a:latin typeface="+mn-lt"/>
            </a:endParaRPr>
          </a:p>
        </p:txBody>
      </p:sp>
      <p:grpSp>
        <p:nvGrpSpPr>
          <p:cNvPr id="48139" name="Group 9">
            <a:extLst>
              <a:ext uri="{FF2B5EF4-FFF2-40B4-BE49-F238E27FC236}">
                <a16:creationId xmlns:a16="http://schemas.microsoft.com/office/drawing/2014/main" id="{CB65281A-BFA0-4E2A-8840-F5D4CD6E566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600200"/>
            <a:ext cx="303213" cy="836613"/>
            <a:chOff x="96" y="1008"/>
            <a:chExt cx="191" cy="527"/>
          </a:xfrm>
        </p:grpSpPr>
        <p:sp>
          <p:nvSpPr>
            <p:cNvPr id="25610" name="AutoShape 10">
              <a:extLst>
                <a:ext uri="{FF2B5EF4-FFF2-40B4-BE49-F238E27FC236}">
                  <a16:creationId xmlns:a16="http://schemas.microsoft.com/office/drawing/2014/main" id="{2DF218B6-BA3D-45B4-A8BA-CD6E651C9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392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5611" name="Rectangle 11">
              <a:extLst>
                <a:ext uri="{FF2B5EF4-FFF2-40B4-BE49-F238E27FC236}">
                  <a16:creationId xmlns:a16="http://schemas.microsoft.com/office/drawing/2014/main" id="{9DEFFA26-E320-4DA5-9888-7A8185064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008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25612" name="Group 12">
            <a:extLst>
              <a:ext uri="{FF2B5EF4-FFF2-40B4-BE49-F238E27FC236}">
                <a16:creationId xmlns:a16="http://schemas.microsoft.com/office/drawing/2014/main" id="{F0763B3E-D65D-42E2-8B3D-BD86F1307C5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971800"/>
            <a:ext cx="303213" cy="836613"/>
            <a:chOff x="96" y="1872"/>
            <a:chExt cx="191" cy="527"/>
          </a:xfrm>
        </p:grpSpPr>
        <p:sp>
          <p:nvSpPr>
            <p:cNvPr id="25613" name="AutoShape 13">
              <a:extLst>
                <a:ext uri="{FF2B5EF4-FFF2-40B4-BE49-F238E27FC236}">
                  <a16:creationId xmlns:a16="http://schemas.microsoft.com/office/drawing/2014/main" id="{A86569C5-AB37-49B5-AACB-30CE2124C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256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5614" name="Rectangle 14">
              <a:extLst>
                <a:ext uri="{FF2B5EF4-FFF2-40B4-BE49-F238E27FC236}">
                  <a16:creationId xmlns:a16="http://schemas.microsoft.com/office/drawing/2014/main" id="{34489F71-C767-4523-903C-EF40C32F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872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1832FB53-65AB-4249-B4C6-4D034BF89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1200"/>
            <a:ext cx="4572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5D3DCEE3-C30A-47D3-9B60-54C84777D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86000"/>
            <a:ext cx="695325" cy="4016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000" b="1">
                <a:solidFill>
                  <a:srgbClr val="3333CC"/>
                </a:solidFill>
                <a:latin typeface="+mn-lt"/>
              </a:rPr>
              <a:t>5000</a:t>
            </a: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5F3FED2A-BC11-4C6A-BF59-41FA8DA2A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17925"/>
            <a:ext cx="69532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000" b="1">
                <a:solidFill>
                  <a:srgbClr val="3333CC"/>
                </a:solidFill>
                <a:latin typeface="+mn-lt"/>
              </a:rPr>
              <a:t>5000</a:t>
            </a:r>
          </a:p>
        </p:txBody>
      </p:sp>
      <p:grpSp>
        <p:nvGrpSpPr>
          <p:cNvPr id="25618" name="Group 18">
            <a:extLst>
              <a:ext uri="{FF2B5EF4-FFF2-40B4-BE49-F238E27FC236}">
                <a16:creationId xmlns:a16="http://schemas.microsoft.com/office/drawing/2014/main" id="{3DAE2AB3-0609-4EF9-A1D4-1BBC18B0AEF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581400"/>
            <a:ext cx="303213" cy="836613"/>
            <a:chOff x="96" y="2256"/>
            <a:chExt cx="191" cy="527"/>
          </a:xfrm>
        </p:grpSpPr>
        <p:sp>
          <p:nvSpPr>
            <p:cNvPr id="25619" name="AutoShape 19">
              <a:extLst>
                <a:ext uri="{FF2B5EF4-FFF2-40B4-BE49-F238E27FC236}">
                  <a16:creationId xmlns:a16="http://schemas.microsoft.com/office/drawing/2014/main" id="{15CD679F-0960-45FE-AADB-C4AA9AB3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640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5620" name="Rectangle 20">
              <a:extLst>
                <a:ext uri="{FF2B5EF4-FFF2-40B4-BE49-F238E27FC236}">
                  <a16:creationId xmlns:a16="http://schemas.microsoft.com/office/drawing/2014/main" id="{779A30A0-0AF7-4CC9-A39F-3F38007C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256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sp>
        <p:nvSpPr>
          <p:cNvPr id="25621" name="Text Box 21">
            <a:extLst>
              <a:ext uri="{FF2B5EF4-FFF2-40B4-BE49-F238E27FC236}">
                <a16:creationId xmlns:a16="http://schemas.microsoft.com/office/drawing/2014/main" id="{0462AA36-E1BF-4A9F-BE84-E685D3224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191000"/>
            <a:ext cx="554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>
                <a:solidFill>
                  <a:srgbClr val="660066"/>
                </a:solidFill>
                <a:latin typeface="+mn-lt"/>
              </a:rPr>
              <a:t>'B'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9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6121-CC04-4C95-A90A-698238C1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92825"/>
            <a:ext cx="1903413" cy="455613"/>
          </a:xfrm>
        </p:spPr>
        <p:txBody>
          <a:bodyPr/>
          <a:lstStyle/>
          <a:p>
            <a:pPr>
              <a:defRPr/>
            </a:pPr>
            <a:fld id="{C1C4C7BE-0673-4AFE-935A-8D823C5DAF1B}" type="slidenum">
              <a:rPr lang="en-US" altLang="pt-BR">
                <a:latin typeface="+mn-lt"/>
              </a:rPr>
              <a:pPr>
                <a:defRPr/>
              </a:pPr>
              <a:t>27</a:t>
            </a:fld>
            <a:endParaRPr lang="en-US" altLang="pt-BR" dirty="0">
              <a:latin typeface="+mn-lt"/>
            </a:endParaRPr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10FFFEED-0395-45D0-84D2-DAAC1FC8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4797425"/>
            <a:ext cx="7188200" cy="130175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D5C72B7-3F5F-4A16-A658-54635D0AD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848600" cy="10287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000" dirty="0">
                <a:latin typeface="+mn-lt"/>
              </a:rPr>
              <a:t>O </a:t>
            </a:r>
            <a:r>
              <a:rPr lang="en-US" altLang="pt-BR" sz="4000" dirty="0" err="1">
                <a:latin typeface="+mn-lt"/>
              </a:rPr>
              <a:t>pointero</a:t>
            </a:r>
            <a:r>
              <a:rPr lang="en-US" altLang="pt-BR" sz="4000" dirty="0">
                <a:latin typeface="+mn-lt"/>
              </a:rPr>
              <a:t> </a:t>
            </a:r>
            <a:r>
              <a:rPr lang="en-US" altLang="pt-BR" sz="4000" b="1" dirty="0">
                <a:latin typeface="+mn-lt"/>
              </a:rPr>
              <a:t>NULL</a:t>
            </a:r>
            <a:endParaRPr lang="en-US" altLang="pt-BR" sz="4000" dirty="0">
              <a:latin typeface="+mn-lt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1431814-94A3-4CEA-9C57-A705E8312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153400" cy="4972050"/>
          </a:xfrm>
        </p:spPr>
        <p:txBody>
          <a:bodyPr lIns="92160" tIns="46080" rIns="92160" bIns="46080"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/>
              <a:t>Há</a:t>
            </a:r>
            <a:r>
              <a:rPr lang="en-US" altLang="pt-BR" sz="2800" dirty="0"/>
              <a:t> um </a:t>
            </a:r>
            <a:r>
              <a:rPr lang="en-US" altLang="pt-BR" sz="2800" dirty="0" err="1"/>
              <a:t>ponteiro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constante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chamado</a:t>
            </a:r>
            <a:r>
              <a:rPr lang="en-US" altLang="pt-BR" sz="2800" dirty="0"/>
              <a:t> de “</a:t>
            </a:r>
            <a:r>
              <a:rPr lang="en-US" altLang="pt-BR" sz="2800" dirty="0" err="1"/>
              <a:t>ponteiro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nulo</a:t>
            </a:r>
            <a:r>
              <a:rPr lang="en-US" altLang="pt-BR" sz="2800" dirty="0"/>
              <a:t>” </a:t>
            </a:r>
            <a:r>
              <a:rPr lang="en-US" altLang="pt-BR" sz="2800" dirty="0" err="1"/>
              <a:t>denotado</a:t>
            </a:r>
            <a:r>
              <a:rPr lang="en-US" altLang="pt-BR" sz="2800" dirty="0"/>
              <a:t> por NULL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/>
              <a:t>NULL </a:t>
            </a:r>
            <a:r>
              <a:rPr lang="en-US" altLang="pt-BR" sz="2800" dirty="0" err="1"/>
              <a:t>não</a:t>
            </a:r>
            <a:r>
              <a:rPr lang="en-US" altLang="pt-BR" sz="2800" dirty="0"/>
              <a:t> é </a:t>
            </a:r>
            <a:r>
              <a:rPr lang="en-US" altLang="pt-BR" sz="2800" dirty="0" err="1"/>
              <a:t>endereço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memória</a:t>
            </a:r>
            <a:r>
              <a:rPr lang="en-US" altLang="pt-BR" sz="2800" dirty="0"/>
              <a:t> 0.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1400" dirty="0"/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Comic Sans MS" panose="030F0702030302020204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>
                <a:solidFill>
                  <a:srgbClr val="3333CC"/>
                </a:solidFill>
              </a:rPr>
              <a:t>NOTA:</a:t>
            </a:r>
            <a:r>
              <a:rPr lang="en-US" altLang="pt-BR" sz="2800" dirty="0"/>
              <a:t> É um </a:t>
            </a:r>
            <a:r>
              <a:rPr lang="en-US" altLang="pt-BR" sz="2800" dirty="0" err="1"/>
              <a:t>erro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excluir</a:t>
            </a:r>
            <a:r>
              <a:rPr lang="en-US" altLang="pt-BR" sz="2800" dirty="0"/>
              <a:t> (delete) a </a:t>
            </a:r>
            <a:r>
              <a:rPr lang="en-US" altLang="pt-BR" sz="2800" dirty="0" err="1"/>
              <a:t>referência</a:t>
            </a:r>
            <a:r>
              <a:rPr lang="en-US" altLang="pt-BR" sz="2800" dirty="0"/>
              <a:t> a um </a:t>
            </a:r>
            <a:r>
              <a:rPr lang="en-US" altLang="pt-BR" sz="2800" dirty="0" err="1"/>
              <a:t>ponteiro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cujo</a:t>
            </a:r>
            <a:r>
              <a:rPr lang="en-US" altLang="pt-BR" sz="2800" dirty="0"/>
              <a:t> valor é NULL. Tal </a:t>
            </a:r>
            <a:r>
              <a:rPr lang="en-US" altLang="pt-BR" sz="2800" dirty="0" err="1"/>
              <a:t>erro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pode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causar</a:t>
            </a:r>
            <a:r>
              <a:rPr lang="en-US" altLang="pt-BR" sz="2800" dirty="0"/>
              <a:t> o </a:t>
            </a:r>
            <a:r>
              <a:rPr lang="en-US" altLang="pt-BR" sz="2800" dirty="0" err="1"/>
              <a:t>encerramento</a:t>
            </a:r>
            <a:r>
              <a:rPr lang="en-US" altLang="pt-BR" sz="2800" dirty="0"/>
              <a:t> do </a:t>
            </a:r>
            <a:r>
              <a:rPr lang="en-US" altLang="pt-BR" sz="2800" dirty="0" err="1"/>
              <a:t>programa</a:t>
            </a:r>
            <a:r>
              <a:rPr lang="en-US" altLang="pt-BR" sz="2800" dirty="0"/>
              <a:t>, </a:t>
            </a:r>
            <a:r>
              <a:rPr lang="en-US" altLang="pt-BR" sz="2800" dirty="0" err="1"/>
              <a:t>ou</a:t>
            </a:r>
            <a:r>
              <a:rPr lang="en-US" altLang="pt-BR" sz="2800" dirty="0"/>
              <a:t> um </a:t>
            </a:r>
            <a:r>
              <a:rPr lang="en-US" altLang="pt-BR" sz="2800" dirty="0" err="1"/>
              <a:t>comportamento</a:t>
            </a:r>
            <a:r>
              <a:rPr lang="en-US" altLang="pt-BR" sz="2800" dirty="0"/>
              <a:t> irregular. É o </a:t>
            </a:r>
            <a:r>
              <a:rPr lang="en-US" altLang="pt-BR" sz="2800" dirty="0" err="1"/>
              <a:t>trabalho</a:t>
            </a:r>
            <a:r>
              <a:rPr lang="en-US" altLang="pt-BR" sz="2800" dirty="0"/>
              <a:t> do </a:t>
            </a:r>
            <a:r>
              <a:rPr lang="en-US" altLang="pt-BR" sz="2800" dirty="0" err="1"/>
              <a:t>programador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verificar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isso</a:t>
            </a:r>
            <a:r>
              <a:rPr lang="en-US" altLang="pt-BR" sz="2800" dirty="0"/>
              <a:t>.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1600" dirty="0"/>
          </a:p>
          <a:p>
            <a:pPr marL="341313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b="1" dirty="0"/>
              <a:t>	 while (</a:t>
            </a:r>
            <a:r>
              <a:rPr lang="en-US" altLang="pt-BR" sz="2800" b="1" dirty="0" err="1"/>
              <a:t>ptr</a:t>
            </a:r>
            <a:r>
              <a:rPr lang="en-US" altLang="pt-BR" sz="2800" b="1" dirty="0"/>
              <a:t> != null) {</a:t>
            </a:r>
          </a:p>
          <a:p>
            <a:pPr marL="341313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b="1" dirty="0"/>
              <a:t>     	. . . 	 </a:t>
            </a:r>
            <a:r>
              <a:rPr lang="en-US" altLang="pt-BR" sz="2800" b="1" dirty="0">
                <a:solidFill>
                  <a:srgbClr val="A50021"/>
                </a:solidFill>
              </a:rPr>
              <a:t>// ok para </a:t>
            </a:r>
            <a:r>
              <a:rPr lang="en-US" altLang="pt-BR" sz="2800" b="1" dirty="0" err="1">
                <a:solidFill>
                  <a:srgbClr val="A50021"/>
                </a:solidFill>
              </a:rPr>
              <a:t>usar</a:t>
            </a:r>
            <a:r>
              <a:rPr lang="en-US" altLang="pt-BR" sz="2800" b="1" dirty="0">
                <a:solidFill>
                  <a:srgbClr val="A50021"/>
                </a:solidFill>
              </a:rPr>
              <a:t> *</a:t>
            </a:r>
            <a:r>
              <a:rPr lang="en-US" altLang="pt-BR" sz="2800" b="1" dirty="0" err="1">
                <a:solidFill>
                  <a:srgbClr val="A50021"/>
                </a:solidFill>
              </a:rPr>
              <a:t>ptr</a:t>
            </a:r>
            <a:r>
              <a:rPr lang="en-US" altLang="pt-BR" sz="2800" b="1" dirty="0">
                <a:solidFill>
                  <a:srgbClr val="A50021"/>
                </a:solidFill>
              </a:rPr>
              <a:t> </a:t>
            </a:r>
            <a:r>
              <a:rPr lang="en-US" altLang="pt-BR" sz="2800" b="1" dirty="0" err="1">
                <a:solidFill>
                  <a:srgbClr val="A50021"/>
                </a:solidFill>
              </a:rPr>
              <a:t>aqui</a:t>
            </a:r>
            <a:endParaRPr lang="en-US" altLang="pt-BR" sz="2800" b="1" dirty="0">
              <a:solidFill>
                <a:srgbClr val="A50021"/>
              </a:solidFill>
            </a:endParaRPr>
          </a:p>
          <a:p>
            <a:pPr marL="341313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b="1" dirty="0"/>
              <a:t>  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13F1A8B-3E6E-4C3B-8ACC-B9D389162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906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 err="1">
                <a:latin typeface="+mn-lt"/>
              </a:rPr>
              <a:t>Sintaxe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dirty="0" err="1">
                <a:latin typeface="+mn-lt"/>
              </a:rPr>
              <a:t>Operador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b="1" dirty="0">
                <a:latin typeface="+mn-lt"/>
              </a:rPr>
              <a:t>delete</a:t>
            </a:r>
            <a:endParaRPr lang="en-US" altLang="pt-BR" dirty="0">
              <a:latin typeface="+mn-lt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D2DA0BB-3A94-4FDC-B5A7-6FF44C498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38400"/>
            <a:ext cx="4222750" cy="584200"/>
          </a:xfrm>
          <a:prstGeom prst="rect">
            <a:avLst/>
          </a:prstGeom>
          <a:solidFill>
            <a:srgbClr val="FFCC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E961775-CF13-4A65-B33F-5A800334B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1676400"/>
            <a:ext cx="3630613" cy="609600"/>
          </a:xfrm>
          <a:prstGeom prst="rect">
            <a:avLst/>
          </a:prstGeom>
          <a:solidFill>
            <a:srgbClr val="FFCC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F4F71E9-A403-41B8-BF1B-1ABB352F2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447800"/>
            <a:ext cx="8191822" cy="5029200"/>
          </a:xfrm>
        </p:spPr>
        <p:txBody>
          <a:bodyPr lIns="92160" tIns="46080" rIns="92160" bIns="46080"/>
          <a:lstStyle/>
          <a:p>
            <a:pPr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800" b="1" dirty="0"/>
          </a:p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/>
              <a:t>   delete </a:t>
            </a:r>
            <a:r>
              <a:rPr lang="en-US" altLang="pt-BR" sz="2400" b="1" dirty="0" err="1"/>
              <a:t>ponteiro</a:t>
            </a:r>
            <a:endParaRPr lang="en-US" altLang="pt-BR" sz="2400" b="1" dirty="0"/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000" b="1" dirty="0"/>
          </a:p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/>
              <a:t>   delete [] </a:t>
            </a:r>
            <a:r>
              <a:rPr lang="en-US" altLang="pt-BR" sz="2400" b="1" dirty="0" err="1"/>
              <a:t>ponteiro</a:t>
            </a:r>
            <a:endParaRPr lang="en-US" altLang="pt-BR" sz="2400" b="1" dirty="0"/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000" dirty="0"/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/>
              <a:t>O </a:t>
            </a:r>
            <a:r>
              <a:rPr lang="en-US" altLang="pt-BR" sz="2400" dirty="0" err="1">
                <a:solidFill>
                  <a:srgbClr val="0000CC"/>
                </a:solidFill>
              </a:rPr>
              <a:t>objeto</a:t>
            </a:r>
            <a:r>
              <a:rPr lang="en-US" altLang="pt-BR" sz="2400" dirty="0">
                <a:solidFill>
                  <a:srgbClr val="0000CC"/>
                </a:solidFill>
              </a:rPr>
              <a:t> </a:t>
            </a:r>
            <a:r>
              <a:rPr lang="en-US" altLang="pt-BR" sz="2400" dirty="0" err="1">
                <a:solidFill>
                  <a:srgbClr val="0000CC"/>
                </a:solidFill>
              </a:rPr>
              <a:t>ou</a:t>
            </a:r>
            <a:r>
              <a:rPr lang="en-US" altLang="pt-BR" sz="2400" dirty="0">
                <a:solidFill>
                  <a:srgbClr val="0000CC"/>
                </a:solidFill>
              </a:rPr>
              <a:t> </a:t>
            </a:r>
            <a:r>
              <a:rPr lang="en-US" altLang="pt-BR" sz="2400" dirty="0" err="1">
                <a:solidFill>
                  <a:srgbClr val="0000CC"/>
                </a:solidFill>
              </a:rPr>
              <a:t>vetor</a:t>
            </a:r>
            <a:r>
              <a:rPr lang="en-US" altLang="pt-BR" sz="2400" dirty="0">
                <a:solidFill>
                  <a:srgbClr val="0000CC"/>
                </a:solidFill>
              </a:rPr>
              <a:t> </a:t>
            </a:r>
            <a:r>
              <a:rPr lang="en-US" altLang="pt-BR" sz="2400" dirty="0" err="1">
                <a:solidFill>
                  <a:srgbClr val="0000CC"/>
                </a:solidFill>
              </a:rPr>
              <a:t>atualmente</a:t>
            </a:r>
            <a:r>
              <a:rPr lang="en-US" altLang="pt-BR" sz="2400" dirty="0">
                <a:solidFill>
                  <a:srgbClr val="0000CC"/>
                </a:solidFill>
              </a:rPr>
              <a:t> </a:t>
            </a:r>
            <a:r>
              <a:rPr lang="en-US" altLang="pt-BR" sz="2400" dirty="0" err="1">
                <a:solidFill>
                  <a:srgbClr val="0000CC"/>
                </a:solidFill>
              </a:rPr>
              <a:t>apontado</a:t>
            </a:r>
            <a:r>
              <a:rPr lang="en-US" altLang="pt-BR" sz="2400" dirty="0">
                <a:solidFill>
                  <a:srgbClr val="0000CC"/>
                </a:solidFill>
              </a:rPr>
              <a:t> </a:t>
            </a:r>
            <a:r>
              <a:rPr lang="en-US" altLang="pt-BR" sz="2400" dirty="0" err="1">
                <a:solidFill>
                  <a:srgbClr val="0000CC"/>
                </a:solidFill>
              </a:rPr>
              <a:t>pelo</a:t>
            </a:r>
            <a:r>
              <a:rPr lang="en-US" altLang="pt-BR" sz="2400" dirty="0">
                <a:solidFill>
                  <a:srgbClr val="0000CC"/>
                </a:solidFill>
              </a:rPr>
              <a:t> </a:t>
            </a:r>
            <a:r>
              <a:rPr lang="en-US" altLang="pt-BR" sz="2400" dirty="0" err="1">
                <a:solidFill>
                  <a:srgbClr val="0000CC"/>
                </a:solidFill>
              </a:rPr>
              <a:t>ponteiro</a:t>
            </a:r>
            <a:r>
              <a:rPr lang="en-US" altLang="pt-BR" sz="2400" dirty="0">
                <a:solidFill>
                  <a:srgbClr val="0000CC"/>
                </a:solidFill>
              </a:rPr>
              <a:t> é </a:t>
            </a:r>
            <a:r>
              <a:rPr lang="en-US" altLang="pt-BR" sz="2400" dirty="0" err="1">
                <a:solidFill>
                  <a:srgbClr val="0000CC"/>
                </a:solidFill>
              </a:rPr>
              <a:t>desalocado</a:t>
            </a:r>
            <a:r>
              <a:rPr lang="en-US" altLang="pt-BR" sz="2400" dirty="0">
                <a:solidFill>
                  <a:srgbClr val="0000CC"/>
                </a:solidFill>
              </a:rPr>
              <a:t>, </a:t>
            </a:r>
            <a:r>
              <a:rPr lang="en-US" altLang="pt-BR" sz="2400" dirty="0"/>
              <a:t>e o valor do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indefinido</a:t>
            </a:r>
            <a:r>
              <a:rPr lang="en-US" altLang="pt-BR" sz="2400" dirty="0"/>
              <a:t> e a </a:t>
            </a:r>
            <a:r>
              <a:rPr lang="en-US" altLang="pt-BR" sz="2400" dirty="0" err="1"/>
              <a:t>memória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devolvida</a:t>
            </a:r>
            <a:r>
              <a:rPr lang="en-US" altLang="pt-BR" sz="2400" dirty="0"/>
              <a:t> à </a:t>
            </a:r>
            <a:r>
              <a:rPr lang="en-US" altLang="pt-BR" sz="2400" dirty="0" err="1"/>
              <a:t>memória</a:t>
            </a:r>
            <a:r>
              <a:rPr lang="en-US" altLang="pt-BR" sz="2400" dirty="0"/>
              <a:t> livre.</a:t>
            </a:r>
          </a:p>
          <a:p>
            <a:pPr marL="341313" indent="-339725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/>
              <a:t>Boa </a:t>
            </a:r>
            <a:r>
              <a:rPr lang="en-US" altLang="pt-BR" sz="2400" b="1" dirty="0" err="1"/>
              <a:t>prática</a:t>
            </a:r>
            <a:r>
              <a:rPr lang="en-US" altLang="pt-BR" sz="2400" dirty="0"/>
              <a:t>: </a:t>
            </a:r>
            <a:r>
              <a:rPr lang="en-US" altLang="pt-BR" sz="2400" dirty="0" err="1"/>
              <a:t>definir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 para a </a:t>
            </a:r>
            <a:r>
              <a:rPr lang="en-US" altLang="pt-BR" sz="2400" dirty="0" err="1"/>
              <a:t>memória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liberada</a:t>
            </a:r>
            <a:r>
              <a:rPr lang="en-US" altLang="pt-BR" sz="2400" dirty="0"/>
              <a:t> para NULL – </a:t>
            </a:r>
            <a:r>
              <a:rPr lang="en-US" altLang="pt-BR" sz="2400" dirty="0" err="1"/>
              <a:t>não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feito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automaticamente</a:t>
            </a:r>
            <a:endParaRPr lang="en-US" altLang="pt-BR" sz="2400" dirty="0"/>
          </a:p>
          <a:p>
            <a:pPr indent="-341313">
              <a:lnSpc>
                <a:spcPct val="90000"/>
              </a:lnSpc>
              <a:spcBef>
                <a:spcPts val="2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800" dirty="0"/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colchetes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usados</a:t>
            </a:r>
            <a:r>
              <a:rPr lang="en-US" altLang="pt-BR" sz="2400" dirty="0"/>
              <a:t> ​​com o </a:t>
            </a:r>
            <a:r>
              <a:rPr lang="en-US" altLang="pt-BR" sz="2400" dirty="0" err="1"/>
              <a:t>operador</a:t>
            </a:r>
            <a:r>
              <a:rPr lang="en-US" altLang="pt-BR" sz="2400" dirty="0"/>
              <a:t> delete para </a:t>
            </a:r>
            <a:r>
              <a:rPr lang="en-US" altLang="pt-BR" sz="2400" dirty="0" err="1"/>
              <a:t>desalocar</a:t>
            </a:r>
            <a:r>
              <a:rPr lang="en-US" altLang="pt-BR" sz="2400" dirty="0"/>
              <a:t> um </a:t>
            </a:r>
            <a:r>
              <a:rPr lang="en-US" altLang="pt-BR" sz="2400" dirty="0" err="1"/>
              <a:t>vetor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alocado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dinamicamente</a:t>
            </a:r>
            <a:r>
              <a:rPr lang="en-US" altLang="pt-BR" sz="2400" dirty="0"/>
              <a:t>. 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B4D187B3-49FD-4298-8272-344928BBA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62484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71D3B6E-6FBD-4031-8694-4E518BA9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09299-2A8E-470D-906F-B0461EA1B242}" type="slidenum">
              <a:rPr lang="en-US" altLang="pt-BR">
                <a:latin typeface="+mn-lt"/>
              </a:rPr>
              <a:pPr>
                <a:defRPr/>
              </a:pPr>
              <a:t>29</a:t>
            </a:fld>
            <a:endParaRPr lang="en-US" altLang="pt-BR">
              <a:latin typeface="+mn-lt"/>
            </a:endParaRPr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F64E9703-D34C-4371-A6E6-F9F70576C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1784350"/>
            <a:ext cx="3690937" cy="453866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A0AD87C-99AC-4AD6-A2BB-0740AC81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5378450"/>
            <a:ext cx="3690937" cy="727075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2AED946-357B-4B23-8998-67E955574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 err="1">
                <a:latin typeface="+mn-lt"/>
              </a:rPr>
              <a:t>Operador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b="1" dirty="0">
                <a:latin typeface="+mn-lt"/>
              </a:rPr>
              <a:t>delete</a:t>
            </a:r>
          </a:p>
        </p:txBody>
      </p:sp>
      <p:sp>
        <p:nvSpPr>
          <p:cNvPr id="54278" name="Rectangle 4">
            <a:extLst>
              <a:ext uri="{FF2B5EF4-FFF2-40B4-BE49-F238E27FC236}">
                <a16:creationId xmlns:a16="http://schemas.microsoft.com/office/drawing/2014/main" id="{AF4C06FB-BEE6-4203-A642-5937DDF1D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</p:spPr>
        <p:txBody>
          <a:bodyPr lIns="92160" tIns="46080" rIns="92160" bIns="46080"/>
          <a:lstStyle/>
          <a:p>
            <a:pPr indent="-341313">
              <a:spcBef>
                <a:spcPts val="2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800" b="1" dirty="0"/>
          </a:p>
          <a:p>
            <a:pPr indent="-341313">
              <a:spcBef>
                <a:spcPts val="2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800" b="1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b="1" dirty="0"/>
              <a:t>char* </a:t>
            </a:r>
            <a:r>
              <a:rPr lang="en-US" altLang="pt-BR" sz="2800" b="1" dirty="0" err="1"/>
              <a:t>ptr</a:t>
            </a:r>
            <a:r>
              <a:rPr lang="en-US" altLang="pt-BR" sz="2800" b="1" dirty="0"/>
              <a:t>;</a:t>
            </a:r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800" b="1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b="1" dirty="0" err="1"/>
              <a:t>ptr</a:t>
            </a:r>
            <a:r>
              <a:rPr lang="en-US" altLang="pt-BR" sz="2800" b="1" dirty="0"/>
              <a:t> = new char;</a:t>
            </a:r>
          </a:p>
          <a:p>
            <a:pPr indent="-341313">
              <a:spcBef>
                <a:spcPts val="2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b="1" dirty="0"/>
              <a:t>*</a:t>
            </a:r>
            <a:r>
              <a:rPr lang="en-US" altLang="pt-BR" sz="2800" b="1" dirty="0" err="1"/>
              <a:t>ptr</a:t>
            </a:r>
            <a:r>
              <a:rPr lang="en-US" altLang="pt-BR" sz="2800" b="1" dirty="0"/>
              <a:t> = 'B'; </a:t>
            </a:r>
          </a:p>
          <a:p>
            <a:pPr indent="-341313">
              <a:spcBef>
                <a:spcPts val="3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2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b="1" dirty="0" err="1"/>
              <a:t>cout</a:t>
            </a:r>
            <a:r>
              <a:rPr lang="en-US" altLang="pt-BR" sz="2800" b="1" dirty="0"/>
              <a:t> &lt;&lt; *</a:t>
            </a:r>
            <a:r>
              <a:rPr lang="en-US" altLang="pt-BR" sz="2800" b="1" dirty="0" err="1"/>
              <a:t>ptr</a:t>
            </a:r>
            <a:r>
              <a:rPr lang="en-US" altLang="pt-BR" sz="2800" b="1" dirty="0"/>
              <a:t>;</a:t>
            </a:r>
          </a:p>
          <a:p>
            <a:pPr indent="-341313">
              <a:spcBef>
                <a:spcPts val="3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2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b="1" dirty="0"/>
              <a:t>delete </a:t>
            </a:r>
            <a:r>
              <a:rPr lang="en-US" altLang="pt-BR" sz="2800" b="1" dirty="0" err="1"/>
              <a:t>ptr</a:t>
            </a:r>
            <a:r>
              <a:rPr lang="en-US" altLang="pt-BR" sz="2800" b="1" dirty="0"/>
              <a:t>;</a:t>
            </a:r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800" dirty="0"/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800" b="1" dirty="0"/>
              <a:t> </a:t>
            </a:r>
            <a:r>
              <a:rPr lang="en-US" altLang="pt-BR" sz="2800" dirty="0"/>
              <a:t> 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17CBC4A6-CD86-4916-B415-AA8DEC33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BB3AD08B-51A6-41F0-B3AB-4B1472B7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14800"/>
            <a:ext cx="977900" cy="566738"/>
          </a:xfrm>
          <a:prstGeom prst="rect">
            <a:avLst/>
          </a:prstGeom>
          <a:solidFill>
            <a:srgbClr val="CC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6E443A04-A0C1-4423-A2D2-F6250A4936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3413" y="2817813"/>
            <a:ext cx="935037" cy="1258887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F1F53D33-F559-472D-8E06-C38328B7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86000"/>
            <a:ext cx="695325" cy="4016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000" b="1">
                <a:solidFill>
                  <a:srgbClr val="3333CC"/>
                </a:solidFill>
                <a:latin typeface="+mn-lt"/>
              </a:rPr>
              <a:t>5000</a:t>
            </a: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26CAE365-9B2A-47F1-97B7-C8F352B63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17925"/>
            <a:ext cx="69532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000" b="1">
                <a:solidFill>
                  <a:srgbClr val="3333CC"/>
                </a:solidFill>
                <a:latin typeface="+mn-lt"/>
              </a:rPr>
              <a:t>5000</a:t>
            </a:r>
          </a:p>
        </p:txBody>
      </p:sp>
      <p:grpSp>
        <p:nvGrpSpPr>
          <p:cNvPr id="54284" name="Group 10">
            <a:extLst>
              <a:ext uri="{FF2B5EF4-FFF2-40B4-BE49-F238E27FC236}">
                <a16:creationId xmlns:a16="http://schemas.microsoft.com/office/drawing/2014/main" id="{65BF09C0-83F7-40CF-B524-09E86FF5B94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581400"/>
            <a:ext cx="303213" cy="836613"/>
            <a:chOff x="96" y="2256"/>
            <a:chExt cx="191" cy="527"/>
          </a:xfrm>
        </p:grpSpPr>
        <p:sp>
          <p:nvSpPr>
            <p:cNvPr id="28683" name="AutoShape 11">
              <a:extLst>
                <a:ext uri="{FF2B5EF4-FFF2-40B4-BE49-F238E27FC236}">
                  <a16:creationId xmlns:a16="http://schemas.microsoft.com/office/drawing/2014/main" id="{A80E464F-E549-4DB6-8C6B-64C7A0C01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640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8684" name="Rectangle 12">
              <a:extLst>
                <a:ext uri="{FF2B5EF4-FFF2-40B4-BE49-F238E27FC236}">
                  <a16:creationId xmlns:a16="http://schemas.microsoft.com/office/drawing/2014/main" id="{F8AA8577-D980-4370-9023-E148D0DBD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256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sp>
        <p:nvSpPr>
          <p:cNvPr id="28685" name="Text Box 13">
            <a:extLst>
              <a:ext uri="{FF2B5EF4-FFF2-40B4-BE49-F238E27FC236}">
                <a16:creationId xmlns:a16="http://schemas.microsoft.com/office/drawing/2014/main" id="{D9150197-51CF-4EA2-BEB4-2D69F2A25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191000"/>
            <a:ext cx="554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>
                <a:solidFill>
                  <a:srgbClr val="660066"/>
                </a:solidFill>
                <a:latin typeface="+mn-lt"/>
              </a:rPr>
              <a:t>'B'</a:t>
            </a:r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42638AA6-E074-4BBE-B765-B0206B788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342582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solidFill>
                  <a:srgbClr val="CC0000"/>
                </a:solidFill>
                <a:latin typeface="+mn-lt"/>
              </a:rPr>
              <a:t>2000</a:t>
            </a:r>
            <a:endParaRPr lang="en-US" altLang="pt-BR" sz="2000" b="1" dirty="0">
              <a:solidFill>
                <a:srgbClr val="CC0000"/>
              </a:solidFill>
              <a:latin typeface="+mn-lt"/>
            </a:endParaRPr>
          </a:p>
          <a:p>
            <a:pPr>
              <a:buSzPct val="100000"/>
              <a:defRPr/>
            </a:pPr>
            <a:endParaRPr lang="en-US" altLang="pt-BR" sz="14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sz="2000" b="1" dirty="0">
                <a:latin typeface="+mn-lt"/>
              </a:rPr>
              <a:t> </a:t>
            </a:r>
          </a:p>
          <a:p>
            <a:pPr>
              <a:buSzPct val="100000"/>
              <a:defRPr/>
            </a:pPr>
            <a:endParaRPr lang="en-US" altLang="pt-BR" sz="2000" b="1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b="1" dirty="0" err="1">
                <a:latin typeface="+mn-lt"/>
              </a:rPr>
              <a:t>ptr</a:t>
            </a:r>
            <a:endParaRPr lang="en-US" altLang="pt-BR" b="1" dirty="0">
              <a:latin typeface="+mn-lt"/>
            </a:endParaRPr>
          </a:p>
        </p:txBody>
      </p:sp>
      <p:grpSp>
        <p:nvGrpSpPr>
          <p:cNvPr id="28687" name="Group 15">
            <a:extLst>
              <a:ext uri="{FF2B5EF4-FFF2-40B4-BE49-F238E27FC236}">
                <a16:creationId xmlns:a16="http://schemas.microsoft.com/office/drawing/2014/main" id="{2A9742FB-8C5F-447C-89F8-6797F625CE9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114800"/>
            <a:ext cx="455613" cy="1751013"/>
            <a:chOff x="48" y="2592"/>
            <a:chExt cx="287" cy="1103"/>
          </a:xfrm>
        </p:grpSpPr>
        <p:grpSp>
          <p:nvGrpSpPr>
            <p:cNvPr id="54291" name="Group 16">
              <a:extLst>
                <a:ext uri="{FF2B5EF4-FFF2-40B4-BE49-F238E27FC236}">
                  <a16:creationId xmlns:a16="http://schemas.microsoft.com/office/drawing/2014/main" id="{33281FD3-6F9E-46B5-A876-67CC90112B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168"/>
              <a:ext cx="191" cy="527"/>
              <a:chOff x="96" y="3168"/>
              <a:chExt cx="191" cy="527"/>
            </a:xfrm>
          </p:grpSpPr>
          <p:sp>
            <p:nvSpPr>
              <p:cNvPr id="28689" name="AutoShape 17">
                <a:extLst>
                  <a:ext uri="{FF2B5EF4-FFF2-40B4-BE49-F238E27FC236}">
                    <a16:creationId xmlns:a16="http://schemas.microsoft.com/office/drawing/2014/main" id="{67708FBD-DFB3-4D52-97C1-0A16EEE34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552"/>
                <a:ext cx="191" cy="143"/>
              </a:xfrm>
              <a:prstGeom prst="rightArrow">
                <a:avLst>
                  <a:gd name="adj1" fmla="val 50000"/>
                  <a:gd name="adj2" fmla="val 33392"/>
                </a:avLst>
              </a:prstGeom>
              <a:solidFill>
                <a:srgbClr val="3333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28690" name="Rectangle 18">
                <a:extLst>
                  <a:ext uri="{FF2B5EF4-FFF2-40B4-BE49-F238E27FC236}">
                    <a16:creationId xmlns:a16="http://schemas.microsoft.com/office/drawing/2014/main" id="{400BBF8C-64AB-4AE9-B865-30BE6614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168"/>
                <a:ext cx="191" cy="2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>
                  <a:latin typeface="+mn-lt"/>
                </a:endParaRPr>
              </a:p>
            </p:txBody>
          </p:sp>
        </p:grpSp>
        <p:sp>
          <p:nvSpPr>
            <p:cNvPr id="28691" name="Rectangle 19">
              <a:extLst>
                <a:ext uri="{FF2B5EF4-FFF2-40B4-BE49-F238E27FC236}">
                  <a16:creationId xmlns:a16="http://schemas.microsoft.com/office/drawing/2014/main" id="{B13E08CB-508F-42E3-8ED1-7D293BEF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592"/>
              <a:ext cx="287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sp>
        <p:nvSpPr>
          <p:cNvPr id="28692" name="Rectangle 20">
            <a:extLst>
              <a:ext uri="{FF2B5EF4-FFF2-40B4-BE49-F238E27FC236}">
                <a16:creationId xmlns:a16="http://schemas.microsoft.com/office/drawing/2014/main" id="{DADBAE3D-718D-4FBB-926C-AB923C31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19400"/>
            <a:ext cx="2590800" cy="2133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FD0D4ADC-20D3-471A-9A8B-D308A91C0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86000"/>
            <a:ext cx="797311" cy="46384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solidFill>
                  <a:srgbClr val="3333CC"/>
                </a:solidFill>
                <a:latin typeface="+mn-lt"/>
              </a:rPr>
              <a:t>5000</a:t>
            </a:r>
            <a:endParaRPr lang="en-US" altLang="pt-BR" sz="2000" b="1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28694" name="Rectangle 22">
            <a:extLst>
              <a:ext uri="{FF2B5EF4-FFF2-40B4-BE49-F238E27FC236}">
                <a16:creationId xmlns:a16="http://schemas.microsoft.com/office/drawing/2014/main" id="{ABE1D7E4-C218-4E2F-928C-836B229A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95800"/>
            <a:ext cx="43434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solidFill>
                  <a:srgbClr val="3333CC"/>
                </a:solidFill>
                <a:latin typeface="+mn-lt"/>
              </a:rPr>
              <a:t>NOTA:</a:t>
            </a:r>
            <a:r>
              <a:rPr lang="en-US" altLang="pt-BR" b="1" dirty="0">
                <a:solidFill>
                  <a:srgbClr val="A50021"/>
                </a:solidFill>
                <a:latin typeface="+mn-lt"/>
              </a:rPr>
              <a:t> </a:t>
            </a:r>
          </a:p>
          <a:p>
            <a:pPr>
              <a:buSzPct val="100000"/>
              <a:defRPr/>
            </a:pPr>
            <a:r>
              <a:rPr lang="en-US" altLang="pt-BR" b="1" dirty="0">
                <a:solidFill>
                  <a:srgbClr val="A50021"/>
                </a:solidFill>
                <a:latin typeface="+mn-lt"/>
              </a:rPr>
              <a:t>      delete </a:t>
            </a:r>
            <a:r>
              <a:rPr lang="en-US" altLang="pt-BR" dirty="0" err="1">
                <a:solidFill>
                  <a:srgbClr val="A50021"/>
                </a:solidFill>
                <a:latin typeface="+mn-lt"/>
              </a:rPr>
              <a:t>desaloca</a:t>
            </a:r>
            <a:r>
              <a:rPr lang="en-US" altLang="pt-BR" dirty="0">
                <a:solidFill>
                  <a:srgbClr val="A50021"/>
                </a:solidFill>
                <a:latin typeface="+mn-lt"/>
              </a:rPr>
              <a:t> a </a:t>
            </a:r>
          </a:p>
          <a:p>
            <a:pPr>
              <a:buSzPct val="100000"/>
              <a:defRPr/>
            </a:pPr>
            <a:r>
              <a:rPr lang="en-US" altLang="pt-BR" dirty="0">
                <a:solidFill>
                  <a:srgbClr val="A50021"/>
                </a:solidFill>
                <a:latin typeface="+mn-lt"/>
              </a:rPr>
              <a:t>      </a:t>
            </a:r>
            <a:r>
              <a:rPr lang="en-US" altLang="pt-BR" dirty="0" err="1">
                <a:solidFill>
                  <a:srgbClr val="A50021"/>
                </a:solidFill>
                <a:latin typeface="+mn-lt"/>
              </a:rPr>
              <a:t>memória</a:t>
            </a:r>
            <a:r>
              <a:rPr lang="en-US" altLang="pt-BR" dirty="0">
                <a:solidFill>
                  <a:srgbClr val="A50021"/>
                </a:solidFill>
                <a:latin typeface="+mn-lt"/>
              </a:rPr>
              <a:t> </a:t>
            </a:r>
            <a:r>
              <a:rPr lang="en-US" altLang="pt-BR" dirty="0" err="1">
                <a:solidFill>
                  <a:srgbClr val="A50021"/>
                </a:solidFill>
                <a:latin typeface="+mn-lt"/>
              </a:rPr>
              <a:t>apontada</a:t>
            </a:r>
            <a:r>
              <a:rPr lang="en-US" altLang="pt-BR" dirty="0">
                <a:solidFill>
                  <a:srgbClr val="A50021"/>
                </a:solidFill>
                <a:latin typeface="+mn-lt"/>
              </a:rPr>
              <a:t> por </a:t>
            </a:r>
            <a:r>
              <a:rPr lang="en-US" altLang="pt-BR" dirty="0" err="1">
                <a:solidFill>
                  <a:srgbClr val="A50021"/>
                </a:solidFill>
                <a:latin typeface="+mn-lt"/>
              </a:rPr>
              <a:t>ptr</a:t>
            </a:r>
            <a:r>
              <a:rPr lang="en-US" altLang="pt-BR" b="1" dirty="0">
                <a:solidFill>
                  <a:srgbClr val="A50021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90971A-6F0F-47CE-91DC-43AC9839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300568-E803-4A3B-8BCE-A45742524AE5}" type="slidenum">
              <a:rPr lang="en-US" altLang="pt-BR">
                <a:latin typeface="+mn-lt"/>
              </a:rPr>
              <a:pPr>
                <a:defRPr/>
              </a:pPr>
              <a:t>3</a:t>
            </a:fld>
            <a:endParaRPr lang="en-US" altLang="pt-BR">
              <a:latin typeface="+mn-lt"/>
            </a:endParaRPr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F53BAEE3-AD08-4CFF-8DC4-3ABB1FE95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>
                <a:latin typeface="+mn-lt"/>
              </a:rPr>
              <a:t>C ++</a:t>
            </a: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B7DAE871-C3C4-459E-9C73-2A8E840A6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8458200" cy="4419600"/>
          </a:xfrm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Suporta Abstração de Dados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Suporta POO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Encapsulamento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Herança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Polimorfismo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Suporta programação genérica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Containers</a:t>
            </a:r>
          </a:p>
          <a:p>
            <a:pPr lvl="2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Pilha de caracteres, int, double etc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Algoritmos genéricos</a:t>
            </a:r>
          </a:p>
          <a:p>
            <a:pPr lvl="2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sort(), copy(), search() em qualquer container Stack / Vector / List</a:t>
            </a:r>
            <a:endParaRPr lang="en-US" altLang="pt-BR" sz="2000"/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pt-BR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8B8ED052-A630-406D-A0D4-E8DC7967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4B137-3C8A-41DC-A676-0AAA3A4DAF6C}" type="slidenum">
              <a:rPr lang="en-US" altLang="pt-BR">
                <a:latin typeface="+mn-lt"/>
              </a:rPr>
              <a:pPr>
                <a:defRPr/>
              </a:pPr>
              <a:t>30</a:t>
            </a:fld>
            <a:endParaRPr lang="en-US" altLang="pt-BR">
              <a:latin typeface="+mn-lt"/>
            </a:endParaRPr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9DF15A2E-A026-40CD-84E2-F796CF670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2667000" cy="48641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541242C0-5B69-4719-8260-71028830B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 err="1">
                <a:latin typeface="+mn-lt"/>
              </a:rPr>
              <a:t>Exemplo</a:t>
            </a:r>
            <a:r>
              <a:rPr lang="en-US" altLang="pt-BR" dirty="0">
                <a:latin typeface="+mn-lt"/>
              </a:rPr>
              <a:t>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7D3A936-2B99-450B-A45A-037D46AFC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423988"/>
            <a:ext cx="288925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dirty="0">
                <a:latin typeface="+mn-lt"/>
              </a:rPr>
              <a:t>char *</a:t>
            </a:r>
            <a:r>
              <a:rPr lang="en-US" altLang="pt-BR" dirty="0" err="1">
                <a:latin typeface="+mn-lt"/>
              </a:rPr>
              <a:t>ptr</a:t>
            </a:r>
            <a:r>
              <a:rPr lang="en-US" altLang="pt-BR" dirty="0">
                <a:latin typeface="+mn-lt"/>
              </a:rPr>
              <a:t>;</a:t>
            </a:r>
          </a:p>
          <a:p>
            <a:pPr>
              <a:buSzPct val="100000"/>
              <a:defRPr/>
            </a:pPr>
            <a:endParaRPr lang="en-US" altLang="pt-BR" dirty="0">
              <a:solidFill>
                <a:srgbClr val="A50021"/>
              </a:solidFill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dirty="0" err="1">
                <a:latin typeface="+mn-lt"/>
              </a:rPr>
              <a:t>ptr</a:t>
            </a:r>
            <a:r>
              <a:rPr lang="en-US" altLang="pt-BR" dirty="0">
                <a:latin typeface="+mn-lt"/>
              </a:rPr>
              <a:t> = new char[5]; </a:t>
            </a:r>
          </a:p>
          <a:p>
            <a:pPr>
              <a:buSzPct val="100000"/>
              <a:defRPr/>
            </a:pPr>
            <a:endParaRPr lang="en-US" altLang="pt-BR" dirty="0">
              <a:solidFill>
                <a:srgbClr val="A50021"/>
              </a:solidFill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dirty="0" err="1">
                <a:latin typeface="+mn-lt"/>
              </a:rPr>
              <a:t>strcpy</a:t>
            </a:r>
            <a:r>
              <a:rPr lang="en-US" altLang="pt-BR" dirty="0">
                <a:latin typeface="+mn-lt"/>
              </a:rPr>
              <a:t> (</a:t>
            </a:r>
            <a:r>
              <a:rPr lang="en-US" altLang="pt-BR" dirty="0" err="1">
                <a:latin typeface="+mn-lt"/>
              </a:rPr>
              <a:t>ptr</a:t>
            </a:r>
            <a:r>
              <a:rPr lang="en-US" altLang="pt-BR" dirty="0">
                <a:latin typeface="+mn-lt"/>
              </a:rPr>
              <a:t>, “Bye”);</a:t>
            </a:r>
          </a:p>
          <a:p>
            <a:pPr>
              <a:buSzPct val="100000"/>
              <a:defRPr/>
            </a:pPr>
            <a:endParaRPr lang="en-US" altLang="pt-BR" dirty="0">
              <a:solidFill>
                <a:srgbClr val="A50021"/>
              </a:solidFill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dirty="0" err="1">
                <a:latin typeface="+mn-lt"/>
              </a:rPr>
              <a:t>ptr</a:t>
            </a:r>
            <a:r>
              <a:rPr lang="en-US" altLang="pt-BR" dirty="0">
                <a:latin typeface="+mn-lt"/>
              </a:rPr>
              <a:t>[0]=‘Voce';		</a:t>
            </a:r>
          </a:p>
          <a:p>
            <a:pPr>
              <a:buSzPct val="100000"/>
              <a:defRPr/>
            </a:pPr>
            <a:endParaRPr lang="en-US" altLang="pt-BR" dirty="0">
              <a:solidFill>
                <a:srgbClr val="A50021"/>
              </a:solidFill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dirty="0">
                <a:latin typeface="+mn-lt"/>
              </a:rPr>
              <a:t>delete [] </a:t>
            </a:r>
            <a:r>
              <a:rPr lang="en-US" altLang="pt-BR" dirty="0" err="1">
                <a:latin typeface="+mn-lt"/>
              </a:rPr>
              <a:t>ptr</a:t>
            </a:r>
            <a:r>
              <a:rPr lang="en-US" altLang="pt-BR" dirty="0">
                <a:latin typeface="+mn-lt"/>
              </a:rPr>
              <a:t>; </a:t>
            </a:r>
          </a:p>
          <a:p>
            <a:pPr>
              <a:buSzPct val="100000"/>
              <a:defRPr/>
            </a:pPr>
            <a:endParaRPr lang="en-US" altLang="pt-BR" dirty="0"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dirty="0" err="1">
                <a:latin typeface="+mn-lt"/>
              </a:rPr>
              <a:t>ptr</a:t>
            </a:r>
            <a:r>
              <a:rPr lang="en-US" altLang="pt-BR" dirty="0">
                <a:latin typeface="+mn-lt"/>
              </a:rPr>
              <a:t> = NULL;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1090BEAC-3F55-4BDE-BDC9-8494C9A10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08425"/>
            <a:ext cx="3657600" cy="730250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57984F9E-C4EF-413B-924C-8CC139D1B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886200"/>
            <a:ext cx="2046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>
                <a:latin typeface="+mn-lt"/>
              </a:rPr>
              <a:t>'B' 'Y' 'E' '\ 0'</a:t>
            </a:r>
          </a:p>
        </p:txBody>
      </p:sp>
      <p:sp>
        <p:nvSpPr>
          <p:cNvPr id="29702" name="Freeform 6">
            <a:extLst>
              <a:ext uri="{FF2B5EF4-FFF2-40B4-BE49-F238E27FC236}">
                <a16:creationId xmlns:a16="http://schemas.microsoft.com/office/drawing/2014/main" id="{B1F59353-F508-4D8A-A9F7-DC85E740D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906838"/>
            <a:ext cx="1588" cy="719137"/>
          </a:xfrm>
          <a:custGeom>
            <a:avLst/>
            <a:gdLst>
              <a:gd name="T0" fmla="*/ 0 w 1"/>
              <a:gd name="T1" fmla="*/ 0 h 1999"/>
              <a:gd name="T2" fmla="*/ 0 w 1"/>
              <a:gd name="T3" fmla="*/ 1998 h 19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99">
                <a:moveTo>
                  <a:pt x="0" y="0"/>
                </a:moveTo>
                <a:lnTo>
                  <a:pt x="0" y="1998"/>
                </a:lnTo>
              </a:path>
            </a:pathLst>
          </a:cu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9703" name="Freeform 7">
            <a:extLst>
              <a:ext uri="{FF2B5EF4-FFF2-40B4-BE49-F238E27FC236}">
                <a16:creationId xmlns:a16="http://schemas.microsoft.com/office/drawing/2014/main" id="{E074778D-9568-4AD7-8754-DA1AF97B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3906838"/>
            <a:ext cx="1588" cy="719137"/>
          </a:xfrm>
          <a:custGeom>
            <a:avLst/>
            <a:gdLst>
              <a:gd name="T0" fmla="*/ 0 w 1"/>
              <a:gd name="T1" fmla="*/ 0 h 1999"/>
              <a:gd name="T2" fmla="*/ 0 w 1"/>
              <a:gd name="T3" fmla="*/ 1998 h 19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99">
                <a:moveTo>
                  <a:pt x="0" y="0"/>
                </a:moveTo>
                <a:lnTo>
                  <a:pt x="0" y="1998"/>
                </a:lnTo>
              </a:path>
            </a:pathLst>
          </a:cu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9704" name="Freeform 8">
            <a:extLst>
              <a:ext uri="{FF2B5EF4-FFF2-40B4-BE49-F238E27FC236}">
                <a16:creationId xmlns:a16="http://schemas.microsoft.com/office/drawing/2014/main" id="{A980BC67-3A8F-4F20-9B5C-01763EB3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3906838"/>
            <a:ext cx="1588" cy="719137"/>
          </a:xfrm>
          <a:custGeom>
            <a:avLst/>
            <a:gdLst>
              <a:gd name="T0" fmla="*/ 0 w 1"/>
              <a:gd name="T1" fmla="*/ 0 h 1999"/>
              <a:gd name="T2" fmla="*/ 0 w 1"/>
              <a:gd name="T3" fmla="*/ 1998 h 19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99">
                <a:moveTo>
                  <a:pt x="0" y="0"/>
                </a:moveTo>
                <a:lnTo>
                  <a:pt x="0" y="1998"/>
                </a:lnTo>
              </a:path>
            </a:pathLst>
          </a:cu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9705" name="Freeform 9">
            <a:extLst>
              <a:ext uri="{FF2B5EF4-FFF2-40B4-BE49-F238E27FC236}">
                <a16:creationId xmlns:a16="http://schemas.microsoft.com/office/drawing/2014/main" id="{1F7BF6BF-5766-451C-B645-68A1229C9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950" y="3906838"/>
            <a:ext cx="1588" cy="719137"/>
          </a:xfrm>
          <a:custGeom>
            <a:avLst/>
            <a:gdLst>
              <a:gd name="T0" fmla="*/ 0 w 1"/>
              <a:gd name="T1" fmla="*/ 0 h 1999"/>
              <a:gd name="T2" fmla="*/ 0 w 1"/>
              <a:gd name="T3" fmla="*/ 1998 h 19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99">
                <a:moveTo>
                  <a:pt x="0" y="0"/>
                </a:moveTo>
                <a:lnTo>
                  <a:pt x="0" y="1998"/>
                </a:lnTo>
              </a:path>
            </a:pathLst>
          </a:cu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9706" name="Freeform 10">
            <a:extLst>
              <a:ext uri="{FF2B5EF4-FFF2-40B4-BE49-F238E27FC236}">
                <a16:creationId xmlns:a16="http://schemas.microsoft.com/office/drawing/2014/main" id="{62F6BDD4-EEAB-4105-B8F5-DB11834C5BE6}"/>
              </a:ext>
            </a:extLst>
          </p:cNvPr>
          <p:cNvSpPr>
            <a:spLocks/>
          </p:cNvSpPr>
          <p:nvPr/>
        </p:nvSpPr>
        <p:spPr bwMode="auto">
          <a:xfrm>
            <a:off x="4092575" y="2947988"/>
            <a:ext cx="327025" cy="938212"/>
          </a:xfrm>
          <a:custGeom>
            <a:avLst/>
            <a:gdLst>
              <a:gd name="T0" fmla="*/ 0 w 910"/>
              <a:gd name="T1" fmla="*/ 0 h 2607"/>
              <a:gd name="T2" fmla="*/ 909 w 910"/>
              <a:gd name="T3" fmla="*/ 2606 h 260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0" h="2607">
                <a:moveTo>
                  <a:pt x="0" y="0"/>
                </a:moveTo>
                <a:lnTo>
                  <a:pt x="909" y="2606"/>
                </a:lnTo>
              </a:path>
            </a:pathLst>
          </a:cu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grpSp>
        <p:nvGrpSpPr>
          <p:cNvPr id="29707" name="Group 11">
            <a:extLst>
              <a:ext uri="{FF2B5EF4-FFF2-40B4-BE49-F238E27FC236}">
                <a16:creationId xmlns:a16="http://schemas.microsoft.com/office/drawing/2014/main" id="{0703C911-656D-4283-9686-72D324D5CDD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960813"/>
            <a:ext cx="931863" cy="693737"/>
            <a:chOff x="2832" y="2495"/>
            <a:chExt cx="587" cy="437"/>
          </a:xfrm>
        </p:grpSpPr>
        <p:sp>
          <p:nvSpPr>
            <p:cNvPr id="29708" name="Text Box 12">
              <a:extLst>
                <a:ext uri="{FF2B5EF4-FFF2-40B4-BE49-F238E27FC236}">
                  <a16:creationId xmlns:a16="http://schemas.microsoft.com/office/drawing/2014/main" id="{0161D872-80D8-4480-B793-A25943234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640"/>
              <a:ext cx="58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>
                  <a:solidFill>
                    <a:srgbClr val="3333CC"/>
                  </a:solidFill>
                  <a:latin typeface="+mn-lt"/>
                </a:rPr>
                <a:t>'você'</a:t>
              </a:r>
            </a:p>
          </p:txBody>
        </p:sp>
        <p:sp>
          <p:nvSpPr>
            <p:cNvPr id="29709" name="Line 13">
              <a:extLst>
                <a:ext uri="{FF2B5EF4-FFF2-40B4-BE49-F238E27FC236}">
                  <a16:creationId xmlns:a16="http://schemas.microsoft.com/office/drawing/2014/main" id="{7567454E-8F51-482B-ACB7-7383598A3D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6" y="2495"/>
              <a:ext cx="335" cy="97"/>
            </a:xfrm>
            <a:prstGeom prst="line">
              <a:avLst/>
            </a:prstGeom>
            <a:noFill/>
            <a:ln w="38160" cap="sq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56334" name="Group 14">
            <a:extLst>
              <a:ext uri="{FF2B5EF4-FFF2-40B4-BE49-F238E27FC236}">
                <a16:creationId xmlns:a16="http://schemas.microsoft.com/office/drawing/2014/main" id="{3F414773-FB2B-486C-93CC-621BEEA2604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758950"/>
            <a:ext cx="1776413" cy="1135063"/>
            <a:chOff x="1968" y="1108"/>
            <a:chExt cx="1119" cy="715"/>
          </a:xfrm>
        </p:grpSpPr>
        <p:sp>
          <p:nvSpPr>
            <p:cNvPr id="29711" name="Rectangle 15">
              <a:extLst>
                <a:ext uri="{FF2B5EF4-FFF2-40B4-BE49-F238E27FC236}">
                  <a16:creationId xmlns:a16="http://schemas.microsoft.com/office/drawing/2014/main" id="{C3E8D03F-E451-4E0B-98D8-F00B99975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48"/>
              <a:ext cx="735" cy="475"/>
            </a:xfrm>
            <a:prstGeom prst="rect">
              <a:avLst/>
            </a:prstGeom>
            <a:solidFill>
              <a:srgbClr val="CC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 sz="2800">
                <a:latin typeface="+mn-lt"/>
              </a:endParaRPr>
            </a:p>
          </p:txBody>
        </p:sp>
        <p:sp>
          <p:nvSpPr>
            <p:cNvPr id="29712" name="Rectangle 16">
              <a:extLst>
                <a:ext uri="{FF2B5EF4-FFF2-40B4-BE49-F238E27FC236}">
                  <a16:creationId xmlns:a16="http://schemas.microsoft.com/office/drawing/2014/main" id="{12676B42-CEC5-4E0E-B50D-1B9FBD616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52"/>
              <a:ext cx="6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160" tIns="46080" rIns="92160" bIns="460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>
                  <a:latin typeface="+mn-lt"/>
                </a:rPr>
                <a:t> ptr</a:t>
              </a:r>
            </a:p>
          </p:txBody>
        </p:sp>
        <p:sp>
          <p:nvSpPr>
            <p:cNvPr id="29713" name="Text Box 17">
              <a:extLst>
                <a:ext uri="{FF2B5EF4-FFF2-40B4-BE49-F238E27FC236}">
                  <a16:creationId xmlns:a16="http://schemas.microsoft.com/office/drawing/2014/main" id="{778E993D-C01A-4CFD-8CB1-93AF5972C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108"/>
              <a:ext cx="5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>
                  <a:solidFill>
                    <a:srgbClr val="CC0000"/>
                  </a:solidFill>
                  <a:latin typeface="+mn-lt"/>
                </a:rPr>
                <a:t>3000</a:t>
              </a:r>
            </a:p>
          </p:txBody>
        </p:sp>
        <p:sp>
          <p:nvSpPr>
            <p:cNvPr id="29714" name="Text Box 18">
              <a:extLst>
                <a:ext uri="{FF2B5EF4-FFF2-40B4-BE49-F238E27FC236}">
                  <a16:creationId xmlns:a16="http://schemas.microsoft.com/office/drawing/2014/main" id="{2FC41700-BF36-4EE6-80C3-95B3A9311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1444"/>
              <a:ext cx="405" cy="2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>
                  <a:solidFill>
                    <a:srgbClr val="CC0000"/>
                  </a:solidFill>
                  <a:latin typeface="+mn-lt"/>
                </a:rPr>
                <a:t>???</a:t>
              </a:r>
            </a:p>
          </p:txBody>
        </p:sp>
      </p:grpSp>
      <p:grpSp>
        <p:nvGrpSpPr>
          <p:cNvPr id="56335" name="Group 19">
            <a:extLst>
              <a:ext uri="{FF2B5EF4-FFF2-40B4-BE49-F238E27FC236}">
                <a16:creationId xmlns:a16="http://schemas.microsoft.com/office/drawing/2014/main" id="{006B50CB-E87A-45B8-985E-0F27D71ECA5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066800"/>
            <a:ext cx="303213" cy="836613"/>
            <a:chOff x="96" y="672"/>
            <a:chExt cx="191" cy="527"/>
          </a:xfrm>
        </p:grpSpPr>
        <p:sp>
          <p:nvSpPr>
            <p:cNvPr id="29716" name="AutoShape 20">
              <a:extLst>
                <a:ext uri="{FF2B5EF4-FFF2-40B4-BE49-F238E27FC236}">
                  <a16:creationId xmlns:a16="http://schemas.microsoft.com/office/drawing/2014/main" id="{AD5B385B-532D-4F0C-9722-028686DE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056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9717" name="Rectangle 21">
              <a:extLst>
                <a:ext uri="{FF2B5EF4-FFF2-40B4-BE49-F238E27FC236}">
                  <a16:creationId xmlns:a16="http://schemas.microsoft.com/office/drawing/2014/main" id="{755DE836-774D-4EDC-B7F2-29A2E8E2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672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29718" name="Group 22">
            <a:extLst>
              <a:ext uri="{FF2B5EF4-FFF2-40B4-BE49-F238E27FC236}">
                <a16:creationId xmlns:a16="http://schemas.microsoft.com/office/drawing/2014/main" id="{D9F6B97B-115E-41E4-913E-15F50AB7104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676400"/>
            <a:ext cx="303213" cy="836613"/>
            <a:chOff x="96" y="1056"/>
            <a:chExt cx="191" cy="527"/>
          </a:xfrm>
        </p:grpSpPr>
        <p:sp>
          <p:nvSpPr>
            <p:cNvPr id="29719" name="AutoShape 23">
              <a:extLst>
                <a:ext uri="{FF2B5EF4-FFF2-40B4-BE49-F238E27FC236}">
                  <a16:creationId xmlns:a16="http://schemas.microsoft.com/office/drawing/2014/main" id="{BB41E6A0-6C0C-4DD9-9B04-76E343DBF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440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9720" name="Rectangle 24">
              <a:extLst>
                <a:ext uri="{FF2B5EF4-FFF2-40B4-BE49-F238E27FC236}">
                  <a16:creationId xmlns:a16="http://schemas.microsoft.com/office/drawing/2014/main" id="{19790073-8FF8-47A1-8B76-A15B08357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056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BD902E24-1325-45B6-B23F-46363CB209B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86000"/>
            <a:ext cx="303213" cy="836613"/>
            <a:chOff x="96" y="1440"/>
            <a:chExt cx="191" cy="527"/>
          </a:xfrm>
        </p:grpSpPr>
        <p:sp>
          <p:nvSpPr>
            <p:cNvPr id="29722" name="AutoShape 26">
              <a:extLst>
                <a:ext uri="{FF2B5EF4-FFF2-40B4-BE49-F238E27FC236}">
                  <a16:creationId xmlns:a16="http://schemas.microsoft.com/office/drawing/2014/main" id="{370F00C4-FBB0-4C8D-BB9A-44948C711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824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9723" name="Rectangle 27">
              <a:extLst>
                <a:ext uri="{FF2B5EF4-FFF2-40B4-BE49-F238E27FC236}">
                  <a16:creationId xmlns:a16="http://schemas.microsoft.com/office/drawing/2014/main" id="{63318849-CE5B-4971-89F6-50585F1C0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440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29724" name="Group 28">
            <a:extLst>
              <a:ext uri="{FF2B5EF4-FFF2-40B4-BE49-F238E27FC236}">
                <a16:creationId xmlns:a16="http://schemas.microsoft.com/office/drawing/2014/main" id="{752ABE0D-AA14-4B3A-9322-3E6A592284B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895600"/>
            <a:ext cx="303213" cy="836613"/>
            <a:chOff x="96" y="1824"/>
            <a:chExt cx="191" cy="527"/>
          </a:xfrm>
        </p:grpSpPr>
        <p:sp>
          <p:nvSpPr>
            <p:cNvPr id="29725" name="AutoShape 29">
              <a:extLst>
                <a:ext uri="{FF2B5EF4-FFF2-40B4-BE49-F238E27FC236}">
                  <a16:creationId xmlns:a16="http://schemas.microsoft.com/office/drawing/2014/main" id="{FC701C8F-F982-4D01-A8D6-71F04ED14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208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9726" name="Rectangle 30">
              <a:extLst>
                <a:ext uri="{FF2B5EF4-FFF2-40B4-BE49-F238E27FC236}">
                  <a16:creationId xmlns:a16="http://schemas.microsoft.com/office/drawing/2014/main" id="{B04F4EB2-46D3-43EE-8CD3-6F56B5310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824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grpSp>
        <p:nvGrpSpPr>
          <p:cNvPr id="29727" name="Group 31">
            <a:extLst>
              <a:ext uri="{FF2B5EF4-FFF2-40B4-BE49-F238E27FC236}">
                <a16:creationId xmlns:a16="http://schemas.microsoft.com/office/drawing/2014/main" id="{D13D9DB3-EF1A-432C-8347-4BE2DD93F1E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10000"/>
            <a:ext cx="303213" cy="836613"/>
            <a:chOff x="96" y="2400"/>
            <a:chExt cx="191" cy="527"/>
          </a:xfrm>
        </p:grpSpPr>
        <p:sp>
          <p:nvSpPr>
            <p:cNvPr id="29728" name="AutoShape 32">
              <a:extLst>
                <a:ext uri="{FF2B5EF4-FFF2-40B4-BE49-F238E27FC236}">
                  <a16:creationId xmlns:a16="http://schemas.microsoft.com/office/drawing/2014/main" id="{408F596B-C460-4A8F-B764-219C6C565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784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9729" name="Rectangle 33">
              <a:extLst>
                <a:ext uri="{FF2B5EF4-FFF2-40B4-BE49-F238E27FC236}">
                  <a16:creationId xmlns:a16="http://schemas.microsoft.com/office/drawing/2014/main" id="{19459E1F-F790-4882-AA18-AAA52A4E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400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sp>
        <p:nvSpPr>
          <p:cNvPr id="29730" name="Rectangle 34">
            <a:extLst>
              <a:ext uri="{FF2B5EF4-FFF2-40B4-BE49-F238E27FC236}">
                <a16:creationId xmlns:a16="http://schemas.microsoft.com/office/drawing/2014/main" id="{1862A846-D265-4487-996D-23F9ECD74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29731" name="Text Box 35">
            <a:extLst>
              <a:ext uri="{FF2B5EF4-FFF2-40B4-BE49-F238E27FC236}">
                <a16:creationId xmlns:a16="http://schemas.microsoft.com/office/drawing/2014/main" id="{4C4A2E1A-77AA-4D90-8F49-6081BB4F1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505200"/>
            <a:ext cx="69532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000" b="1">
                <a:solidFill>
                  <a:srgbClr val="CC0000"/>
                </a:solidFill>
                <a:latin typeface="+mn-lt"/>
              </a:rPr>
              <a:t>6000</a:t>
            </a:r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0EC21A9B-72FE-4284-AD20-7BEEC190A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0"/>
            <a:ext cx="695325" cy="4016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000" b="1">
                <a:solidFill>
                  <a:srgbClr val="CC0000"/>
                </a:solidFill>
                <a:latin typeface="+mn-lt"/>
              </a:rPr>
              <a:t>6000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531B57A5-7DEE-43A4-820B-12188487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286000"/>
            <a:ext cx="523875" cy="4016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000">
                <a:latin typeface="+mn-lt"/>
              </a:rPr>
              <a:t>???</a:t>
            </a:r>
          </a:p>
        </p:txBody>
      </p:sp>
      <p:sp>
        <p:nvSpPr>
          <p:cNvPr id="29734" name="Rectangle 38">
            <a:extLst>
              <a:ext uri="{FF2B5EF4-FFF2-40B4-BE49-F238E27FC236}">
                <a16:creationId xmlns:a16="http://schemas.microsoft.com/office/drawing/2014/main" id="{C80F0FE6-410E-4264-BC5C-989FC4C8E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971800"/>
            <a:ext cx="5029200" cy="2286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grpSp>
        <p:nvGrpSpPr>
          <p:cNvPr id="29735" name="Group 39">
            <a:extLst>
              <a:ext uri="{FF2B5EF4-FFF2-40B4-BE49-F238E27FC236}">
                <a16:creationId xmlns:a16="http://schemas.microsoft.com/office/drawing/2014/main" id="{F1FB7352-C0C4-477D-B2E8-5E8D1BC258B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419600"/>
            <a:ext cx="303213" cy="836613"/>
            <a:chOff x="96" y="2784"/>
            <a:chExt cx="191" cy="527"/>
          </a:xfrm>
        </p:grpSpPr>
        <p:sp>
          <p:nvSpPr>
            <p:cNvPr id="29736" name="AutoShape 40">
              <a:extLst>
                <a:ext uri="{FF2B5EF4-FFF2-40B4-BE49-F238E27FC236}">
                  <a16:creationId xmlns:a16="http://schemas.microsoft.com/office/drawing/2014/main" id="{4BAF4AE4-2932-46CE-A6D4-070897442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168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9737" name="Rectangle 41">
              <a:extLst>
                <a:ext uri="{FF2B5EF4-FFF2-40B4-BE49-F238E27FC236}">
                  <a16:creationId xmlns:a16="http://schemas.microsoft.com/office/drawing/2014/main" id="{B48FD0AE-6B1D-40D6-8A75-5CAFF4DC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784"/>
              <a:ext cx="19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sp>
        <p:nvSpPr>
          <p:cNvPr id="29738" name="Text Box 42">
            <a:extLst>
              <a:ext uri="{FF2B5EF4-FFF2-40B4-BE49-F238E27FC236}">
                <a16:creationId xmlns:a16="http://schemas.microsoft.com/office/drawing/2014/main" id="{B770B2DA-5097-4102-BE8D-6928C505C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0"/>
            <a:ext cx="896938" cy="4016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000" b="1" dirty="0">
                <a:solidFill>
                  <a:srgbClr val="CC0000"/>
                </a:solidFill>
                <a:latin typeface="+mn-lt"/>
              </a:rPr>
              <a:t>NULL</a:t>
            </a:r>
          </a:p>
        </p:txBody>
      </p:sp>
      <p:sp>
        <p:nvSpPr>
          <p:cNvPr id="29739" name="Text Box 43">
            <a:extLst>
              <a:ext uri="{FF2B5EF4-FFF2-40B4-BE49-F238E27FC236}">
                <a16:creationId xmlns:a16="http://schemas.microsoft.com/office/drawing/2014/main" id="{82A2B06A-8DAA-43DB-B32E-67BAB749F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445857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dirty="0">
                <a:solidFill>
                  <a:srgbClr val="A50021"/>
                </a:solidFill>
                <a:latin typeface="+mn-lt"/>
              </a:rPr>
              <a:t>// </a:t>
            </a:r>
            <a:r>
              <a:rPr lang="en-US" altLang="pt-BR" dirty="0" err="1">
                <a:solidFill>
                  <a:srgbClr val="A50021"/>
                </a:solidFill>
                <a:latin typeface="+mn-lt"/>
              </a:rPr>
              <a:t>desaloca</a:t>
            </a:r>
            <a:r>
              <a:rPr lang="en-US" altLang="pt-BR" dirty="0">
                <a:solidFill>
                  <a:srgbClr val="A50021"/>
                </a:solidFill>
                <a:latin typeface="+mn-lt"/>
              </a:rPr>
              <a:t> </a:t>
            </a:r>
            <a:r>
              <a:rPr lang="en-US" altLang="pt-BR" dirty="0" err="1">
                <a:solidFill>
                  <a:srgbClr val="A50021"/>
                </a:solidFill>
                <a:latin typeface="+mn-lt"/>
              </a:rPr>
              <a:t>vetor</a:t>
            </a:r>
            <a:r>
              <a:rPr lang="en-US" altLang="pt-BR" dirty="0">
                <a:solidFill>
                  <a:srgbClr val="A50021"/>
                </a:solidFill>
                <a:latin typeface="+mn-lt"/>
              </a:rPr>
              <a:t> </a:t>
            </a:r>
            <a:r>
              <a:rPr lang="en-US" altLang="pt-BR" dirty="0" err="1">
                <a:solidFill>
                  <a:srgbClr val="A50021"/>
                </a:solidFill>
                <a:latin typeface="+mn-lt"/>
              </a:rPr>
              <a:t>apontado</a:t>
            </a:r>
            <a:r>
              <a:rPr lang="en-US" altLang="pt-BR" dirty="0">
                <a:solidFill>
                  <a:srgbClr val="A50021"/>
                </a:solidFill>
                <a:latin typeface="+mn-lt"/>
              </a:rPr>
              <a:t> por </a:t>
            </a:r>
            <a:r>
              <a:rPr lang="en-US" altLang="pt-BR" dirty="0" err="1">
                <a:solidFill>
                  <a:srgbClr val="A50021"/>
                </a:solidFill>
                <a:latin typeface="+mn-lt"/>
              </a:rPr>
              <a:t>ptr</a:t>
            </a:r>
            <a:endParaRPr lang="en-US" altLang="pt-BR" dirty="0">
              <a:solidFill>
                <a:srgbClr val="A50021"/>
              </a:solidFill>
              <a:latin typeface="+mn-lt"/>
            </a:endParaRPr>
          </a:p>
          <a:p>
            <a:pPr>
              <a:buSzPct val="100000"/>
              <a:defRPr/>
            </a:pPr>
            <a:r>
              <a:rPr lang="en-US" altLang="pt-BR" dirty="0">
                <a:solidFill>
                  <a:srgbClr val="A50021"/>
                </a:solidFill>
                <a:latin typeface="+mn-lt"/>
              </a:rPr>
              <a:t>// o valor de </a:t>
            </a:r>
            <a:r>
              <a:rPr lang="en-US" altLang="pt-BR" dirty="0" err="1">
                <a:solidFill>
                  <a:srgbClr val="A50021"/>
                </a:solidFill>
                <a:latin typeface="+mn-lt"/>
              </a:rPr>
              <a:t>ptr</a:t>
            </a:r>
            <a:r>
              <a:rPr lang="en-US" altLang="pt-BR" dirty="0">
                <a:solidFill>
                  <a:srgbClr val="A50021"/>
                </a:solidFill>
                <a:latin typeface="+mn-lt"/>
              </a:rPr>
              <a:t> se </a:t>
            </a:r>
            <a:r>
              <a:rPr lang="en-US" altLang="pt-BR" dirty="0" err="1">
                <a:solidFill>
                  <a:srgbClr val="A50021"/>
                </a:solidFill>
                <a:latin typeface="+mn-lt"/>
              </a:rPr>
              <a:t>torna</a:t>
            </a:r>
            <a:r>
              <a:rPr lang="en-US" altLang="pt-BR" dirty="0">
                <a:solidFill>
                  <a:srgbClr val="A50021"/>
                </a:solidFill>
                <a:latin typeface="+mn-lt"/>
              </a:rPr>
              <a:t> </a:t>
            </a:r>
            <a:r>
              <a:rPr lang="en-US" altLang="pt-BR" dirty="0" err="1">
                <a:solidFill>
                  <a:srgbClr val="A50021"/>
                </a:solidFill>
                <a:latin typeface="+mn-lt"/>
              </a:rPr>
              <a:t>indefinido</a:t>
            </a:r>
            <a:endParaRPr lang="en-US" altLang="pt-BR" dirty="0">
              <a:solidFill>
                <a:srgbClr val="A50021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4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9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4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1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4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9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2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8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821C41F-29F4-48AB-959B-27BCC5FB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35CA3-2C99-49B4-B206-EAFF5BD9E90E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pt-BR" sz="2400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A523099-17E2-4B3C-A1AE-3F096D8DE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Exercício</a:t>
            </a:r>
            <a:r>
              <a:rPr lang="en-US" altLang="pt-BR" dirty="0"/>
              <a:t> 3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B13B6F5-EAE9-452B-9BD1-F073E7CC1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788" y="1052736"/>
            <a:ext cx="8610600" cy="5583014"/>
          </a:xfrm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Crie um programa que 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a.	Declare um ponteiro para inteiro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b.	Crie uma variável inteira alocada dinamicamente usando new, armazenando a referência no ponteiro acima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c.	Atribua o valor 3 a essa variável usando o ponteiro do item a)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d.	Imprima o valor da variável e o endereço de memória onde essa variável se localiza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e.	Libere essa variável antes de finalizar o programa usando delete.</a:t>
            </a:r>
          </a:p>
        </p:txBody>
      </p:sp>
    </p:spTree>
    <p:extLst>
      <p:ext uri="{BB962C8B-B14F-4D97-AF65-F5344CB8AC3E}">
        <p14:creationId xmlns:p14="http://schemas.microsoft.com/office/powerpoint/2010/main" val="3512245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821C41F-29F4-48AB-959B-27BCC5FB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35CA3-2C99-49B4-B206-EAFF5BD9E90E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pt-BR" sz="2400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A523099-17E2-4B3C-A1AE-3F096D8DE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Exercício</a:t>
            </a:r>
            <a:r>
              <a:rPr lang="en-US" altLang="pt-BR" dirty="0"/>
              <a:t> 4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B13B6F5-EAE9-452B-9BD1-F073E7CC1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62876" cy="5583014"/>
          </a:xfrm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Considerando a estrutura: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Vetor {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F30617-FD69-4412-9D83-C1B37BCD5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1052736"/>
            <a:ext cx="5328592" cy="558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Crie um programa que 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a.	Declare um ponteiro para um </a:t>
            </a:r>
            <a:r>
              <a:rPr lang="pt-BR" altLang="pt-BR" sz="2400" dirty="0" err="1"/>
              <a:t>struct</a:t>
            </a:r>
            <a:r>
              <a:rPr lang="pt-BR" altLang="pt-BR" sz="2400" dirty="0"/>
              <a:t> Vetor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b.	Crie uma estrutura </a:t>
            </a:r>
            <a:r>
              <a:rPr lang="pt-BR" altLang="pt-BR" sz="2400" dirty="0" err="1"/>
              <a:t>struct</a:t>
            </a:r>
            <a:r>
              <a:rPr lang="pt-BR" altLang="pt-BR" sz="2400" dirty="0"/>
              <a:t> Vetor, alocada dinamicamente (new)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c.	Atribua os valores 1.5, 4.2 e 7.9 aos atributos x, y e z dessa estrutura utilizando o operador -&gt;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d.	Imprima o valor dos atributos x, y e z da estrutura acima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e.	Imprima o endereço de memória onde a estrutura se localiza na memória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f.	Libere essa estrutura antes de finalizar o programa usando delete.</a:t>
            </a:r>
          </a:p>
        </p:txBody>
      </p:sp>
    </p:spTree>
    <p:extLst>
      <p:ext uri="{BB962C8B-B14F-4D97-AF65-F5344CB8AC3E}">
        <p14:creationId xmlns:p14="http://schemas.microsoft.com/office/powerpoint/2010/main" val="2200726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821C41F-29F4-48AB-959B-27BCC5FB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35CA3-2C99-49B4-B206-EAFF5BD9E90E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pt-BR" sz="2400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A523099-17E2-4B3C-A1AE-3F096D8DE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err="1"/>
              <a:t>Exercício</a:t>
            </a:r>
            <a:r>
              <a:rPr lang="en-US" altLang="pt-BR"/>
              <a:t> 5</a:t>
            </a:r>
            <a:endParaRPr lang="en-US" altLang="pt-BR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B13B6F5-EAE9-452B-9BD1-F073E7CC1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788" y="1052736"/>
            <a:ext cx="8610600" cy="5583014"/>
          </a:xfrm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Crie um programa que permita o usuário digitar as médias finais de todos os alunos de uma determinada disciplina e posteriormente calcule e exiba: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a.	Media da classe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b.	A menor nota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c.	A maior nota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Antes de digitar as médias o programa deve solicitar a quantidade de alunos da classe e criar um vetor com a quantidade exata de alunos.</a:t>
            </a:r>
          </a:p>
          <a:p>
            <a:pPr marL="0" indent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Utilize as funções new e delete para criar e liberar esse vetor. </a:t>
            </a:r>
          </a:p>
        </p:txBody>
      </p:sp>
    </p:spTree>
    <p:extLst>
      <p:ext uri="{BB962C8B-B14F-4D97-AF65-F5344CB8AC3E}">
        <p14:creationId xmlns:p14="http://schemas.microsoft.com/office/powerpoint/2010/main" val="397625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883581-0E4A-4832-918B-0FA5E07B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A5A68-E3CD-455B-BD13-171220E086B1}" type="slidenum">
              <a:rPr lang="en-US" altLang="pt-BR">
                <a:latin typeface="+mn-lt"/>
              </a:rPr>
              <a:pPr>
                <a:defRPr/>
              </a:pPr>
              <a:t>34</a:t>
            </a:fld>
            <a:endParaRPr lang="en-US" altLang="pt-BR">
              <a:latin typeface="+mn-lt"/>
            </a:endParaRPr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E38C04CA-9D64-492A-B883-2E78483C7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838201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 err="1">
                <a:latin typeface="+mn-lt"/>
              </a:rPr>
              <a:t>Constantes</a:t>
            </a:r>
            <a:r>
              <a:rPr lang="en-US" altLang="pt-BR" dirty="0">
                <a:latin typeface="+mn-lt"/>
              </a:rPr>
              <a:t> e </a:t>
            </a:r>
            <a:r>
              <a:rPr lang="en-US" altLang="pt-BR" dirty="0" err="1">
                <a:latin typeface="+mn-lt"/>
              </a:rPr>
              <a:t>Ponteiros</a:t>
            </a:r>
            <a:endParaRPr lang="en-US" altLang="pt-BR" dirty="0">
              <a:latin typeface="+mn-lt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6809D193-DC95-4FD4-9EF8-A2C0ABC70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981075"/>
            <a:ext cx="7543800" cy="4953000"/>
          </a:xfrm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char *p;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p = new char[20];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400" dirty="0"/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char c[] = “</a:t>
            </a:r>
            <a:r>
              <a:rPr lang="en-US" altLang="pt-BR" sz="2400" dirty="0" err="1"/>
              <a:t>Olá</a:t>
            </a:r>
            <a:r>
              <a:rPr lang="en-US" altLang="pt-BR" sz="2400" dirty="0"/>
              <a:t>”;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const char *pc = C; </a:t>
            </a:r>
            <a:r>
              <a:rPr lang="en-US" altLang="pt-BR" sz="2400" dirty="0">
                <a:solidFill>
                  <a:srgbClr val="3333CC"/>
                </a:solidFill>
              </a:rPr>
              <a:t>// </a:t>
            </a:r>
            <a:r>
              <a:rPr lang="en-US" altLang="pt-BR" sz="2400" dirty="0" err="1">
                <a:solidFill>
                  <a:srgbClr val="3333CC"/>
                </a:solidFill>
              </a:rPr>
              <a:t>ponteiro</a:t>
            </a:r>
            <a:r>
              <a:rPr lang="en-US" altLang="pt-BR" sz="2400" dirty="0">
                <a:solidFill>
                  <a:srgbClr val="3333CC"/>
                </a:solidFill>
              </a:rPr>
              <a:t> para </a:t>
            </a:r>
            <a:r>
              <a:rPr lang="en-US" altLang="pt-BR" sz="2400" dirty="0" err="1">
                <a:solidFill>
                  <a:srgbClr val="3333CC"/>
                </a:solidFill>
              </a:rPr>
              <a:t>uma</a:t>
            </a:r>
            <a:r>
              <a:rPr lang="en-US" altLang="pt-BR" sz="2400" dirty="0">
                <a:solidFill>
                  <a:srgbClr val="3333CC"/>
                </a:solidFill>
              </a:rPr>
              <a:t> </a:t>
            </a:r>
            <a:r>
              <a:rPr lang="en-US" altLang="pt-BR" sz="2400" dirty="0" err="1">
                <a:solidFill>
                  <a:srgbClr val="3333CC"/>
                </a:solidFill>
              </a:rPr>
              <a:t>constante</a:t>
            </a:r>
            <a:endParaRPr lang="en-US" altLang="pt-BR" sz="2400" dirty="0">
              <a:solidFill>
                <a:srgbClr val="3333CC"/>
              </a:solidFill>
            </a:endParaRP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pc[2] = 'a'; </a:t>
            </a:r>
            <a:r>
              <a:rPr lang="en-US" altLang="pt-BR" sz="2400" dirty="0">
                <a:solidFill>
                  <a:srgbClr val="CC0000"/>
                </a:solidFill>
              </a:rPr>
              <a:t>// </a:t>
            </a:r>
            <a:r>
              <a:rPr lang="en-US" altLang="pt-BR" sz="2400" dirty="0" err="1">
                <a:solidFill>
                  <a:srgbClr val="CC0000"/>
                </a:solidFill>
              </a:rPr>
              <a:t>erro</a:t>
            </a:r>
            <a:endParaRPr lang="en-US" altLang="pt-BR" sz="2400" dirty="0">
              <a:solidFill>
                <a:srgbClr val="CC0000"/>
              </a:solidFill>
            </a:endParaRP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pc = p;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400" dirty="0"/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char *const cp = c; </a:t>
            </a:r>
            <a:r>
              <a:rPr lang="en-US" altLang="pt-BR" sz="2400" dirty="0">
                <a:solidFill>
                  <a:srgbClr val="3333CC"/>
                </a:solidFill>
              </a:rPr>
              <a:t>// </a:t>
            </a:r>
            <a:r>
              <a:rPr lang="en-US" altLang="pt-BR" sz="2400" dirty="0" err="1">
                <a:solidFill>
                  <a:srgbClr val="3333CC"/>
                </a:solidFill>
              </a:rPr>
              <a:t>ponteiro</a:t>
            </a:r>
            <a:r>
              <a:rPr lang="en-US" altLang="pt-BR" sz="2400" dirty="0">
                <a:solidFill>
                  <a:srgbClr val="3333CC"/>
                </a:solidFill>
              </a:rPr>
              <a:t> </a:t>
            </a:r>
            <a:r>
              <a:rPr lang="en-US" altLang="pt-BR" sz="2400" dirty="0" err="1">
                <a:solidFill>
                  <a:srgbClr val="3333CC"/>
                </a:solidFill>
              </a:rPr>
              <a:t>constante</a:t>
            </a:r>
            <a:endParaRPr lang="en-US" altLang="pt-BR" sz="2400" dirty="0">
              <a:solidFill>
                <a:srgbClr val="3333CC"/>
              </a:solidFill>
            </a:endParaRP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cp[2] = 'a';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cp = p; </a:t>
            </a:r>
            <a:r>
              <a:rPr lang="en-US" altLang="pt-BR" sz="2400" dirty="0">
                <a:solidFill>
                  <a:srgbClr val="CC0000"/>
                </a:solidFill>
              </a:rPr>
              <a:t>// </a:t>
            </a:r>
            <a:r>
              <a:rPr lang="en-US" altLang="pt-BR" sz="2400" dirty="0" err="1">
                <a:solidFill>
                  <a:srgbClr val="CC0000"/>
                </a:solidFill>
              </a:rPr>
              <a:t>erro</a:t>
            </a:r>
            <a:endParaRPr lang="en-US" altLang="pt-BR" sz="2400" dirty="0">
              <a:solidFill>
                <a:srgbClr val="CC0000"/>
              </a:solidFill>
            </a:endParaRP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400" dirty="0">
              <a:solidFill>
                <a:srgbClr val="CC0000"/>
              </a:solidFill>
            </a:endParaRP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/>
              <a:t>const char *const </a:t>
            </a:r>
            <a:r>
              <a:rPr lang="en-US" altLang="pt-BR" sz="2400" dirty="0" err="1"/>
              <a:t>cpc</a:t>
            </a:r>
            <a:r>
              <a:rPr lang="en-US" altLang="pt-BR" sz="2400" dirty="0"/>
              <a:t> =</a:t>
            </a:r>
            <a:r>
              <a:rPr lang="en-US" altLang="pt-BR" sz="2400" dirty="0">
                <a:solidFill>
                  <a:srgbClr val="CC0000"/>
                </a:solidFill>
              </a:rPr>
              <a:t> </a:t>
            </a:r>
            <a:r>
              <a:rPr lang="en-US" altLang="pt-BR" sz="2400" dirty="0"/>
              <a:t>c; </a:t>
            </a:r>
            <a:r>
              <a:rPr lang="en-US" altLang="pt-BR" sz="2400" dirty="0">
                <a:solidFill>
                  <a:srgbClr val="3333CC"/>
                </a:solidFill>
              </a:rPr>
              <a:t>// </a:t>
            </a:r>
            <a:r>
              <a:rPr lang="en-US" altLang="pt-BR" sz="2400" dirty="0" err="1">
                <a:solidFill>
                  <a:srgbClr val="3333CC"/>
                </a:solidFill>
              </a:rPr>
              <a:t>ponteiro</a:t>
            </a:r>
            <a:r>
              <a:rPr lang="en-US" altLang="pt-BR" sz="2400" dirty="0">
                <a:solidFill>
                  <a:srgbClr val="3333CC"/>
                </a:solidFill>
              </a:rPr>
              <a:t> </a:t>
            </a:r>
            <a:r>
              <a:rPr lang="en-US" altLang="pt-BR" sz="2400" dirty="0" err="1">
                <a:solidFill>
                  <a:srgbClr val="3333CC"/>
                </a:solidFill>
              </a:rPr>
              <a:t>constante</a:t>
            </a:r>
            <a:r>
              <a:rPr lang="en-US" altLang="pt-BR" sz="2400" dirty="0">
                <a:solidFill>
                  <a:srgbClr val="3333CC"/>
                </a:solidFill>
              </a:rPr>
              <a:t> para um const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 err="1"/>
              <a:t>cpc</a:t>
            </a:r>
            <a:r>
              <a:rPr lang="en-US" altLang="pt-BR" sz="2400" dirty="0"/>
              <a:t>[2] = 'a'; </a:t>
            </a:r>
            <a:r>
              <a:rPr lang="en-US" altLang="pt-BR" sz="2400" dirty="0">
                <a:solidFill>
                  <a:srgbClr val="CC0000"/>
                </a:solidFill>
              </a:rPr>
              <a:t>//</a:t>
            </a:r>
            <a:r>
              <a:rPr lang="en-US" altLang="pt-BR" sz="2400" dirty="0" err="1">
                <a:solidFill>
                  <a:srgbClr val="CC0000"/>
                </a:solidFill>
              </a:rPr>
              <a:t>erro</a:t>
            </a:r>
            <a:endParaRPr lang="en-US" altLang="pt-BR" sz="2400" dirty="0">
              <a:solidFill>
                <a:srgbClr val="CC0000"/>
              </a:solidFill>
            </a:endParaRP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 err="1"/>
              <a:t>cpc</a:t>
            </a:r>
            <a:r>
              <a:rPr lang="en-US" altLang="pt-BR" sz="2400" dirty="0"/>
              <a:t> = p; </a:t>
            </a:r>
            <a:r>
              <a:rPr lang="en-US" altLang="pt-BR" sz="2400" dirty="0">
                <a:solidFill>
                  <a:srgbClr val="CC0000"/>
                </a:solidFill>
              </a:rPr>
              <a:t>//</a:t>
            </a:r>
            <a:r>
              <a:rPr lang="en-US" altLang="pt-BR" sz="2400" dirty="0" err="1">
                <a:solidFill>
                  <a:srgbClr val="CC0000"/>
                </a:solidFill>
              </a:rPr>
              <a:t>erro</a:t>
            </a:r>
            <a:endParaRPr lang="en-US" altLang="pt-BR" sz="2400" dirty="0">
              <a:solidFill>
                <a:srgbClr val="CC0000"/>
              </a:solidFill>
            </a:endParaRP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4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017DD1-6846-47A9-BAAE-3A824F58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2B3FA-5193-4B27-9684-7E766F073FC3}" type="slidenum">
              <a:rPr lang="en-US" altLang="pt-BR">
                <a:latin typeface="+mn-lt"/>
              </a:rPr>
              <a:pPr>
                <a:defRPr/>
              </a:pPr>
              <a:t>4</a:t>
            </a:fld>
            <a:endParaRPr lang="en-US" altLang="pt-BR">
              <a:latin typeface="+mn-lt"/>
            </a:endParaRPr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B590B6F3-C9B2-4D25-B7A0-ED432D7B3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b="1" dirty="0" err="1">
                <a:latin typeface="+mn-lt"/>
              </a:rPr>
              <a:t>Ponteiros</a:t>
            </a:r>
            <a:r>
              <a:rPr lang="en-US" altLang="pt-BR" b="1" dirty="0">
                <a:latin typeface="+mn-lt"/>
              </a:rPr>
              <a:t>, dados </a:t>
            </a:r>
            <a:r>
              <a:rPr lang="en-US" altLang="pt-BR" b="1" dirty="0" err="1">
                <a:latin typeface="+mn-lt"/>
              </a:rPr>
              <a:t>dinâmicos</a:t>
            </a:r>
            <a:r>
              <a:rPr lang="en-US" altLang="pt-BR" b="1" dirty="0">
                <a:latin typeface="+mn-lt"/>
              </a:rPr>
              <a:t>, e </a:t>
            </a:r>
            <a:r>
              <a:rPr lang="en-US" altLang="pt-BR" b="1" dirty="0" err="1">
                <a:latin typeface="+mn-lt"/>
              </a:rPr>
              <a:t>tipos</a:t>
            </a:r>
            <a:r>
              <a:rPr lang="en-US" altLang="pt-BR" b="1" dirty="0">
                <a:latin typeface="+mn-lt"/>
              </a:rPr>
              <a:t> de </a:t>
            </a:r>
            <a:r>
              <a:rPr lang="en-US" altLang="pt-BR" b="1" dirty="0" err="1">
                <a:latin typeface="+mn-lt"/>
              </a:rPr>
              <a:t>referência</a:t>
            </a:r>
            <a:endParaRPr lang="en-US" altLang="pt-BR" b="1" dirty="0">
              <a:latin typeface="+mn-lt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46D3CC69-3EC8-4E60-A092-882B58777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/>
              <a:t>Comentário</a:t>
            </a:r>
            <a:r>
              <a:rPr lang="en-US" altLang="pt-BR" dirty="0"/>
              <a:t> </a:t>
            </a:r>
            <a:r>
              <a:rPr lang="en-US" altLang="pt-BR" dirty="0" err="1"/>
              <a:t>sobre</a:t>
            </a:r>
            <a:r>
              <a:rPr lang="en-US" altLang="pt-BR" dirty="0"/>
              <a:t> </a:t>
            </a:r>
            <a:r>
              <a:rPr lang="en-US" altLang="pt-BR" dirty="0" err="1"/>
              <a:t>ponteiros</a:t>
            </a:r>
            <a:endParaRPr lang="en-US" altLang="pt-BR" dirty="0"/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/>
              <a:t>Variáveis</a:t>
            </a:r>
            <a:r>
              <a:rPr lang="en-US" altLang="pt-BR" dirty="0"/>
              <a:t> ​​de </a:t>
            </a:r>
            <a:r>
              <a:rPr lang="en-US" altLang="pt-BR" dirty="0" err="1"/>
              <a:t>referência</a:t>
            </a:r>
            <a:endParaRPr lang="en-US" altLang="pt-BR" dirty="0"/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/>
              <a:t>Alocação</a:t>
            </a:r>
            <a:r>
              <a:rPr lang="en-US" altLang="pt-BR" dirty="0"/>
              <a:t> </a:t>
            </a:r>
            <a:r>
              <a:rPr lang="en-US" altLang="pt-BR" dirty="0" err="1"/>
              <a:t>dinâmica</a:t>
            </a:r>
            <a:r>
              <a:rPr lang="en-US" altLang="pt-BR" dirty="0"/>
              <a:t> de </a:t>
            </a:r>
            <a:r>
              <a:rPr lang="en-US" altLang="pt-BR" dirty="0" err="1"/>
              <a:t>memória</a:t>
            </a:r>
            <a:endParaRPr lang="en-US" altLang="pt-BR" dirty="0"/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/>
              <a:t>Operador</a:t>
            </a:r>
            <a:r>
              <a:rPr lang="en-US" altLang="pt-BR" dirty="0"/>
              <a:t> </a:t>
            </a:r>
            <a:r>
              <a:rPr lang="en-US" altLang="pt-BR" dirty="0">
                <a:solidFill>
                  <a:srgbClr val="3333CC"/>
                </a:solidFill>
              </a:rPr>
              <a:t>new</a:t>
            </a:r>
            <a:endParaRPr lang="en-US" altLang="pt-BR" dirty="0"/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/>
              <a:t>Operador</a:t>
            </a:r>
            <a:r>
              <a:rPr lang="en-US" altLang="pt-BR" dirty="0"/>
              <a:t> </a:t>
            </a:r>
            <a:r>
              <a:rPr lang="en-US" altLang="pt-BR" dirty="0">
                <a:solidFill>
                  <a:srgbClr val="CC0000"/>
                </a:solidFill>
              </a:rPr>
              <a:t>delete</a:t>
            </a:r>
            <a:endParaRPr lang="en-US" altLang="pt-BR" dirty="0"/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/>
              <a:t>Alocação</a:t>
            </a:r>
            <a:r>
              <a:rPr lang="en-US" altLang="pt-BR" dirty="0"/>
              <a:t> de </a:t>
            </a:r>
            <a:r>
              <a:rPr lang="en-US" altLang="pt-BR" dirty="0" err="1"/>
              <a:t>memória</a:t>
            </a:r>
            <a:r>
              <a:rPr lang="en-US" altLang="pt-BR" dirty="0"/>
              <a:t> </a:t>
            </a:r>
            <a:r>
              <a:rPr lang="en-US" altLang="pt-BR" dirty="0" err="1"/>
              <a:t>dinâmica</a:t>
            </a:r>
            <a:r>
              <a:rPr lang="en-US" altLang="pt-BR" dirty="0"/>
              <a:t> para </a:t>
            </a:r>
            <a:r>
              <a:rPr lang="en-US" altLang="pt-BR" dirty="0" err="1"/>
              <a:t>matrizes</a:t>
            </a:r>
            <a:endParaRPr lang="en-US" alt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67BE9E8C-90E8-4770-B21A-7A668BA5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5509A-2BC2-4270-BE71-F4CEA60C5B35}" type="slidenum">
              <a:rPr lang="en-US" altLang="pt-BR" sz="2800">
                <a:latin typeface="+mn-lt"/>
              </a:rPr>
              <a:pPr>
                <a:defRPr/>
              </a:pPr>
              <a:t>5</a:t>
            </a:fld>
            <a:endParaRPr lang="en-US" altLang="pt-BR" sz="2800">
              <a:latin typeface="+mn-lt"/>
            </a:endParaRPr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E766B78F-84EB-476B-805B-E4A82956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pt-BR" sz="4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 ++ Tipos de dados</a:t>
            </a:r>
          </a:p>
        </p:txBody>
      </p:sp>
      <p:sp>
        <p:nvSpPr>
          <p:cNvPr id="7170" name="Line 2">
            <a:extLst>
              <a:ext uri="{FF2B5EF4-FFF2-40B4-BE49-F238E27FC236}">
                <a16:creationId xmlns:a16="http://schemas.microsoft.com/office/drawing/2014/main" id="{CF591E59-9057-4EA9-B5A2-922A1463C6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1250" y="1524000"/>
            <a:ext cx="1049338" cy="9525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sz="2800">
              <a:latin typeface="+mn-lt"/>
            </a:endParaRPr>
          </a:p>
        </p:txBody>
      </p:sp>
      <p:sp>
        <p:nvSpPr>
          <p:cNvPr id="7171" name="Line 3">
            <a:extLst>
              <a:ext uri="{FF2B5EF4-FFF2-40B4-BE49-F238E27FC236}">
                <a16:creationId xmlns:a16="http://schemas.microsoft.com/office/drawing/2014/main" id="{62B4538A-4C33-4FE9-8947-87D06495C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1447800"/>
            <a:ext cx="1220788" cy="3657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sz="2800">
              <a:latin typeface="+mn-lt"/>
            </a:endParaRP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61BBF652-6AD5-46B1-ABE5-BF5EB2D64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1466850"/>
            <a:ext cx="1303338" cy="10287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sz="2800">
              <a:latin typeface="+mn-lt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E370F5A-3CAA-4CED-AB7C-C08E5899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63" y="2328863"/>
            <a:ext cx="20018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800" b="1" dirty="0" err="1">
                <a:solidFill>
                  <a:srgbClr val="009999"/>
                </a:solidFill>
                <a:latin typeface="+mn-lt"/>
              </a:rPr>
              <a:t>estruturado</a:t>
            </a:r>
            <a:endParaRPr lang="en-US" altLang="pt-BR" sz="2800" b="1" dirty="0">
              <a:solidFill>
                <a:srgbClr val="009999"/>
              </a:solidFill>
              <a:latin typeface="+mn-lt"/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D962AB4-7401-4658-9105-7256F630E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3421063"/>
            <a:ext cx="3540436" cy="46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latin typeface="+mn-lt"/>
              </a:rPr>
              <a:t>  </a:t>
            </a:r>
            <a:r>
              <a:rPr lang="en-US" altLang="pt-BR" b="1" dirty="0" err="1">
                <a:latin typeface="+mn-lt"/>
              </a:rPr>
              <a:t>vetor</a:t>
            </a:r>
            <a:r>
              <a:rPr lang="en-US" altLang="pt-BR" b="1" dirty="0">
                <a:latin typeface="+mn-lt"/>
              </a:rPr>
              <a:t> struct  union  </a:t>
            </a:r>
            <a:r>
              <a:rPr lang="en-US" altLang="pt-BR" b="1" u="sng" dirty="0">
                <a:latin typeface="+mn-lt"/>
              </a:rPr>
              <a:t>class</a:t>
            </a:r>
          </a:p>
        </p:txBody>
      </p:sp>
      <p:grpSp>
        <p:nvGrpSpPr>
          <p:cNvPr id="11273" name="Group 7">
            <a:extLst>
              <a:ext uri="{FF2B5EF4-FFF2-40B4-BE49-F238E27FC236}">
                <a16:creationId xmlns:a16="http://schemas.microsoft.com/office/drawing/2014/main" id="{96577509-BA11-41AA-87DC-8D6D65E204AE}"/>
              </a:ext>
            </a:extLst>
          </p:cNvPr>
          <p:cNvGrpSpPr>
            <a:grpSpLocks/>
          </p:cNvGrpSpPr>
          <p:nvPr/>
        </p:nvGrpSpPr>
        <p:grpSpPr bwMode="auto">
          <a:xfrm>
            <a:off x="6332538" y="2800350"/>
            <a:ext cx="2360612" cy="703263"/>
            <a:chOff x="3989" y="1764"/>
            <a:chExt cx="1487" cy="443"/>
          </a:xfrm>
        </p:grpSpPr>
        <p:sp>
          <p:nvSpPr>
            <p:cNvPr id="7176" name="Line 8">
              <a:extLst>
                <a:ext uri="{FF2B5EF4-FFF2-40B4-BE49-F238E27FC236}">
                  <a16:creationId xmlns:a16="http://schemas.microsoft.com/office/drawing/2014/main" id="{1854C85D-9FD1-41E8-B05B-96CCCD74A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" y="1764"/>
              <a:ext cx="431" cy="40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 sz="2800">
                <a:latin typeface="+mn-lt"/>
              </a:endParaRPr>
            </a:p>
          </p:txBody>
        </p:sp>
        <p:sp>
          <p:nvSpPr>
            <p:cNvPr id="7177" name="Line 9">
              <a:extLst>
                <a:ext uri="{FF2B5EF4-FFF2-40B4-BE49-F238E27FC236}">
                  <a16:creationId xmlns:a16="http://schemas.microsoft.com/office/drawing/2014/main" id="{4BCC1DD1-0891-4A51-9314-107142520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1764"/>
              <a:ext cx="95" cy="40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 sz="2800">
                <a:latin typeface="+mn-lt"/>
              </a:endParaRPr>
            </a:p>
          </p:txBody>
        </p:sp>
        <p:sp>
          <p:nvSpPr>
            <p:cNvPr id="7178" name="Line 10">
              <a:extLst>
                <a:ext uri="{FF2B5EF4-FFF2-40B4-BE49-F238E27FC236}">
                  <a16:creationId xmlns:a16="http://schemas.microsoft.com/office/drawing/2014/main" id="{F5C46204-5940-459C-85EC-B2C9806D35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0" y="1764"/>
              <a:ext cx="229" cy="44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 sz="2800">
                <a:latin typeface="+mn-lt"/>
              </a:endParaRPr>
            </a:p>
          </p:txBody>
        </p:sp>
        <p:sp>
          <p:nvSpPr>
            <p:cNvPr id="7179" name="Line 11">
              <a:extLst>
                <a:ext uri="{FF2B5EF4-FFF2-40B4-BE49-F238E27FC236}">
                  <a16:creationId xmlns:a16="http://schemas.microsoft.com/office/drawing/2014/main" id="{45A25D28-8AC4-4807-9AF3-2ED5B9765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8" y="1764"/>
              <a:ext cx="433" cy="40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 sz="2800">
                <a:latin typeface="+mn-lt"/>
              </a:endParaRPr>
            </a:p>
          </p:txBody>
        </p:sp>
      </p:grpSp>
      <p:grpSp>
        <p:nvGrpSpPr>
          <p:cNvPr id="11274" name="Group 12">
            <a:extLst>
              <a:ext uri="{FF2B5EF4-FFF2-40B4-BE49-F238E27FC236}">
                <a16:creationId xmlns:a16="http://schemas.microsoft.com/office/drawing/2014/main" id="{26D8F63A-5868-49EF-B68D-069C3B01A1CE}"/>
              </a:ext>
            </a:extLst>
          </p:cNvPr>
          <p:cNvGrpSpPr>
            <a:grpSpLocks/>
          </p:cNvGrpSpPr>
          <p:nvPr/>
        </p:nvGrpSpPr>
        <p:grpSpPr bwMode="auto">
          <a:xfrm>
            <a:off x="5364168" y="5051425"/>
            <a:ext cx="3078165" cy="1287463"/>
            <a:chOff x="3265" y="3182"/>
            <a:chExt cx="1939" cy="811"/>
          </a:xfrm>
        </p:grpSpPr>
        <p:sp>
          <p:nvSpPr>
            <p:cNvPr id="7181" name="Rectangle 13">
              <a:extLst>
                <a:ext uri="{FF2B5EF4-FFF2-40B4-BE49-F238E27FC236}">
                  <a16:creationId xmlns:a16="http://schemas.microsoft.com/office/drawing/2014/main" id="{FF411425-EE8E-4B0E-971E-0565F3A8B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3182"/>
              <a:ext cx="10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sz="2800" b="1" dirty="0">
                  <a:solidFill>
                    <a:srgbClr val="CC0000"/>
                  </a:solidFill>
                  <a:latin typeface="+mn-lt"/>
                </a:rPr>
                <a:t> </a:t>
              </a:r>
              <a:r>
                <a:rPr lang="en-US" altLang="pt-BR" sz="2800" b="1" dirty="0" err="1">
                  <a:solidFill>
                    <a:srgbClr val="3333CC"/>
                  </a:solidFill>
                  <a:latin typeface="+mn-lt"/>
                </a:rPr>
                <a:t>endereço</a:t>
              </a:r>
              <a:endParaRPr lang="en-US" altLang="pt-BR" sz="2800" b="1" dirty="0">
                <a:solidFill>
                  <a:srgbClr val="3333CC"/>
                </a:solidFill>
                <a:latin typeface="+mn-lt"/>
              </a:endParaRPr>
            </a:p>
          </p:txBody>
        </p:sp>
        <p:sp>
          <p:nvSpPr>
            <p:cNvPr id="7182" name="Line 14">
              <a:extLst>
                <a:ext uri="{FF2B5EF4-FFF2-40B4-BE49-F238E27FC236}">
                  <a16:creationId xmlns:a16="http://schemas.microsoft.com/office/drawing/2014/main" id="{D78E20C2-D7C2-4AA1-B84B-A0C6DA7D9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432"/>
              <a:ext cx="289" cy="33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 sz="2800">
                <a:latin typeface="+mn-lt"/>
              </a:endParaRPr>
            </a:p>
          </p:txBody>
        </p:sp>
        <p:sp>
          <p:nvSpPr>
            <p:cNvPr id="7183" name="Line 15">
              <a:extLst>
                <a:ext uri="{FF2B5EF4-FFF2-40B4-BE49-F238E27FC236}">
                  <a16:creationId xmlns:a16="http://schemas.microsoft.com/office/drawing/2014/main" id="{3609EB7B-36AA-4FDC-8E5E-92497CCCD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7" y="3432"/>
              <a:ext cx="335" cy="28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 sz="2800">
                <a:latin typeface="+mn-lt"/>
              </a:endParaRPr>
            </a:p>
          </p:txBody>
        </p:sp>
        <p:sp>
          <p:nvSpPr>
            <p:cNvPr id="7184" name="Rectangle 16">
              <a:extLst>
                <a:ext uri="{FF2B5EF4-FFF2-40B4-BE49-F238E27FC236}">
                  <a16:creationId xmlns:a16="http://schemas.microsoft.com/office/drawing/2014/main" id="{61EDB467-74C7-4AAE-9049-0246101B9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3702"/>
              <a:ext cx="19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 dirty="0" err="1">
                  <a:latin typeface="+mn-lt"/>
                </a:rPr>
                <a:t>ponteiro</a:t>
              </a:r>
              <a:r>
                <a:rPr lang="en-US" altLang="pt-BR" b="1" dirty="0">
                  <a:latin typeface="+mn-lt"/>
                </a:rPr>
                <a:t>      </a:t>
              </a:r>
              <a:r>
                <a:rPr lang="en-US" altLang="pt-BR" b="1" u="sng" dirty="0" err="1">
                  <a:latin typeface="+mn-lt"/>
                </a:rPr>
                <a:t>referência</a:t>
              </a:r>
              <a:endParaRPr lang="en-US" altLang="pt-BR" b="1" u="sng" dirty="0">
                <a:latin typeface="+mn-lt"/>
              </a:endParaRPr>
            </a:p>
          </p:txBody>
        </p:sp>
      </p:grpSp>
      <p:sp>
        <p:nvSpPr>
          <p:cNvPr id="7185" name="Rectangle 17">
            <a:extLst>
              <a:ext uri="{FF2B5EF4-FFF2-40B4-BE49-F238E27FC236}">
                <a16:creationId xmlns:a16="http://schemas.microsoft.com/office/drawing/2014/main" id="{3E5D50A8-D813-4195-8589-59EF01FB0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2349500"/>
            <a:ext cx="13223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sz="2800" b="1" dirty="0">
                <a:solidFill>
                  <a:srgbClr val="CC0000"/>
                </a:solidFill>
                <a:latin typeface="+mn-lt"/>
              </a:rPr>
              <a:t>simples</a:t>
            </a:r>
          </a:p>
        </p:txBody>
      </p:sp>
      <p:sp>
        <p:nvSpPr>
          <p:cNvPr id="7186" name="Line 18">
            <a:extLst>
              <a:ext uri="{FF2B5EF4-FFF2-40B4-BE49-F238E27FC236}">
                <a16:creationId xmlns:a16="http://schemas.microsoft.com/office/drawing/2014/main" id="{99BE2513-8516-47C1-8BC0-99EED53D2E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781300"/>
            <a:ext cx="7651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sz="2800">
              <a:latin typeface="+mn-lt"/>
            </a:endParaRPr>
          </a:p>
        </p:txBody>
      </p:sp>
      <p:sp>
        <p:nvSpPr>
          <p:cNvPr id="7187" name="Line 19">
            <a:extLst>
              <a:ext uri="{FF2B5EF4-FFF2-40B4-BE49-F238E27FC236}">
                <a16:creationId xmlns:a16="http://schemas.microsoft.com/office/drawing/2014/main" id="{18A02673-C9CD-4E5E-9D27-4D102AD0A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2388" y="2781300"/>
            <a:ext cx="14478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sz="2800">
              <a:latin typeface="+mn-lt"/>
            </a:endParaRPr>
          </a:p>
        </p:txBody>
      </p:sp>
      <p:sp>
        <p:nvSpPr>
          <p:cNvPr id="7188" name="Rectangle 20">
            <a:extLst>
              <a:ext uri="{FF2B5EF4-FFF2-40B4-BE49-F238E27FC236}">
                <a16:creationId xmlns:a16="http://schemas.microsoft.com/office/drawing/2014/main" id="{95404B46-74CA-4810-A797-E32317B7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3357563"/>
            <a:ext cx="2638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solidFill>
                  <a:srgbClr val="A50021"/>
                </a:solidFill>
                <a:latin typeface="+mn-lt"/>
              </a:rPr>
              <a:t> integral        </a:t>
            </a:r>
            <a:r>
              <a:rPr lang="en-US" altLang="pt-BR" b="1" u="sng" dirty="0" err="1">
                <a:latin typeface="+mn-lt"/>
              </a:rPr>
              <a:t>enum</a:t>
            </a:r>
            <a:endParaRPr lang="en-US" altLang="pt-BR" b="1" u="sng" dirty="0">
              <a:latin typeface="+mn-lt"/>
            </a:endParaRPr>
          </a:p>
        </p:txBody>
      </p:sp>
      <p:sp>
        <p:nvSpPr>
          <p:cNvPr id="7189" name="Rectangle 21">
            <a:extLst>
              <a:ext uri="{FF2B5EF4-FFF2-40B4-BE49-F238E27FC236}">
                <a16:creationId xmlns:a16="http://schemas.microsoft.com/office/drawing/2014/main" id="{B126F3B4-56E9-4D2F-A46D-E04BE3D5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4292600"/>
            <a:ext cx="35655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latin typeface="+mn-lt"/>
              </a:rPr>
              <a:t>char  short  int  long  </a:t>
            </a:r>
            <a:r>
              <a:rPr lang="en-US" altLang="pt-BR" b="1" u="sng" dirty="0">
                <a:latin typeface="+mn-lt"/>
              </a:rPr>
              <a:t>bool</a:t>
            </a:r>
          </a:p>
        </p:txBody>
      </p:sp>
      <p:sp>
        <p:nvSpPr>
          <p:cNvPr id="7190" name="Line 22">
            <a:extLst>
              <a:ext uri="{FF2B5EF4-FFF2-40B4-BE49-F238E27FC236}">
                <a16:creationId xmlns:a16="http://schemas.microsoft.com/office/drawing/2014/main" id="{2337BA34-CFCD-44B3-8C57-3CA829620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3771900"/>
            <a:ext cx="3841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sz="2800">
              <a:latin typeface="+mn-lt"/>
            </a:endParaRPr>
          </a:p>
        </p:txBody>
      </p:sp>
      <p:sp>
        <p:nvSpPr>
          <p:cNvPr id="7191" name="Line 23">
            <a:extLst>
              <a:ext uri="{FF2B5EF4-FFF2-40B4-BE49-F238E27FC236}">
                <a16:creationId xmlns:a16="http://schemas.microsoft.com/office/drawing/2014/main" id="{764239F3-3B0C-47F1-A48F-0585462B3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771900"/>
            <a:ext cx="793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sz="2800">
              <a:latin typeface="+mn-lt"/>
            </a:endParaRPr>
          </a:p>
        </p:txBody>
      </p:sp>
      <p:sp>
        <p:nvSpPr>
          <p:cNvPr id="7192" name="Line 24">
            <a:extLst>
              <a:ext uri="{FF2B5EF4-FFF2-40B4-BE49-F238E27FC236}">
                <a16:creationId xmlns:a16="http://schemas.microsoft.com/office/drawing/2014/main" id="{2E2D6D6F-551C-4BAD-8462-9BAFCD76A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3771900"/>
            <a:ext cx="304800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sz="2800">
              <a:latin typeface="+mn-lt"/>
            </a:endParaRPr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D9E5F9AD-919E-4B2F-9CB9-2382C3D6B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1788" y="3771900"/>
            <a:ext cx="685800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sz="2800">
              <a:latin typeface="+mn-lt"/>
            </a:endParaRPr>
          </a:p>
        </p:txBody>
      </p:sp>
      <p:grpSp>
        <p:nvGrpSpPr>
          <p:cNvPr id="11284" name="Group 26">
            <a:extLst>
              <a:ext uri="{FF2B5EF4-FFF2-40B4-BE49-F238E27FC236}">
                <a16:creationId xmlns:a16="http://schemas.microsoft.com/office/drawing/2014/main" id="{6FD627AE-A804-4C09-8AEE-D5C268EDB891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3357563"/>
            <a:ext cx="3589337" cy="2297112"/>
            <a:chOff x="1515" y="2115"/>
            <a:chExt cx="2261" cy="1447"/>
          </a:xfrm>
        </p:grpSpPr>
        <p:sp>
          <p:nvSpPr>
            <p:cNvPr id="7195" name="Rectangle 27">
              <a:extLst>
                <a:ext uri="{FF2B5EF4-FFF2-40B4-BE49-F238E27FC236}">
                  <a16:creationId xmlns:a16="http://schemas.microsoft.com/office/drawing/2014/main" id="{A5D86D3E-F8C4-49A8-8DA5-C2762E0D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2115"/>
              <a:ext cx="9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 dirty="0">
                  <a:solidFill>
                    <a:srgbClr val="A50021"/>
                  </a:solidFill>
                  <a:latin typeface="+mn-lt"/>
                </a:rPr>
                <a:t> </a:t>
              </a:r>
              <a:r>
                <a:rPr lang="en-US" altLang="pt-BR" b="1" dirty="0" err="1">
                  <a:solidFill>
                    <a:srgbClr val="A50021"/>
                  </a:solidFill>
                  <a:latin typeface="+mn-lt"/>
                </a:rPr>
                <a:t>flutuante</a:t>
              </a:r>
              <a:endParaRPr lang="en-US" altLang="pt-BR" b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7196" name="Rectangle 28">
              <a:extLst>
                <a:ext uri="{FF2B5EF4-FFF2-40B4-BE49-F238E27FC236}">
                  <a16:creationId xmlns:a16="http://schemas.microsoft.com/office/drawing/2014/main" id="{DF40A6B1-24B1-409D-9269-FED0FD70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3271"/>
              <a:ext cx="22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 dirty="0">
                  <a:latin typeface="+mn-lt"/>
                </a:rPr>
                <a:t>float   double  </a:t>
              </a:r>
              <a:r>
                <a:rPr lang="en-US" altLang="pt-BR" b="1" u="sng" dirty="0">
                  <a:latin typeface="+mn-lt"/>
                </a:rPr>
                <a:t>long double</a:t>
              </a:r>
            </a:p>
          </p:txBody>
        </p:sp>
        <p:sp>
          <p:nvSpPr>
            <p:cNvPr id="7197" name="Line 29">
              <a:extLst>
                <a:ext uri="{FF2B5EF4-FFF2-40B4-BE49-F238E27FC236}">
                  <a16:creationId xmlns:a16="http://schemas.microsoft.com/office/drawing/2014/main" id="{9A357C9E-371D-4ECA-8D0B-F637B2FFE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376"/>
              <a:ext cx="961" cy="95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 sz="2800">
                <a:latin typeface="+mn-lt"/>
              </a:endParaRPr>
            </a:p>
          </p:txBody>
        </p:sp>
        <p:sp>
          <p:nvSpPr>
            <p:cNvPr id="7198" name="Line 30">
              <a:extLst>
                <a:ext uri="{FF2B5EF4-FFF2-40B4-BE49-F238E27FC236}">
                  <a16:creationId xmlns:a16="http://schemas.microsoft.com/office/drawing/2014/main" id="{6A990D35-ED75-407F-82F6-11D93EC58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7" y="2367"/>
              <a:ext cx="95" cy="95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 sz="2800">
                <a:latin typeface="+mn-lt"/>
              </a:endParaRPr>
            </a:p>
          </p:txBody>
        </p:sp>
        <p:sp>
          <p:nvSpPr>
            <p:cNvPr id="7199" name="Line 31">
              <a:extLst>
                <a:ext uri="{FF2B5EF4-FFF2-40B4-BE49-F238E27FC236}">
                  <a16:creationId xmlns:a16="http://schemas.microsoft.com/office/drawing/2014/main" id="{4A2AF835-A391-4502-83DA-C53882539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2376"/>
              <a:ext cx="577" cy="95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 sz="2800">
                <a:latin typeface="+mn-lt"/>
              </a:endParaRPr>
            </a:p>
          </p:txBody>
        </p:sp>
      </p:grpSp>
      <p:sp>
        <p:nvSpPr>
          <p:cNvPr id="7200" name="Line 32">
            <a:extLst>
              <a:ext uri="{FF2B5EF4-FFF2-40B4-BE49-F238E27FC236}">
                <a16:creationId xmlns:a16="http://schemas.microsoft.com/office/drawing/2014/main" id="{DF94591E-DCD7-4F84-A094-E449719C8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188" y="3771900"/>
            <a:ext cx="1219200" cy="5334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sz="2800">
              <a:latin typeface="+mn-lt"/>
            </a:endParaRPr>
          </a:p>
        </p:txBody>
      </p:sp>
      <p:sp>
        <p:nvSpPr>
          <p:cNvPr id="7201" name="Line 33">
            <a:extLst>
              <a:ext uri="{FF2B5EF4-FFF2-40B4-BE49-F238E27FC236}">
                <a16:creationId xmlns:a16="http://schemas.microsoft.com/office/drawing/2014/main" id="{A94B160F-853E-436C-834E-7D8AEE656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2781300"/>
            <a:ext cx="433388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sz="2800">
              <a:latin typeface="+mn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9B0813-D601-4C09-A3EF-79224739CAF9}"/>
              </a:ext>
            </a:extLst>
          </p:cNvPr>
          <p:cNvSpPr txBox="1"/>
          <p:nvPr/>
        </p:nvSpPr>
        <p:spPr>
          <a:xfrm>
            <a:off x="107504" y="6135687"/>
            <a:ext cx="4897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Tipos </a:t>
            </a:r>
            <a:r>
              <a:rPr lang="pt-BR" u="sng" dirty="0">
                <a:solidFill>
                  <a:schemeClr val="tx1"/>
                </a:solidFill>
              </a:rPr>
              <a:t>sublinhados</a:t>
            </a:r>
            <a:r>
              <a:rPr lang="pt-BR" dirty="0">
                <a:solidFill>
                  <a:schemeClr val="tx1"/>
                </a:solidFill>
              </a:rPr>
              <a:t> não presentes em 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C3DA39B-92B1-4018-B5A0-F07483DF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CD2B-C800-4436-8116-135D019CDE2E}" type="slidenum">
              <a:rPr lang="en-US" altLang="pt-BR">
                <a:latin typeface="+mn-lt"/>
              </a:rPr>
              <a:pPr>
                <a:defRPr/>
              </a:pPr>
              <a:t>6</a:t>
            </a:fld>
            <a:endParaRPr lang="en-US" altLang="pt-BR">
              <a:latin typeface="+mn-lt"/>
            </a:endParaRPr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3930F987-6DDD-4321-955D-BBFD394F7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>
                <a:latin typeface="+mn-lt"/>
              </a:rPr>
              <a:t>Lembre-se que. . .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DAE3563-75DB-4CBA-92FD-0CECF5F0F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2450" y="1714500"/>
            <a:ext cx="7677150" cy="2895600"/>
          </a:xfrm>
          <a:ln w="9360" cap="sq">
            <a:solidFill>
              <a:srgbClr val="3333CC"/>
            </a:solidFill>
            <a:miter lim="800000"/>
            <a:headEnd/>
            <a:tailEnd/>
          </a:ln>
        </p:spPr>
        <p:txBody>
          <a:bodyPr lIns="92160" tIns="46080" rIns="92160" bIns="46080"/>
          <a:lstStyle/>
          <a:p>
            <a:pPr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/>
              <a:t>char str [8];</a:t>
            </a:r>
            <a:r>
              <a:rPr lang="en-US" altLang="pt-BR" sz="2800" dirty="0"/>
              <a:t> </a:t>
            </a:r>
          </a:p>
          <a:p>
            <a:pPr indent="-341313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400" dirty="0"/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Courier New" panose="02070309020205020404" pitchFamily="49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CC0000"/>
                </a:solidFill>
              </a:rPr>
              <a:t>str</a:t>
            </a:r>
            <a:r>
              <a:rPr lang="en-US" altLang="pt-BR" sz="2400" dirty="0">
                <a:solidFill>
                  <a:srgbClr val="CC0000"/>
                </a:solidFill>
              </a:rPr>
              <a:t> </a:t>
            </a:r>
            <a:r>
              <a:rPr lang="en-US" altLang="pt-BR" sz="2400" dirty="0"/>
              <a:t>é o</a:t>
            </a:r>
            <a:r>
              <a:rPr lang="en-US" altLang="pt-BR" sz="2400" dirty="0">
                <a:solidFill>
                  <a:srgbClr val="CC0000"/>
                </a:solidFill>
              </a:rPr>
              <a:t> </a:t>
            </a:r>
            <a:r>
              <a:rPr lang="en-US" altLang="pt-BR" sz="2400" dirty="0" err="1">
                <a:solidFill>
                  <a:srgbClr val="3333CC"/>
                </a:solidFill>
              </a:rPr>
              <a:t>endereço</a:t>
            </a:r>
            <a:r>
              <a:rPr lang="en-US" altLang="pt-BR" sz="2400" dirty="0">
                <a:solidFill>
                  <a:srgbClr val="3333CC"/>
                </a:solidFill>
              </a:rPr>
              <a:t> base</a:t>
            </a:r>
            <a:r>
              <a:rPr lang="en-US" altLang="pt-BR" sz="2400" dirty="0">
                <a:solidFill>
                  <a:srgbClr val="CC0000"/>
                </a:solidFill>
              </a:rPr>
              <a:t> </a:t>
            </a:r>
            <a:r>
              <a:rPr lang="en-US" altLang="pt-BR" sz="2400" dirty="0"/>
              <a:t>do </a:t>
            </a:r>
            <a:r>
              <a:rPr lang="en-US" altLang="pt-BR" sz="2400" dirty="0" err="1"/>
              <a:t>vetor</a:t>
            </a:r>
            <a:r>
              <a:rPr lang="en-US" altLang="pt-BR" sz="2400" dirty="0"/>
              <a:t>. 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 err="1"/>
              <a:t>Nós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dizemos</a:t>
            </a:r>
            <a:r>
              <a:rPr lang="en-US" altLang="pt-BR" sz="2400" dirty="0"/>
              <a:t> que </a:t>
            </a:r>
            <a:r>
              <a:rPr lang="en-US" altLang="pt-BR" sz="2400" b="1" dirty="0">
                <a:solidFill>
                  <a:srgbClr val="CC0000"/>
                </a:solidFill>
              </a:rPr>
              <a:t>str</a:t>
            </a:r>
            <a:r>
              <a:rPr lang="en-US" altLang="pt-BR" sz="2400" dirty="0"/>
              <a:t> é um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porque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seu</a:t>
            </a:r>
            <a:r>
              <a:rPr lang="en-US" altLang="pt-BR" sz="2400" dirty="0"/>
              <a:t> valor é um </a:t>
            </a:r>
            <a:r>
              <a:rPr lang="en-US" altLang="pt-BR" sz="2400" dirty="0" err="1"/>
              <a:t>endereço</a:t>
            </a:r>
            <a:r>
              <a:rPr lang="en-US" altLang="pt-BR" sz="2400" dirty="0"/>
              <a:t>. 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/>
              <a:t>É um </a:t>
            </a:r>
            <a:r>
              <a:rPr lang="en-US" altLang="pt-BR" sz="2400" b="1" u="sng" dirty="0" err="1"/>
              <a:t>ponteiro</a:t>
            </a:r>
            <a:r>
              <a:rPr lang="en-US" altLang="pt-BR" sz="2400" b="1" u="sng" dirty="0"/>
              <a:t> </a:t>
            </a:r>
            <a:r>
              <a:rPr lang="en-US" altLang="pt-BR" sz="2400" b="1" u="sng" dirty="0" err="1"/>
              <a:t>constante</a:t>
            </a:r>
            <a:r>
              <a:rPr lang="en-US" altLang="pt-BR" sz="2400" u="sng" dirty="0"/>
              <a:t>,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porque</a:t>
            </a:r>
            <a:r>
              <a:rPr lang="en-US" altLang="pt-BR" sz="2400" dirty="0"/>
              <a:t> o valor de </a:t>
            </a:r>
            <a:r>
              <a:rPr lang="en-US" altLang="pt-BR" sz="2400" b="1" dirty="0">
                <a:solidFill>
                  <a:srgbClr val="CC0000"/>
                </a:solidFill>
              </a:rPr>
              <a:t>str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si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pode</a:t>
            </a:r>
            <a:r>
              <a:rPr lang="en-US" altLang="pt-BR" sz="2400" dirty="0"/>
              <a:t> ser </a:t>
            </a:r>
            <a:r>
              <a:rPr lang="en-US" altLang="pt-BR" sz="2400" dirty="0" err="1"/>
              <a:t>alterado</a:t>
            </a:r>
            <a:r>
              <a:rPr lang="en-US" altLang="pt-BR" sz="2400" dirty="0"/>
              <a:t> por </a:t>
            </a:r>
            <a:r>
              <a:rPr lang="en-US" altLang="pt-BR" sz="2400" dirty="0" err="1"/>
              <a:t>atribuição</a:t>
            </a:r>
            <a:r>
              <a:rPr lang="en-US" altLang="pt-BR" sz="2400" dirty="0"/>
              <a:t>. </a:t>
            </a:r>
            <a:r>
              <a:rPr lang="en-US" altLang="pt-BR" sz="2400" dirty="0" err="1"/>
              <a:t>Ele</a:t>
            </a:r>
            <a:r>
              <a:rPr lang="en-US" altLang="pt-BR" sz="2400" dirty="0"/>
              <a:t> “</a:t>
            </a:r>
            <a:r>
              <a:rPr lang="en-US" altLang="pt-BR" sz="2400" dirty="0" err="1"/>
              <a:t>aponta</a:t>
            </a:r>
            <a:r>
              <a:rPr lang="en-US" altLang="pt-BR" sz="2400" dirty="0"/>
              <a:t>” para a </a:t>
            </a:r>
            <a:r>
              <a:rPr lang="en-US" altLang="pt-BR" sz="2400" dirty="0" err="1"/>
              <a:t>posição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memória</a:t>
            </a:r>
            <a:r>
              <a:rPr lang="en-US" altLang="pt-BR" sz="2400" dirty="0"/>
              <a:t> de um char.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99BCFE19-B906-48F3-9AE6-A304F21A05F0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4525963"/>
            <a:ext cx="7885113" cy="1466850"/>
            <a:chOff x="242" y="2851"/>
            <a:chExt cx="4967" cy="924"/>
          </a:xfrm>
        </p:grpSpPr>
        <p:sp>
          <p:nvSpPr>
            <p:cNvPr id="8196" name="Rectangle 4">
              <a:extLst>
                <a:ext uri="{FF2B5EF4-FFF2-40B4-BE49-F238E27FC236}">
                  <a16:creationId xmlns:a16="http://schemas.microsoft.com/office/drawing/2014/main" id="{7699DE5B-65FC-4426-8665-67591B872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3124"/>
              <a:ext cx="4455" cy="375"/>
            </a:xfrm>
            <a:prstGeom prst="rect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grpSp>
          <p:nvGrpSpPr>
            <p:cNvPr id="13319" name="Group 5">
              <a:extLst>
                <a:ext uri="{FF2B5EF4-FFF2-40B4-BE49-F238E27FC236}">
                  <a16:creationId xmlns:a16="http://schemas.microsoft.com/office/drawing/2014/main" id="{AB8F1DB6-C225-4535-B4CF-5AAA290E9E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" y="3123"/>
              <a:ext cx="4455" cy="380"/>
              <a:chOff x="736" y="3123"/>
              <a:chExt cx="4455" cy="380"/>
            </a:xfrm>
          </p:grpSpPr>
          <p:grpSp>
            <p:nvGrpSpPr>
              <p:cNvPr id="13323" name="Group 6">
                <a:extLst>
                  <a:ext uri="{FF2B5EF4-FFF2-40B4-BE49-F238E27FC236}">
                    <a16:creationId xmlns:a16="http://schemas.microsoft.com/office/drawing/2014/main" id="{B411C8B6-A9F9-4ED3-BB1F-11B1AEF789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6" y="3123"/>
                <a:ext cx="2840" cy="380"/>
                <a:chOff x="736" y="3123"/>
                <a:chExt cx="2840" cy="380"/>
              </a:xfrm>
            </p:grpSpPr>
            <p:sp>
              <p:nvSpPr>
                <p:cNvPr id="8199" name="Rectangle 7">
                  <a:extLst>
                    <a:ext uri="{FF2B5EF4-FFF2-40B4-BE49-F238E27FC236}">
                      <a16:creationId xmlns:a16="http://schemas.microsoft.com/office/drawing/2014/main" id="{A2AC250A-1658-4A86-8325-6918CF0CE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" y="3124"/>
                  <a:ext cx="2840" cy="375"/>
                </a:xfrm>
                <a:prstGeom prst="rect">
                  <a:avLst/>
                </a:prstGeom>
                <a:solidFill>
                  <a:srgbClr val="CCFFFF"/>
                </a:solidFill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>
                    <a:latin typeface="+mn-lt"/>
                  </a:endParaRPr>
                </a:p>
              </p:txBody>
            </p:sp>
            <p:sp>
              <p:nvSpPr>
                <p:cNvPr id="8200" name="Line 8">
                  <a:extLst>
                    <a:ext uri="{FF2B5EF4-FFF2-40B4-BE49-F238E27FC236}">
                      <a16:creationId xmlns:a16="http://schemas.microsoft.com/office/drawing/2014/main" id="{C89E63B0-6372-4A47-87A4-5AA88CE004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8" y="3123"/>
                  <a:ext cx="0" cy="38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>
                    <a:latin typeface="+mn-lt"/>
                  </a:endParaRPr>
                </a:p>
              </p:txBody>
            </p:sp>
            <p:sp>
              <p:nvSpPr>
                <p:cNvPr id="8201" name="Line 9">
                  <a:extLst>
                    <a:ext uri="{FF2B5EF4-FFF2-40B4-BE49-F238E27FC236}">
                      <a16:creationId xmlns:a16="http://schemas.microsoft.com/office/drawing/2014/main" id="{9AD2DF8A-1A12-455A-832F-B10BED2722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5" y="3123"/>
                  <a:ext cx="0" cy="38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>
                    <a:latin typeface="+mn-lt"/>
                  </a:endParaRPr>
                </a:p>
              </p:txBody>
            </p:sp>
            <p:sp>
              <p:nvSpPr>
                <p:cNvPr id="8202" name="Line 10">
                  <a:extLst>
                    <a:ext uri="{FF2B5EF4-FFF2-40B4-BE49-F238E27FC236}">
                      <a16:creationId xmlns:a16="http://schemas.microsoft.com/office/drawing/2014/main" id="{19093429-3B24-404C-9F7B-32533F8155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3" y="3123"/>
                  <a:ext cx="0" cy="38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>
                    <a:latin typeface="+mn-lt"/>
                  </a:endParaRPr>
                </a:p>
              </p:txBody>
            </p:sp>
            <p:sp>
              <p:nvSpPr>
                <p:cNvPr id="8203" name="Line 11">
                  <a:extLst>
                    <a:ext uri="{FF2B5EF4-FFF2-40B4-BE49-F238E27FC236}">
                      <a16:creationId xmlns:a16="http://schemas.microsoft.com/office/drawing/2014/main" id="{9F6F16D1-3E15-4585-B13E-A60D04D487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1" y="3123"/>
                  <a:ext cx="0" cy="38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>
                    <a:latin typeface="+mn-lt"/>
                  </a:endParaRPr>
                </a:p>
              </p:txBody>
            </p:sp>
          </p:grpSp>
          <p:sp>
            <p:nvSpPr>
              <p:cNvPr id="8204" name="Rectangle 12">
                <a:extLst>
                  <a:ext uri="{FF2B5EF4-FFF2-40B4-BE49-F238E27FC236}">
                    <a16:creationId xmlns:a16="http://schemas.microsoft.com/office/drawing/2014/main" id="{10D39A1E-1A36-4A75-A90F-93650347C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" y="3124"/>
                <a:ext cx="1606" cy="375"/>
              </a:xfrm>
              <a:prstGeom prst="rect">
                <a:avLst/>
              </a:prstGeom>
              <a:solidFill>
                <a:srgbClr val="CC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8205" name="Line 13">
                <a:extLst>
                  <a:ext uri="{FF2B5EF4-FFF2-40B4-BE49-F238E27FC236}">
                    <a16:creationId xmlns:a16="http://schemas.microsoft.com/office/drawing/2014/main" id="{7CC61196-B261-48F8-8934-872474498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3123"/>
                <a:ext cx="0" cy="38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8206" name="Line 14">
                <a:extLst>
                  <a:ext uri="{FF2B5EF4-FFF2-40B4-BE49-F238E27FC236}">
                    <a16:creationId xmlns:a16="http://schemas.microsoft.com/office/drawing/2014/main" id="{4F95DCBB-8658-4C6F-BB1E-671D0AA62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8" y="3123"/>
                <a:ext cx="0" cy="38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>
                  <a:latin typeface="+mn-lt"/>
                </a:endParaRPr>
              </a:p>
            </p:txBody>
          </p:sp>
        </p:grpSp>
        <p:sp>
          <p:nvSpPr>
            <p:cNvPr id="8207" name="Rectangle 15">
              <a:extLst>
                <a:ext uri="{FF2B5EF4-FFF2-40B4-BE49-F238E27FC236}">
                  <a16:creationId xmlns:a16="http://schemas.microsoft.com/office/drawing/2014/main" id="{FB565699-5310-4742-BFC9-FA6E8F19B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3523"/>
              <a:ext cx="49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sz="2000" b="1" dirty="0">
                  <a:latin typeface="+mn-lt"/>
                </a:rPr>
                <a:t>         str  [0] 	 [1] 	[2] 	[3]         [4] 	  [5] 	[6]	[7]</a:t>
              </a:r>
            </a:p>
          </p:txBody>
        </p:sp>
        <p:sp>
          <p:nvSpPr>
            <p:cNvPr id="8208" name="Rectangle 16">
              <a:extLst>
                <a:ext uri="{FF2B5EF4-FFF2-40B4-BE49-F238E27FC236}">
                  <a16:creationId xmlns:a16="http://schemas.microsoft.com/office/drawing/2014/main" id="{C810A4A1-0213-48BD-8AD4-84B4C1815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" y="3206"/>
              <a:ext cx="21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 dirty="0">
                  <a:latin typeface="+mn-lt"/>
                </a:rPr>
                <a:t>‘O’       ‘l’        ‘á’       ‘\0’</a:t>
              </a:r>
            </a:p>
          </p:txBody>
        </p:sp>
        <p:sp>
          <p:nvSpPr>
            <p:cNvPr id="8209" name="Rectangle 17">
              <a:extLst>
                <a:ext uri="{FF2B5EF4-FFF2-40B4-BE49-F238E27FC236}">
                  <a16:creationId xmlns:a16="http://schemas.microsoft.com/office/drawing/2014/main" id="{899C0B95-5BB2-4CAA-B5D8-5D2831C3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2851"/>
              <a:ext cx="4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sz="2000" b="1">
                  <a:solidFill>
                    <a:srgbClr val="CC0000"/>
                  </a:solidFill>
                  <a:latin typeface="+mn-lt"/>
                </a:rPr>
                <a:t>6000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BB3BAB7-CAE5-4AC4-889B-93E8DC1F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892D0-11F1-4DEA-A188-2D4375EDB880}" type="slidenum">
              <a:rPr lang="en-US" altLang="pt-BR">
                <a:latin typeface="+mn-lt"/>
              </a:rPr>
              <a:pPr>
                <a:defRPr/>
              </a:pPr>
              <a:t>7</a:t>
            </a:fld>
            <a:endParaRPr lang="en-US" altLang="pt-BR">
              <a:latin typeface="+mn-lt"/>
            </a:endParaRPr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7313FA60-8732-4DF9-898F-AD864016F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6934200" cy="13716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CDE9B09C-83F5-4306-A238-1437DDEF2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>
                <a:latin typeface="+mn-lt"/>
              </a:rPr>
              <a:t>Endereços na memória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AC667A7-1AD4-4A73-9F4D-0B3BC5152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924800" cy="4781550"/>
          </a:xfrm>
        </p:spPr>
        <p:txBody>
          <a:bodyPr lIns="92160" tIns="46080" rIns="92160" bIns="46080"/>
          <a:lstStyle/>
          <a:p>
            <a:pPr marL="341313" indent="-341313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/>
              <a:t>Quando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uma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variável</a:t>
            </a:r>
            <a:r>
              <a:rPr lang="en-US" altLang="pt-BR" sz="2800" dirty="0"/>
              <a:t> é </a:t>
            </a:r>
            <a:r>
              <a:rPr lang="en-US" altLang="pt-BR" sz="2800" dirty="0" err="1"/>
              <a:t>declarada</a:t>
            </a:r>
            <a:r>
              <a:rPr lang="en-US" altLang="pt-BR" sz="2800" dirty="0"/>
              <a:t>, </a:t>
            </a:r>
            <a:r>
              <a:rPr lang="en-US" altLang="pt-BR" sz="2800" dirty="0" err="1"/>
              <a:t>uma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memória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suficiente</a:t>
            </a:r>
            <a:r>
              <a:rPr lang="en-US" altLang="pt-BR" sz="2800" dirty="0"/>
              <a:t> para </a:t>
            </a:r>
            <a:r>
              <a:rPr lang="en-US" altLang="pt-BR" sz="2800" dirty="0" err="1"/>
              <a:t>armazenar</a:t>
            </a:r>
            <a:r>
              <a:rPr lang="en-US" altLang="pt-BR" sz="2800" dirty="0"/>
              <a:t> um valor </a:t>
            </a:r>
            <a:r>
              <a:rPr lang="en-US" altLang="pt-BR" sz="2800" dirty="0" err="1"/>
              <a:t>desse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tipo</a:t>
            </a:r>
            <a:r>
              <a:rPr lang="en-US" altLang="pt-BR" sz="2800" dirty="0"/>
              <a:t> de dado é </a:t>
            </a:r>
            <a:r>
              <a:rPr lang="en-US" altLang="pt-BR" sz="2800" dirty="0" err="1"/>
              <a:t>alocado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em</a:t>
            </a:r>
            <a:r>
              <a:rPr lang="en-US" altLang="pt-BR" sz="2800" dirty="0"/>
              <a:t> um local de </a:t>
            </a:r>
            <a:r>
              <a:rPr lang="en-US" altLang="pt-BR" sz="2800" dirty="0" err="1"/>
              <a:t>memória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não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utilizado</a:t>
            </a:r>
            <a:r>
              <a:rPr lang="en-US" altLang="pt-BR" sz="2800" dirty="0"/>
              <a:t>. Este é o </a:t>
            </a:r>
            <a:r>
              <a:rPr lang="en-US" altLang="pt-BR" sz="2800" dirty="0" err="1"/>
              <a:t>endereço</a:t>
            </a:r>
            <a:r>
              <a:rPr lang="en-US" altLang="pt-BR" sz="2800" dirty="0"/>
              <a:t> da </a:t>
            </a:r>
            <a:r>
              <a:rPr lang="en-US" altLang="pt-BR" sz="2800" dirty="0" err="1"/>
              <a:t>variável</a:t>
            </a:r>
            <a:endParaRPr lang="en-US" altLang="pt-BR" sz="2400" dirty="0"/>
          </a:p>
          <a:p>
            <a:pPr marL="341313" indent="-339725">
              <a:spcBef>
                <a:spcPts val="3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1200" dirty="0"/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b="1" dirty="0"/>
              <a:t>	 int x;</a:t>
            </a:r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b="1" dirty="0"/>
              <a:t>     float </a:t>
            </a:r>
            <a:r>
              <a:rPr lang="en-US" altLang="pt-BR" sz="2400" b="1" dirty="0" err="1"/>
              <a:t>nro</a:t>
            </a:r>
            <a:r>
              <a:rPr lang="en-US" altLang="pt-BR" sz="2400" b="1" dirty="0"/>
              <a:t>;</a:t>
            </a:r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b="1" dirty="0"/>
              <a:t>     char </a:t>
            </a:r>
            <a:r>
              <a:rPr lang="en-US" altLang="pt-BR" sz="2400" b="1" dirty="0" err="1"/>
              <a:t>ch</a:t>
            </a:r>
            <a:r>
              <a:rPr lang="en-US" altLang="pt-BR" sz="2400" b="1" dirty="0"/>
              <a:t>;</a:t>
            </a:r>
          </a:p>
          <a:p>
            <a:pPr marL="341313" indent="-339725">
              <a:spcBef>
                <a:spcPts val="3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1200" b="1" dirty="0"/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b="1" dirty="0">
                <a:solidFill>
                  <a:srgbClr val="A50021"/>
                </a:solidFill>
              </a:rPr>
              <a:t>        2000 	        2002 	 	       2006</a:t>
            </a:r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2400" b="1" dirty="0">
              <a:solidFill>
                <a:srgbClr val="A50021"/>
              </a:solidFill>
            </a:endParaRP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B2016829-EC75-4D74-B292-BEE32C24A960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5410200"/>
            <a:ext cx="5313362" cy="576263"/>
            <a:chOff x="919" y="3408"/>
            <a:chExt cx="3347" cy="363"/>
          </a:xfrm>
        </p:grpSpPr>
        <p:sp>
          <p:nvSpPr>
            <p:cNvPr id="9221" name="Rectangle 5">
              <a:extLst>
                <a:ext uri="{FF2B5EF4-FFF2-40B4-BE49-F238E27FC236}">
                  <a16:creationId xmlns:a16="http://schemas.microsoft.com/office/drawing/2014/main" id="{ACF289FF-39D2-4851-BEC6-10206DF4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415"/>
              <a:ext cx="735" cy="356"/>
            </a:xfrm>
            <a:prstGeom prst="rect">
              <a:avLst/>
            </a:prstGeom>
            <a:solidFill>
              <a:srgbClr val="CC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9222" name="Rectangle 6">
              <a:extLst>
                <a:ext uri="{FF2B5EF4-FFF2-40B4-BE49-F238E27FC236}">
                  <a16:creationId xmlns:a16="http://schemas.microsoft.com/office/drawing/2014/main" id="{E0AB11F4-AE62-4F3C-BAD7-2281EB3D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" y="3408"/>
              <a:ext cx="1311" cy="356"/>
            </a:xfrm>
            <a:prstGeom prst="rect">
              <a:avLst/>
            </a:prstGeom>
            <a:solidFill>
              <a:srgbClr val="CC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9223" name="Rectangle 7">
              <a:extLst>
                <a:ext uri="{FF2B5EF4-FFF2-40B4-BE49-F238E27FC236}">
                  <a16:creationId xmlns:a16="http://schemas.microsoft.com/office/drawing/2014/main" id="{3CE8B22A-F372-413F-A80B-9BA953BAE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408"/>
              <a:ext cx="443" cy="356"/>
            </a:xfrm>
            <a:prstGeom prst="rect">
              <a:avLst/>
            </a:prstGeom>
            <a:solidFill>
              <a:srgbClr val="CC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>
                <a:latin typeface="+mn-lt"/>
              </a:endParaRPr>
            </a:p>
          </p:txBody>
        </p:sp>
      </p:grpSp>
      <p:sp>
        <p:nvSpPr>
          <p:cNvPr id="9224" name="Rectangle 8">
            <a:extLst>
              <a:ext uri="{FF2B5EF4-FFF2-40B4-BE49-F238E27FC236}">
                <a16:creationId xmlns:a16="http://schemas.microsoft.com/office/drawing/2014/main" id="{2A2FCC76-8856-42E3-A055-FCC9BF83D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5949950"/>
            <a:ext cx="53832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b="1" dirty="0">
                <a:latin typeface="+mn-lt"/>
                <a:cs typeface="Arial" panose="020B0604020202020204" pitchFamily="34" charset="0"/>
              </a:rPr>
              <a:t> x 		</a:t>
            </a:r>
            <a:r>
              <a:rPr lang="en-US" altLang="pt-BR" b="1" dirty="0" err="1">
                <a:latin typeface="+mn-lt"/>
                <a:cs typeface="Arial" panose="020B0604020202020204" pitchFamily="34" charset="0"/>
              </a:rPr>
              <a:t>nro</a:t>
            </a:r>
            <a:r>
              <a:rPr lang="en-US" altLang="pt-BR" b="1" dirty="0">
                <a:latin typeface="+mn-lt"/>
                <a:cs typeface="Arial" panose="020B0604020202020204" pitchFamily="34" charset="0"/>
              </a:rPr>
              <a:t>		 	</a:t>
            </a:r>
            <a:r>
              <a:rPr lang="en-US" altLang="pt-BR" b="1" dirty="0" err="1">
                <a:latin typeface="+mn-lt"/>
                <a:cs typeface="Arial" panose="020B0604020202020204" pitchFamily="34" charset="0"/>
              </a:rPr>
              <a:t>ch</a:t>
            </a:r>
            <a:endParaRPr lang="en-US" altLang="pt-BR" b="1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A93F21-D95A-4269-881F-19A929CB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367CA-6AB5-4ECE-B844-6BAD3FA920F3}" type="slidenum">
              <a:rPr lang="en-US" altLang="pt-BR">
                <a:latin typeface="+mn-lt"/>
              </a:rPr>
              <a:pPr>
                <a:defRPr/>
              </a:pPr>
              <a:t>8</a:t>
            </a:fld>
            <a:endParaRPr lang="en-US" altLang="pt-BR">
              <a:latin typeface="+mn-lt"/>
            </a:endParaRPr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4215A229-61BD-41F1-B894-5E6DA87F7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8305800" cy="31242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38B4F34-64F4-4689-825F-0536BFAA5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>
                <a:latin typeface="+mn-lt"/>
              </a:rPr>
              <a:t>Obtenção de endereços de memória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D3406F-F647-4930-923C-EC6B71B7E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466850"/>
            <a:ext cx="8134350" cy="4781550"/>
          </a:xfrm>
        </p:spPr>
        <p:txBody>
          <a:bodyPr lIns="92160" tIns="46080" rIns="92160" bIns="46080"/>
          <a:lstStyle/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400" b="1" dirty="0">
              <a:solidFill>
                <a:srgbClr val="A50021"/>
              </a:solidFill>
            </a:endParaRPr>
          </a:p>
          <a:p>
            <a:pPr marL="341313" indent="-339725"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dirty="0"/>
              <a:t>O </a:t>
            </a:r>
            <a:r>
              <a:rPr lang="en-US" altLang="pt-BR" sz="2800" dirty="0" err="1"/>
              <a:t>endereço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uma</a:t>
            </a:r>
            <a:r>
              <a:rPr lang="en-US" altLang="pt-BR" sz="2800" dirty="0"/>
              <a:t> </a:t>
            </a:r>
            <a:r>
              <a:rPr lang="en-US" altLang="pt-BR" sz="2800" i="1" dirty="0" err="1"/>
              <a:t>variável</a:t>
            </a:r>
            <a:r>
              <a:rPr lang="en-US" altLang="pt-BR" sz="2800" i="1" dirty="0"/>
              <a:t> </a:t>
            </a:r>
            <a:r>
              <a:rPr lang="en-US" altLang="pt-BR" sz="2800" i="1" dirty="0" err="1"/>
              <a:t>não-vetorizada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pode</a:t>
            </a:r>
            <a:r>
              <a:rPr lang="en-US" altLang="pt-BR" sz="2800" dirty="0"/>
              <a:t> ser </a:t>
            </a:r>
            <a:r>
              <a:rPr lang="en-US" altLang="pt-BR" sz="2800" dirty="0" err="1"/>
              <a:t>obtido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usando</a:t>
            </a:r>
            <a:r>
              <a:rPr lang="en-US" altLang="pt-BR" sz="2800" dirty="0"/>
              <a:t> o </a:t>
            </a:r>
            <a:r>
              <a:rPr lang="en-US" altLang="pt-BR" sz="2800" dirty="0" err="1">
                <a:solidFill>
                  <a:srgbClr val="3333CC"/>
                </a:solidFill>
              </a:rPr>
              <a:t>operador</a:t>
            </a:r>
            <a:r>
              <a:rPr lang="en-US" altLang="pt-BR" sz="2800" dirty="0">
                <a:solidFill>
                  <a:srgbClr val="3333CC"/>
                </a:solidFill>
              </a:rPr>
              <a:t> de </a:t>
            </a:r>
            <a:r>
              <a:rPr lang="en-US" altLang="pt-BR" sz="2800" dirty="0" err="1">
                <a:solidFill>
                  <a:srgbClr val="3333CC"/>
                </a:solidFill>
              </a:rPr>
              <a:t>endereço</a:t>
            </a:r>
            <a:r>
              <a:rPr lang="en-US" altLang="pt-BR" sz="2800" dirty="0">
                <a:solidFill>
                  <a:srgbClr val="3333CC"/>
                </a:solidFill>
              </a:rPr>
              <a:t> (</a:t>
            </a:r>
            <a:r>
              <a:rPr lang="en-US" altLang="pt-BR" sz="2800" dirty="0">
                <a:solidFill>
                  <a:srgbClr val="CC0000"/>
                </a:solidFill>
              </a:rPr>
              <a:t>&amp;</a:t>
            </a:r>
            <a:r>
              <a:rPr lang="en-US" altLang="pt-BR" sz="2800" dirty="0">
                <a:solidFill>
                  <a:srgbClr val="3333CC"/>
                </a:solidFill>
              </a:rPr>
              <a:t>)</a:t>
            </a:r>
            <a:endParaRPr lang="en-US" altLang="pt-BR" sz="2800" dirty="0"/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000" dirty="0"/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b="1" dirty="0"/>
              <a:t>int x;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b="1" dirty="0"/>
              <a:t>float </a:t>
            </a:r>
            <a:r>
              <a:rPr lang="en-US" altLang="pt-BR" sz="2000" b="1" dirty="0" err="1"/>
              <a:t>nro</a:t>
            </a:r>
            <a:r>
              <a:rPr lang="en-US" altLang="pt-BR" sz="2000" b="1" dirty="0"/>
              <a:t>;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b="1" dirty="0"/>
              <a:t>char </a:t>
            </a:r>
            <a:r>
              <a:rPr lang="en-US" altLang="pt-BR" sz="2000" b="1" dirty="0" err="1"/>
              <a:t>ch</a:t>
            </a:r>
            <a:r>
              <a:rPr lang="en-US" altLang="pt-BR" sz="2000" b="1" dirty="0"/>
              <a:t>;</a:t>
            </a:r>
          </a:p>
          <a:p>
            <a:pPr indent="-341313">
              <a:spcBef>
                <a:spcPts val="2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000" b="1" dirty="0"/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b="1" dirty="0" err="1"/>
              <a:t>cout</a:t>
            </a:r>
            <a:r>
              <a:rPr lang="en-US" altLang="pt-BR" sz="2000" b="1" dirty="0"/>
              <a:t> &lt;&lt; “</a:t>
            </a:r>
            <a:r>
              <a:rPr lang="en-US" altLang="pt-BR" sz="2000" b="1" dirty="0" err="1"/>
              <a:t>Endereço</a:t>
            </a:r>
            <a:r>
              <a:rPr lang="en-US" altLang="pt-BR" sz="2000" b="1" dirty="0"/>
              <a:t> de x é“&lt;&lt; &amp;x &lt;&lt; </a:t>
            </a:r>
            <a:r>
              <a:rPr lang="en-US" altLang="pt-BR" sz="2000" b="1" dirty="0" err="1"/>
              <a:t>endl</a:t>
            </a:r>
            <a:r>
              <a:rPr lang="en-US" altLang="pt-BR" sz="2000" b="1" dirty="0"/>
              <a:t>;</a:t>
            </a:r>
          </a:p>
          <a:p>
            <a:pPr indent="-341313">
              <a:spcBef>
                <a:spcPts val="2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000" b="1" dirty="0"/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b="1" dirty="0" err="1"/>
              <a:t>cout</a:t>
            </a:r>
            <a:r>
              <a:rPr lang="en-US" altLang="pt-BR" sz="2000" b="1" dirty="0"/>
              <a:t> &lt;&lt; “</a:t>
            </a:r>
            <a:r>
              <a:rPr lang="en-US" altLang="pt-BR" sz="2000" b="1" dirty="0" err="1"/>
              <a:t>Endereço</a:t>
            </a:r>
            <a:r>
              <a:rPr lang="en-US" altLang="pt-BR" sz="2000" b="1" dirty="0"/>
              <a:t> do </a:t>
            </a:r>
            <a:r>
              <a:rPr lang="en-US" altLang="pt-BR" sz="2000" b="1" dirty="0" err="1"/>
              <a:t>número</a:t>
            </a:r>
            <a:r>
              <a:rPr lang="en-US" altLang="pt-BR" sz="2000" b="1" dirty="0"/>
              <a:t> é“&lt;&lt; &amp;</a:t>
            </a:r>
            <a:r>
              <a:rPr lang="en-US" altLang="pt-BR" sz="2000" b="1" dirty="0" err="1"/>
              <a:t>nro</a:t>
            </a:r>
            <a:r>
              <a:rPr lang="en-US" altLang="pt-BR" sz="2000" b="1" dirty="0"/>
              <a:t> &lt;&lt; </a:t>
            </a:r>
            <a:r>
              <a:rPr lang="en-US" altLang="pt-BR" sz="2000" b="1" dirty="0" err="1"/>
              <a:t>endl</a:t>
            </a:r>
            <a:r>
              <a:rPr lang="en-US" altLang="pt-BR" sz="2000" b="1" dirty="0"/>
              <a:t>;</a:t>
            </a:r>
          </a:p>
          <a:p>
            <a:pPr indent="-341313">
              <a:spcBef>
                <a:spcPts val="2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000" b="1" dirty="0"/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b="1" dirty="0" err="1"/>
              <a:t>cout</a:t>
            </a:r>
            <a:r>
              <a:rPr lang="en-US" altLang="pt-BR" sz="2000" b="1" dirty="0"/>
              <a:t> &lt;&lt; “</a:t>
            </a:r>
            <a:r>
              <a:rPr lang="en-US" altLang="pt-BR" sz="2000" b="1" dirty="0" err="1"/>
              <a:t>Endereço</a:t>
            </a:r>
            <a:r>
              <a:rPr lang="en-US" altLang="pt-BR" sz="2000" b="1" dirty="0"/>
              <a:t> do </a:t>
            </a:r>
            <a:r>
              <a:rPr lang="en-US" altLang="pt-BR" sz="2000" b="1" dirty="0" err="1"/>
              <a:t>ch</a:t>
            </a:r>
            <a:r>
              <a:rPr lang="en-US" altLang="pt-BR" sz="2000" b="1" dirty="0"/>
              <a:t> é“&lt;&lt; &amp;</a:t>
            </a:r>
            <a:r>
              <a:rPr lang="en-US" altLang="pt-BR" sz="2000" b="1" dirty="0" err="1"/>
              <a:t>ch</a:t>
            </a:r>
            <a:r>
              <a:rPr lang="en-US" altLang="pt-BR" sz="2000" b="1" dirty="0"/>
              <a:t> &lt;&lt; </a:t>
            </a:r>
            <a:r>
              <a:rPr lang="en-US" altLang="pt-BR" sz="2000" b="1" dirty="0" err="1"/>
              <a:t>endl</a:t>
            </a:r>
            <a:r>
              <a:rPr lang="en-US" altLang="pt-BR" sz="2000" b="1" dirty="0"/>
              <a:t>;</a:t>
            </a:r>
          </a:p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/>
              <a:t>      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E9E27C83-9BE6-4B12-AC7C-E5232657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71800"/>
            <a:ext cx="5638800" cy="1371600"/>
          </a:xfrm>
          <a:prstGeom prst="rect">
            <a:avLst/>
          </a:prstGeom>
          <a:solidFill>
            <a:srgbClr val="99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grpSp>
        <p:nvGrpSpPr>
          <p:cNvPr id="10245" name="Group 5">
            <a:extLst>
              <a:ext uri="{FF2B5EF4-FFF2-40B4-BE49-F238E27FC236}">
                <a16:creationId xmlns:a16="http://schemas.microsoft.com/office/drawing/2014/main" id="{8CE5FA44-7822-4BE3-BECF-AD64F7A8412E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613150"/>
            <a:ext cx="5397500" cy="576263"/>
            <a:chOff x="2071" y="2276"/>
            <a:chExt cx="3400" cy="363"/>
          </a:xfrm>
        </p:grpSpPr>
        <p:grpSp>
          <p:nvGrpSpPr>
            <p:cNvPr id="17417" name="Group 6">
              <a:extLst>
                <a:ext uri="{FF2B5EF4-FFF2-40B4-BE49-F238E27FC236}">
                  <a16:creationId xmlns:a16="http://schemas.microsoft.com/office/drawing/2014/main" id="{43CD8131-1D97-4155-B38F-AB5B3EC0D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1" y="2276"/>
              <a:ext cx="3347" cy="363"/>
              <a:chOff x="2071" y="2276"/>
              <a:chExt cx="3347" cy="363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62B2779-BDDC-419E-B405-8F0EC914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2283"/>
                <a:ext cx="735" cy="356"/>
              </a:xfrm>
              <a:prstGeom prst="rect">
                <a:avLst/>
              </a:prstGeom>
              <a:solidFill>
                <a:srgbClr val="CC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831278FC-A618-4947-814B-E39EEF3CC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" y="2276"/>
                <a:ext cx="1311" cy="356"/>
              </a:xfrm>
              <a:prstGeom prst="rect">
                <a:avLst/>
              </a:prstGeom>
              <a:solidFill>
                <a:srgbClr val="CC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10249" name="Rectangle 9">
                <a:extLst>
                  <a:ext uri="{FF2B5EF4-FFF2-40B4-BE49-F238E27FC236}">
                    <a16:creationId xmlns:a16="http://schemas.microsoft.com/office/drawing/2014/main" id="{B3608923-CC69-4E95-926E-CCE3E196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" y="2276"/>
                <a:ext cx="443" cy="356"/>
              </a:xfrm>
              <a:prstGeom prst="rect">
                <a:avLst/>
              </a:prstGeom>
              <a:solidFill>
                <a:srgbClr val="CC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>
                  <a:latin typeface="+mn-lt"/>
                </a:endParaRPr>
              </a:p>
            </p:txBody>
          </p:sp>
        </p:grp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023F532D-D890-4146-91EF-D62021736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2332"/>
              <a:ext cx="33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160" tIns="46080" rIns="92160" bIns="460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altLang="pt-BR" b="1" dirty="0">
                  <a:latin typeface="+mn-lt"/>
                </a:rPr>
                <a:t> x 		</a:t>
              </a:r>
              <a:r>
                <a:rPr lang="en-US" altLang="pt-BR" b="1" dirty="0" err="1">
                  <a:latin typeface="+mn-lt"/>
                </a:rPr>
                <a:t>nro</a:t>
              </a:r>
              <a:r>
                <a:rPr lang="en-US" altLang="pt-BR" b="1" dirty="0">
                  <a:latin typeface="+mn-lt"/>
                </a:rPr>
                <a:t> 			</a:t>
              </a:r>
              <a:r>
                <a:rPr lang="en-US" altLang="pt-BR" b="1" dirty="0" err="1">
                  <a:latin typeface="+mn-lt"/>
                </a:rPr>
                <a:t>ch</a:t>
              </a:r>
              <a:endParaRPr lang="en-US" altLang="pt-BR" b="1" dirty="0">
                <a:latin typeface="+mn-lt"/>
              </a:endParaRPr>
            </a:p>
          </p:txBody>
        </p:sp>
      </p:grpSp>
      <p:sp>
        <p:nvSpPr>
          <p:cNvPr id="10251" name="Text Box 11">
            <a:extLst>
              <a:ext uri="{FF2B5EF4-FFF2-40B4-BE49-F238E27FC236}">
                <a16:creationId xmlns:a16="http://schemas.microsoft.com/office/drawing/2014/main" id="{748860F6-296A-4582-B251-EC5C7731E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3213100"/>
            <a:ext cx="54260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100000"/>
              <a:defRPr/>
            </a:pPr>
            <a:r>
              <a:rPr lang="en-US" altLang="pt-BR" dirty="0">
                <a:latin typeface="+mn-lt"/>
              </a:rPr>
              <a:t>2000		2002			2006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F222-65FA-463B-A70E-ABB5AFD7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174FA-9734-4DDC-99B0-6F4E89FC4959}" type="slidenum">
              <a:rPr lang="en-US" altLang="pt-BR">
                <a:latin typeface="+mn-lt"/>
              </a:rPr>
              <a:pPr>
                <a:defRPr/>
              </a:pPr>
              <a:t>9</a:t>
            </a:fld>
            <a:endParaRPr lang="en-US" altLang="pt-BR">
              <a:latin typeface="+mn-lt"/>
            </a:endParaRPr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ADB3EACC-33CF-4BCA-B244-5EDF3A0F8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8382000" cy="17526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atin typeface="+mn-lt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6612DBE-8BD7-43FC-8EDF-4F61D287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67700" cy="11430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dirty="0">
                <a:latin typeface="+mn-lt"/>
              </a:rPr>
              <a:t>O que é </a:t>
            </a:r>
            <a:r>
              <a:rPr lang="en-US" altLang="pt-BR" dirty="0" err="1">
                <a:latin typeface="+mn-lt"/>
              </a:rPr>
              <a:t>uma</a:t>
            </a:r>
            <a:r>
              <a:rPr lang="en-US" altLang="pt-BR" dirty="0">
                <a:latin typeface="+mn-lt"/>
              </a:rPr>
              <a:t> </a:t>
            </a:r>
            <a:r>
              <a:rPr lang="en-US" altLang="pt-BR" dirty="0" err="1">
                <a:latin typeface="+mn-lt"/>
              </a:rPr>
              <a:t>variável</a:t>
            </a:r>
            <a:r>
              <a:rPr lang="en-US" altLang="pt-BR" dirty="0">
                <a:latin typeface="+mn-lt"/>
              </a:rPr>
              <a:t> de </a:t>
            </a:r>
            <a:r>
              <a:rPr lang="en-US" altLang="pt-BR" dirty="0" err="1">
                <a:latin typeface="+mn-lt"/>
              </a:rPr>
              <a:t>ponteiro</a:t>
            </a:r>
            <a:r>
              <a:rPr lang="en-US" altLang="pt-BR" dirty="0">
                <a:latin typeface="+mn-lt"/>
              </a:rPr>
              <a:t>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F9FE30F-BE24-4581-8FCA-5D1199E34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67700" cy="4781550"/>
          </a:xfrm>
        </p:spPr>
        <p:txBody>
          <a:bodyPr lIns="92160" tIns="46080" rIns="92160" bIns="46080"/>
          <a:lstStyle/>
          <a:p>
            <a:pPr marL="341313" indent="-341313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Uma variável de ponteiro é uma </a:t>
            </a:r>
            <a:r>
              <a:rPr lang="pt-BR" altLang="pt-BR" sz="2800" dirty="0">
                <a:solidFill>
                  <a:srgbClr val="0070C0"/>
                </a:solidFill>
              </a:rPr>
              <a:t>variável cujo valor é o endereço de um local na memória</a:t>
            </a:r>
            <a:endParaRPr lang="en-US" altLang="pt-BR" sz="1050" dirty="0">
              <a:solidFill>
                <a:srgbClr val="3333CC"/>
              </a:solidFill>
            </a:endParaRPr>
          </a:p>
          <a:p>
            <a:pPr marL="341313" indent="-341313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/>
              <a:t>Para </a:t>
            </a:r>
            <a:r>
              <a:rPr lang="en-US" altLang="pt-BR" sz="2800" dirty="0" err="1"/>
              <a:t>declarar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uma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variável</a:t>
            </a:r>
            <a:r>
              <a:rPr lang="en-US" altLang="pt-BR" sz="2800" dirty="0"/>
              <a:t> </a:t>
            </a:r>
            <a:r>
              <a:rPr lang="en-US" altLang="pt-BR" sz="2800" dirty="0" err="1"/>
              <a:t>ponteiro</a:t>
            </a:r>
            <a:r>
              <a:rPr lang="en-US" altLang="pt-BR" sz="2800" dirty="0"/>
              <a:t>, </a:t>
            </a:r>
            <a:r>
              <a:rPr lang="en-US" altLang="pt-BR" sz="2800" dirty="0" err="1"/>
              <a:t>você</a:t>
            </a:r>
            <a:r>
              <a:rPr lang="en-US" altLang="pt-BR" sz="2800" dirty="0"/>
              <a:t> </a:t>
            </a:r>
            <a:r>
              <a:rPr lang="en-US" altLang="pt-BR" sz="2800" dirty="0" err="1"/>
              <a:t>deve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especificar</a:t>
            </a:r>
            <a:r>
              <a:rPr lang="en-US" altLang="pt-BR" sz="2800" dirty="0"/>
              <a:t> o </a:t>
            </a:r>
            <a:r>
              <a:rPr lang="en-US" altLang="pt-BR" sz="2800" dirty="0" err="1"/>
              <a:t>tipo</a:t>
            </a:r>
            <a:r>
              <a:rPr lang="en-US" altLang="pt-BR" sz="2800" dirty="0"/>
              <a:t> de valor que o </a:t>
            </a:r>
            <a:r>
              <a:rPr lang="en-US" altLang="pt-BR" sz="2800" dirty="0" err="1"/>
              <a:t>ponteiro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irá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apontar</a:t>
            </a:r>
            <a:r>
              <a:rPr lang="en-US" altLang="pt-BR" sz="2800" dirty="0"/>
              <a:t>, por </a:t>
            </a:r>
            <a:r>
              <a:rPr lang="en-US" altLang="pt-BR" sz="2800" dirty="0" err="1"/>
              <a:t>exemplo</a:t>
            </a:r>
            <a:r>
              <a:rPr lang="en-US" altLang="pt-BR" sz="2800" dirty="0"/>
              <a:t>:</a:t>
            </a:r>
          </a:p>
          <a:p>
            <a:pPr marL="341313" indent="-339725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dirty="0"/>
          </a:p>
          <a:p>
            <a:pPr marL="341313" indent="-339725"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b="1" dirty="0"/>
              <a:t>int* </a:t>
            </a:r>
            <a:r>
              <a:rPr lang="en-US" altLang="pt-BR" sz="2400" b="1" dirty="0" err="1"/>
              <a:t>ptr</a:t>
            </a:r>
            <a:r>
              <a:rPr lang="en-US" altLang="pt-BR" sz="2400" b="1" dirty="0"/>
              <a:t>;</a:t>
            </a:r>
            <a:r>
              <a:rPr lang="en-US" altLang="pt-BR" sz="2000" b="1" dirty="0">
                <a:solidFill>
                  <a:srgbClr val="CC0000"/>
                </a:solidFill>
              </a:rPr>
              <a:t> </a:t>
            </a:r>
            <a:r>
              <a:rPr lang="en-US" altLang="pt-BR" sz="2200" b="1" dirty="0">
                <a:solidFill>
                  <a:srgbClr val="CC0000"/>
                </a:solidFill>
              </a:rPr>
              <a:t>// </a:t>
            </a:r>
            <a:r>
              <a:rPr lang="en-US" altLang="pt-BR" sz="2200" b="1" dirty="0" err="1">
                <a:solidFill>
                  <a:srgbClr val="CC0000"/>
                </a:solidFill>
              </a:rPr>
              <a:t>ptr</a:t>
            </a:r>
            <a:r>
              <a:rPr lang="en-US" altLang="pt-BR" sz="2200" b="1" dirty="0">
                <a:solidFill>
                  <a:srgbClr val="CC0000"/>
                </a:solidFill>
              </a:rPr>
              <a:t> </a:t>
            </a:r>
            <a:r>
              <a:rPr lang="en-US" altLang="pt-BR" sz="2200" b="1" dirty="0" err="1">
                <a:solidFill>
                  <a:srgbClr val="CC0000"/>
                </a:solidFill>
              </a:rPr>
              <a:t>irá</a:t>
            </a:r>
            <a:r>
              <a:rPr lang="en-US" altLang="pt-BR" sz="2200" b="1" dirty="0">
                <a:solidFill>
                  <a:srgbClr val="CC0000"/>
                </a:solidFill>
              </a:rPr>
              <a:t> </a:t>
            </a:r>
            <a:r>
              <a:rPr lang="en-US" altLang="pt-BR" sz="2200" b="1" dirty="0" err="1">
                <a:solidFill>
                  <a:srgbClr val="CC0000"/>
                </a:solidFill>
              </a:rPr>
              <a:t>apontar</a:t>
            </a:r>
            <a:r>
              <a:rPr lang="en-US" altLang="pt-BR" sz="2200" b="1" dirty="0">
                <a:solidFill>
                  <a:srgbClr val="CC0000"/>
                </a:solidFill>
              </a:rPr>
              <a:t> para o </a:t>
            </a:r>
            <a:r>
              <a:rPr lang="en-US" altLang="pt-BR" sz="2200" b="1" dirty="0" err="1">
                <a:solidFill>
                  <a:srgbClr val="CC0000"/>
                </a:solidFill>
              </a:rPr>
              <a:t>endereço</a:t>
            </a:r>
            <a:r>
              <a:rPr lang="en-US" altLang="pt-BR" sz="2200" b="1" dirty="0">
                <a:solidFill>
                  <a:srgbClr val="CC0000"/>
                </a:solidFill>
              </a:rPr>
              <a:t> de um int</a:t>
            </a:r>
          </a:p>
          <a:p>
            <a:pPr marL="341313" indent="-339725">
              <a:spcBef>
                <a:spcPts val="2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1000" b="1" dirty="0"/>
          </a:p>
          <a:p>
            <a:pPr marL="341313" indent="-339725"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b="1" dirty="0"/>
              <a:t>char* q;</a:t>
            </a:r>
            <a:r>
              <a:rPr lang="en-US" altLang="pt-BR" sz="2000" b="1" dirty="0"/>
              <a:t> </a:t>
            </a:r>
            <a:r>
              <a:rPr lang="en-US" altLang="pt-BR" sz="2200" b="1" dirty="0">
                <a:solidFill>
                  <a:srgbClr val="CC0000"/>
                </a:solidFill>
              </a:rPr>
              <a:t>// q </a:t>
            </a:r>
            <a:r>
              <a:rPr lang="en-US" altLang="pt-BR" sz="2200" b="1" dirty="0" err="1">
                <a:solidFill>
                  <a:srgbClr val="CC0000"/>
                </a:solidFill>
              </a:rPr>
              <a:t>irá</a:t>
            </a:r>
            <a:r>
              <a:rPr lang="en-US" altLang="pt-BR" sz="2200" b="1" dirty="0">
                <a:solidFill>
                  <a:srgbClr val="CC0000"/>
                </a:solidFill>
              </a:rPr>
              <a:t> </a:t>
            </a:r>
            <a:r>
              <a:rPr lang="en-US" altLang="pt-BR" sz="2200" b="1" dirty="0" err="1">
                <a:solidFill>
                  <a:srgbClr val="CC0000"/>
                </a:solidFill>
              </a:rPr>
              <a:t>apontar</a:t>
            </a:r>
            <a:r>
              <a:rPr lang="en-US" altLang="pt-BR" sz="2200" b="1" dirty="0">
                <a:solidFill>
                  <a:srgbClr val="CC0000"/>
                </a:solidFill>
              </a:rPr>
              <a:t> para o </a:t>
            </a:r>
            <a:r>
              <a:rPr lang="en-US" altLang="pt-BR" sz="2200" b="1" dirty="0" err="1">
                <a:solidFill>
                  <a:srgbClr val="CC0000"/>
                </a:solidFill>
              </a:rPr>
              <a:t>endereço</a:t>
            </a:r>
            <a:r>
              <a:rPr lang="en-US" altLang="pt-BR" sz="2200" b="1" dirty="0">
                <a:solidFill>
                  <a:srgbClr val="CC0000"/>
                </a:solidFill>
              </a:rPr>
              <a:t> de um char</a:t>
            </a:r>
          </a:p>
          <a:p>
            <a:pPr marL="341313" indent="-339725"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2000" b="1" dirty="0">
              <a:solidFill>
                <a:srgbClr val="CC0000"/>
              </a:solidFill>
            </a:endParaRPr>
          </a:p>
          <a:p>
            <a:pPr marL="341313" indent="-339725"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000" b="1" dirty="0"/>
              <a:t>       </a:t>
            </a:r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b="1" dirty="0"/>
              <a:t>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DejaVu Sans"/>
      </a:majorFont>
      <a:minorFont>
        <a:latin typeface="Times New Roman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panose="020B06030308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panose="020B0603030804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</TotalTime>
  <Words>2620</Words>
  <Application>Microsoft Office PowerPoint</Application>
  <PresentationFormat>Apresentação na tela (4:3)</PresentationFormat>
  <Paragraphs>532</Paragraphs>
  <Slides>34</Slides>
  <Notes>34</Notes>
  <HiddenSlides>2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Comic Sans MS</vt:lpstr>
      <vt:lpstr>Courier New</vt:lpstr>
      <vt:lpstr>Times New Roman</vt:lpstr>
      <vt:lpstr>Office Theme</vt:lpstr>
      <vt:lpstr>Conceito de Procedural</vt:lpstr>
      <vt:lpstr>Conceito Orientada a Objetos</vt:lpstr>
      <vt:lpstr>C ++</vt:lpstr>
      <vt:lpstr>Ponteiros, dados dinâmicos, e tipos de referência</vt:lpstr>
      <vt:lpstr>Apresentação do PowerPoint</vt:lpstr>
      <vt:lpstr>Lembre-se que. . .</vt:lpstr>
      <vt:lpstr>Endereços na memória</vt:lpstr>
      <vt:lpstr>Obtenção de endereços de memória</vt:lpstr>
      <vt:lpstr>O que é uma variável de ponteiro?</vt:lpstr>
      <vt:lpstr>Usando uma variável de ponteiro</vt:lpstr>
      <vt:lpstr>*: Operador que desreferencia</vt:lpstr>
      <vt:lpstr>Usando o Operador que desreferencia</vt:lpstr>
      <vt:lpstr>Auto-Test de Ponteiros</vt:lpstr>
      <vt:lpstr>Usando um ponteiro para acessar os elementos de uma String</vt:lpstr>
      <vt:lpstr>Exercício 2</vt:lpstr>
      <vt:lpstr>Variáveis ​​de referência (C++)</vt:lpstr>
      <vt:lpstr>Porque variáveis ​​de referência?</vt:lpstr>
      <vt:lpstr>Exemplo Variáveis ​​de referência</vt:lpstr>
      <vt:lpstr>Exemplo 2 – Referência &amp;</vt:lpstr>
      <vt:lpstr>Exercício 2</vt:lpstr>
      <vt:lpstr>Alocação dinâmica de memória</vt:lpstr>
      <vt:lpstr>3 Tipos de dados do programa</vt:lpstr>
      <vt:lpstr>Memória Dinâmica Diagrama de alocação</vt:lpstr>
      <vt:lpstr>Alocação dinâmica de memória </vt:lpstr>
      <vt:lpstr>Sintaxe Operador new</vt:lpstr>
      <vt:lpstr>Operador new</vt:lpstr>
      <vt:lpstr>O pointero NULL</vt:lpstr>
      <vt:lpstr>Sintaxe Operador delete</vt:lpstr>
      <vt:lpstr>Operador delete</vt:lpstr>
      <vt:lpstr>Exemplo </vt:lpstr>
      <vt:lpstr>Exercício 3</vt:lpstr>
      <vt:lpstr>Exercício 4</vt:lpstr>
      <vt:lpstr>Exercício 5</vt:lpstr>
      <vt:lpstr>Constantes e Ponteiros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Pointers, Reference Variables and memory organization</dc:title>
  <dc:subject/>
  <dc:creator>Wei Du</dc:creator>
  <cp:keywords/>
  <dc:description/>
  <cp:lastModifiedBy>Rodrigo Malara</cp:lastModifiedBy>
  <cp:revision>174</cp:revision>
  <cp:lastPrinted>1601-01-01T00:00:00Z</cp:lastPrinted>
  <dcterms:created xsi:type="dcterms:W3CDTF">2001-09-23T20:51:35Z</dcterms:created>
  <dcterms:modified xsi:type="dcterms:W3CDTF">2020-05-27T00:11:39Z</dcterms:modified>
</cp:coreProperties>
</file>