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8.png" ContentType="image/png"/>
  <Override PartName="/ppt/media/image12.jpeg" ContentType="image/jpeg"/>
  <Override PartName="/ppt/media/image9.jpeg" ContentType="image/jpeg"/>
  <Override PartName="/ppt/media/image11.png" ContentType="image/png"/>
  <Override PartName="/ppt/media/image2.png" ContentType="image/png"/>
  <Override PartName="/ppt/media/image7.png" ContentType="image/png"/>
  <Override PartName="/ppt/media/image16.png" ContentType="image/png"/>
  <Override PartName="/ppt/media/image17.jpeg" ContentType="image/jpeg"/>
  <Override PartName="/ppt/media/image13.png" ContentType="image/png"/>
  <Override PartName="/ppt/media/image4.png" ContentType="image/png"/>
  <Override PartName="/ppt/media/image6.jpeg" ContentType="image/jpeg"/>
  <Override PartName="/ppt/media/image1.png" ContentType="image/png"/>
  <Override PartName="/ppt/media/image25.jpeg" ContentType="image/jpeg"/>
  <Override PartName="/ppt/media/image24.png" ContentType="image/png"/>
  <Override PartName="/ppt/media/image22.png" ContentType="image/png"/>
  <Override PartName="/ppt/media/image19.jpeg" ContentType="image/jpeg"/>
  <Override PartName="/ppt/media/image21.jpeg" ContentType="image/jpeg"/>
  <Override PartName="/ppt/media/image18.jpeg" ContentType="image/jpeg"/>
  <Override PartName="/ppt/media/image20.jpeg" ContentType="image/jpeg"/>
  <Override PartName="/ppt/media/image15.jpeg" ContentType="image/jpeg"/>
  <Override PartName="/ppt/media/image23.png" ContentType="image/png"/>
  <Override PartName="/ppt/media/image14.jpeg" ContentType="image/jpeg"/>
  <Override PartName="/ppt/media/image3.png" ContentType="image/png"/>
  <Override PartName="/ppt/media/image5.jpeg" ContentType="image/jpeg"/>
  <Override PartName="/ppt/media/image10.jpeg" ContentType="image/jpeg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41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13.xml.rels" ContentType="application/vnd.openxmlformats-package.relationships+xml"/>
  <Override PartName="/ppt/slides/_rels/slide59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46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56.xml.rels" ContentType="application/vnd.openxmlformats-package.relationships+xml"/>
  <Override PartName="/ppt/slides/_rels/slide47.xml.rels" ContentType="application/vnd.openxmlformats-package.relationships+xml"/>
  <Override PartName="/ppt/slides/_rels/slide10.xml.rels" ContentType="application/vnd.openxmlformats-package.relationships+xml"/>
  <Override PartName="/ppt/slides/_rels/slide57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44.xml.rels" ContentType="application/vnd.openxmlformats-package.relationships+xml"/>
  <Override PartName="/ppt/slides/_rels/slide55.xml.rels" ContentType="application/vnd.openxmlformats-package.relationships+xml"/>
  <Override PartName="/ppt/slides/_rels/slide43.xml.rels" ContentType="application/vnd.openxmlformats-package.relationships+xml"/>
  <Override PartName="/ppt/slides/_rels/slide17.xml.rels" ContentType="application/vnd.openxmlformats-package.relationships+xml"/>
  <Override PartName="/ppt/slides/_rels/slide54.xml.rels" ContentType="application/vnd.openxmlformats-package.relationships+xml"/>
  <Override PartName="/ppt/slides/_rels/slide42.xml.rels" ContentType="application/vnd.openxmlformats-package.relationships+xml"/>
  <Override PartName="/ppt/slides/_rels/slide16.xml.rels" ContentType="application/vnd.openxmlformats-package.relationships+xml"/>
  <Override PartName="/ppt/slides/_rels/slide53.xml.rels" ContentType="application/vnd.openxmlformats-package.relationships+xml"/>
  <Override PartName="/ppt/slides/_rels/slide15.xml.rels" ContentType="application/vnd.openxmlformats-package.relationships+xml"/>
  <Override PartName="/ppt/slides/_rels/slide52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69.xml.rels" ContentType="application/vnd.openxmlformats-package.relationships+xml"/>
  <Override PartName="/ppt/slides/_rels/slide32.xml.rels" ContentType="application/vnd.openxmlformats-package.relationships+xml"/>
  <Override PartName="/ppt/slides/_rels/slide70.xml.rels" ContentType="application/vnd.openxmlformats-package.relationships+xml"/>
  <Override PartName="/ppt/slides/_rels/slide28.xml.rels" ContentType="application/vnd.openxmlformats-package.relationships+xml"/>
  <Override PartName="/ppt/slides/_rels/slide68.xml.rels" ContentType="application/vnd.openxmlformats-package.relationships+xml"/>
  <Override PartName="/ppt/slides/_rels/slide31.xml.rels" ContentType="application/vnd.openxmlformats-package.relationships+xml"/>
  <Override PartName="/ppt/slides/_rels/slide67.xml.rels" ContentType="application/vnd.openxmlformats-package.relationships+xml"/>
  <Override PartName="/ppt/slides/_rels/slide30.xml.rels" ContentType="application/vnd.openxmlformats-package.relationships+xml"/>
  <Override PartName="/ppt/slides/_rels/slide27.xml.rels" ContentType="application/vnd.openxmlformats-package.relationships+xml"/>
  <Override PartName="/ppt/slides/_rels/slide64.xml.rels" ContentType="application/vnd.openxmlformats-package.relationships+xml"/>
  <Override PartName="/ppt/slides/_rels/slide66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63.xml.rels" ContentType="application/vnd.openxmlformats-package.relationships+xml"/>
  <Override PartName="/ppt/slides/_rels/slide65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19.xml.rels" ContentType="application/vnd.openxmlformats-package.relationships+xml"/>
  <Override PartName="/ppt/slides/_rels/slide60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48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49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4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4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69.xml" ContentType="application/vnd.openxmlformats-officedocument.presentationml.slide+xml"/>
  <Override PartName="/ppt/slides/slide32.xml" ContentType="application/vnd.openxmlformats-officedocument.presentationml.slide+xml"/>
  <Override PartName="/ppt/slides/slide70.xml" ContentType="application/vnd.openxmlformats-officedocument.presentationml.slide+xml"/>
  <Override PartName="/ppt/slides/slide28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66.xml" ContentType="application/vnd.openxmlformats-officedocument.presentationml.slide+xml"/>
  <Override PartName="/ppt/slides/slide29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65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3" r:id="rId9"/>
    <p:sldMasterId id="2147483665" r:id="rId10"/>
  </p:sld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  <p:sldId id="309" r:id="rId64"/>
    <p:sldId id="310" r:id="rId65"/>
    <p:sldId id="311" r:id="rId66"/>
    <p:sldId id="312" r:id="rId67"/>
    <p:sldId id="313" r:id="rId68"/>
    <p:sldId id="314" r:id="rId69"/>
    <p:sldId id="315" r:id="rId70"/>
    <p:sldId id="316" r:id="rId71"/>
    <p:sldId id="317" r:id="rId72"/>
    <p:sldId id="318" r:id="rId73"/>
    <p:sldId id="319" r:id="rId74"/>
    <p:sldId id="320" r:id="rId75"/>
    <p:sldId id="321" r:id="rId76"/>
    <p:sldId id="322" r:id="rId77"/>
    <p:sldId id="323" r:id="rId78"/>
    <p:sldId id="324" r:id="rId79"/>
    <p:sldId id="325" r:id="rId80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Relationship Id="rId26" Type="http://schemas.openxmlformats.org/officeDocument/2006/relationships/slide" Target="slides/slide16.xml"/><Relationship Id="rId27" Type="http://schemas.openxmlformats.org/officeDocument/2006/relationships/slide" Target="slides/slide17.xml"/><Relationship Id="rId28" Type="http://schemas.openxmlformats.org/officeDocument/2006/relationships/slide" Target="slides/slide18.xml"/><Relationship Id="rId29" Type="http://schemas.openxmlformats.org/officeDocument/2006/relationships/slide" Target="slides/slide19.xml"/><Relationship Id="rId30" Type="http://schemas.openxmlformats.org/officeDocument/2006/relationships/slide" Target="slides/slide20.xml"/><Relationship Id="rId31" Type="http://schemas.openxmlformats.org/officeDocument/2006/relationships/slide" Target="slides/slide21.xml"/><Relationship Id="rId32" Type="http://schemas.openxmlformats.org/officeDocument/2006/relationships/slide" Target="slides/slide22.xml"/><Relationship Id="rId33" Type="http://schemas.openxmlformats.org/officeDocument/2006/relationships/slide" Target="slides/slide23.xml"/><Relationship Id="rId34" Type="http://schemas.openxmlformats.org/officeDocument/2006/relationships/slide" Target="slides/slide24.xml"/><Relationship Id="rId35" Type="http://schemas.openxmlformats.org/officeDocument/2006/relationships/slide" Target="slides/slide25.xml"/><Relationship Id="rId36" Type="http://schemas.openxmlformats.org/officeDocument/2006/relationships/slide" Target="slides/slide26.xml"/><Relationship Id="rId37" Type="http://schemas.openxmlformats.org/officeDocument/2006/relationships/slide" Target="slides/slide27.xml"/><Relationship Id="rId38" Type="http://schemas.openxmlformats.org/officeDocument/2006/relationships/slide" Target="slides/slide28.xml"/><Relationship Id="rId39" Type="http://schemas.openxmlformats.org/officeDocument/2006/relationships/slide" Target="slides/slide29.xml"/><Relationship Id="rId40" Type="http://schemas.openxmlformats.org/officeDocument/2006/relationships/slide" Target="slides/slide30.xml"/><Relationship Id="rId41" Type="http://schemas.openxmlformats.org/officeDocument/2006/relationships/slide" Target="slides/slide31.xml"/><Relationship Id="rId42" Type="http://schemas.openxmlformats.org/officeDocument/2006/relationships/slide" Target="slides/slide32.xml"/><Relationship Id="rId43" Type="http://schemas.openxmlformats.org/officeDocument/2006/relationships/slide" Target="slides/slide33.xml"/><Relationship Id="rId44" Type="http://schemas.openxmlformats.org/officeDocument/2006/relationships/slide" Target="slides/slide34.xml"/><Relationship Id="rId45" Type="http://schemas.openxmlformats.org/officeDocument/2006/relationships/slide" Target="slides/slide35.xml"/><Relationship Id="rId46" Type="http://schemas.openxmlformats.org/officeDocument/2006/relationships/slide" Target="slides/slide36.xml"/><Relationship Id="rId47" Type="http://schemas.openxmlformats.org/officeDocument/2006/relationships/slide" Target="slides/slide37.xml"/><Relationship Id="rId48" Type="http://schemas.openxmlformats.org/officeDocument/2006/relationships/slide" Target="slides/slide38.xml"/><Relationship Id="rId49" Type="http://schemas.openxmlformats.org/officeDocument/2006/relationships/slide" Target="slides/slide39.xml"/><Relationship Id="rId50" Type="http://schemas.openxmlformats.org/officeDocument/2006/relationships/slide" Target="slides/slide40.xml"/><Relationship Id="rId51" Type="http://schemas.openxmlformats.org/officeDocument/2006/relationships/slide" Target="slides/slide41.xml"/><Relationship Id="rId52" Type="http://schemas.openxmlformats.org/officeDocument/2006/relationships/slide" Target="slides/slide42.xml"/><Relationship Id="rId53" Type="http://schemas.openxmlformats.org/officeDocument/2006/relationships/slide" Target="slides/slide43.xml"/><Relationship Id="rId54" Type="http://schemas.openxmlformats.org/officeDocument/2006/relationships/slide" Target="slides/slide44.xml"/><Relationship Id="rId55" Type="http://schemas.openxmlformats.org/officeDocument/2006/relationships/slide" Target="slides/slide45.xml"/><Relationship Id="rId56" Type="http://schemas.openxmlformats.org/officeDocument/2006/relationships/slide" Target="slides/slide46.xml"/><Relationship Id="rId57" Type="http://schemas.openxmlformats.org/officeDocument/2006/relationships/slide" Target="slides/slide47.xml"/><Relationship Id="rId58" Type="http://schemas.openxmlformats.org/officeDocument/2006/relationships/slide" Target="slides/slide48.xml"/><Relationship Id="rId59" Type="http://schemas.openxmlformats.org/officeDocument/2006/relationships/slide" Target="slides/slide49.xml"/><Relationship Id="rId60" Type="http://schemas.openxmlformats.org/officeDocument/2006/relationships/slide" Target="slides/slide50.xml"/><Relationship Id="rId61" Type="http://schemas.openxmlformats.org/officeDocument/2006/relationships/slide" Target="slides/slide51.xml"/><Relationship Id="rId62" Type="http://schemas.openxmlformats.org/officeDocument/2006/relationships/slide" Target="slides/slide52.xml"/><Relationship Id="rId63" Type="http://schemas.openxmlformats.org/officeDocument/2006/relationships/slide" Target="slides/slide53.xml"/><Relationship Id="rId64" Type="http://schemas.openxmlformats.org/officeDocument/2006/relationships/slide" Target="slides/slide54.xml"/><Relationship Id="rId65" Type="http://schemas.openxmlformats.org/officeDocument/2006/relationships/slide" Target="slides/slide55.xml"/><Relationship Id="rId66" Type="http://schemas.openxmlformats.org/officeDocument/2006/relationships/slide" Target="slides/slide56.xml"/><Relationship Id="rId67" Type="http://schemas.openxmlformats.org/officeDocument/2006/relationships/slide" Target="slides/slide57.xml"/><Relationship Id="rId68" Type="http://schemas.openxmlformats.org/officeDocument/2006/relationships/slide" Target="slides/slide58.xml"/><Relationship Id="rId69" Type="http://schemas.openxmlformats.org/officeDocument/2006/relationships/slide" Target="slides/slide59.xml"/><Relationship Id="rId70" Type="http://schemas.openxmlformats.org/officeDocument/2006/relationships/slide" Target="slides/slide60.xml"/><Relationship Id="rId71" Type="http://schemas.openxmlformats.org/officeDocument/2006/relationships/slide" Target="slides/slide61.xml"/><Relationship Id="rId72" Type="http://schemas.openxmlformats.org/officeDocument/2006/relationships/slide" Target="slides/slide62.xml"/><Relationship Id="rId73" Type="http://schemas.openxmlformats.org/officeDocument/2006/relationships/slide" Target="slides/slide63.xml"/><Relationship Id="rId74" Type="http://schemas.openxmlformats.org/officeDocument/2006/relationships/slide" Target="slides/slide64.xml"/><Relationship Id="rId75" Type="http://schemas.openxmlformats.org/officeDocument/2006/relationships/slide" Target="slides/slide65.xml"/><Relationship Id="rId76" Type="http://schemas.openxmlformats.org/officeDocument/2006/relationships/slide" Target="slides/slide66.xml"/><Relationship Id="rId77" Type="http://schemas.openxmlformats.org/officeDocument/2006/relationships/slide" Target="slides/slide67.xml"/><Relationship Id="rId78" Type="http://schemas.openxmlformats.org/officeDocument/2006/relationships/slide" Target="slides/slide68.xml"/><Relationship Id="rId79" Type="http://schemas.openxmlformats.org/officeDocument/2006/relationships/slide" Target="slides/slide69.xml"/><Relationship Id="rId80" Type="http://schemas.openxmlformats.org/officeDocument/2006/relationships/slide" Target="slides/slide70.xml"/><Relationship Id="rId8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42680" y="365760"/>
            <a:ext cx="7943760" cy="53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58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145520" y="1266120"/>
            <a:ext cx="6852600" cy="3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pt-BR" sz="135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B5AA01-B085-4634-AEA4-3DC098A3B3A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Only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42680" y="365760"/>
            <a:ext cx="7943760" cy="53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58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145520" y="1266120"/>
            <a:ext cx="6852600" cy="3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pt-BR" sz="135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E203DDA-DD5A-4A0D-9235-27818B67F8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42680" y="365760"/>
            <a:ext cx="7943760" cy="53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58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145520" y="1266120"/>
            <a:ext cx="6852600" cy="3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pt-BR" sz="135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E19A86E-90CC-4AE0-BFD2-DB51DC77B9C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42680" y="365760"/>
            <a:ext cx="7943760" cy="53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58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1145520" y="1266120"/>
            <a:ext cx="6852600" cy="3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pt-BR" sz="135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A4AE337-68B7-4524-A845-084C77ABD0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42680" y="365760"/>
            <a:ext cx="7943760" cy="53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58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1145520" y="1266120"/>
            <a:ext cx="6852600" cy="3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pt-BR" sz="135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B6FF82E-4A47-4CEC-8CBB-0AB94A21E5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42680" y="365760"/>
            <a:ext cx="7943760" cy="53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58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145520" y="1266120"/>
            <a:ext cx="6852600" cy="3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pt-BR" sz="135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F3D47A6-6DCF-48F8-903F-22ED4C951F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42680" y="365760"/>
            <a:ext cx="7943760" cy="53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58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145520" y="1266120"/>
            <a:ext cx="6852600" cy="3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pt-BR" sz="135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C2FE97F6-C2DF-46D3-8D6F-878D924D567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and Conten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42680" y="365760"/>
            <a:ext cx="7943760" cy="53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58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1145520" y="1266120"/>
            <a:ext cx="6852600" cy="3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pt-BR" sz="135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90BEE23-835F-4590-88B6-AA253CE1D9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42680" y="365760"/>
            <a:ext cx="7943760" cy="53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58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1145520" y="1266120"/>
            <a:ext cx="6852600" cy="3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pt-BR" sz="135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717D8FB8-F146-4F48-8E10-3BF6BCA9E61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42680" y="365760"/>
            <a:ext cx="7943760" cy="53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58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1145520" y="1266120"/>
            <a:ext cx="6852600" cy="3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pt-BR" sz="135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56EDC2B-CD2A-41A1-9728-3C3618A5047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k object 16"/>
          <p:cNvSpPr/>
          <p:nvPr/>
        </p:nvSpPr>
        <p:spPr>
          <a:xfrm>
            <a:off x="457200" y="76320"/>
            <a:ext cx="304200" cy="65523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bk object 17"/>
          <p:cNvSpPr/>
          <p:nvPr/>
        </p:nvSpPr>
        <p:spPr>
          <a:xfrm>
            <a:off x="838080" y="1409760"/>
            <a:ext cx="8076600" cy="360"/>
          </a:xfrm>
          <a:custGeom>
            <a:avLst/>
            <a:gdLst>
              <a:gd name="textAreaLeft" fmla="*/ 0 w 8076600"/>
              <a:gd name="textAreaRight" fmla="*/ 8077320 w 807660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8077200" h="0">
                <a:moveTo>
                  <a:pt x="0" y="0"/>
                </a:moveTo>
                <a:lnTo>
                  <a:pt x="80772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" name="bk object 18"/>
          <p:cNvSpPr/>
          <p:nvPr/>
        </p:nvSpPr>
        <p:spPr>
          <a:xfrm>
            <a:off x="838080" y="1371600"/>
            <a:ext cx="8076600" cy="75600"/>
          </a:xfrm>
          <a:custGeom>
            <a:avLst/>
            <a:gdLst>
              <a:gd name="textAreaLeft" fmla="*/ 0 w 8076600"/>
              <a:gd name="textAreaRight" fmla="*/ 8077320 w 8076600"/>
              <a:gd name="textAreaTop" fmla="*/ 0 h 75600"/>
              <a:gd name="textAreaBottom" fmla="*/ 76320 h 75600"/>
            </a:gdLst>
            <a:ahLst/>
            <a:rect l="textAreaLeft" t="textAreaTop" r="textAreaRight" b="textAreaBottom"/>
            <a:pathLst>
              <a:path w="8077200" h="76200">
                <a:moveTo>
                  <a:pt x="0" y="0"/>
                </a:moveTo>
                <a:lnTo>
                  <a:pt x="8077194" y="0"/>
                </a:lnTo>
                <a:lnTo>
                  <a:pt x="8077194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bk object 19"/>
          <p:cNvSpPr/>
          <p:nvPr/>
        </p:nvSpPr>
        <p:spPr>
          <a:xfrm>
            <a:off x="0" y="1409760"/>
            <a:ext cx="380160" cy="360"/>
          </a:xfrm>
          <a:custGeom>
            <a:avLst/>
            <a:gdLst>
              <a:gd name="textAreaLeft" fmla="*/ 0 w 380160"/>
              <a:gd name="textAreaRight" fmla="*/ 380880 w 38016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bk object 20"/>
          <p:cNvSpPr/>
          <p:nvPr/>
        </p:nvSpPr>
        <p:spPr>
          <a:xfrm>
            <a:off x="0" y="1371600"/>
            <a:ext cx="380160" cy="75600"/>
          </a:xfrm>
          <a:custGeom>
            <a:avLst/>
            <a:gdLst>
              <a:gd name="textAreaLeft" fmla="*/ 0 w 380160"/>
              <a:gd name="textAreaRight" fmla="*/ 380880 w 380160"/>
              <a:gd name="textAreaTop" fmla="*/ 0 h 75600"/>
              <a:gd name="textAreaBottom" fmla="*/ 76320 h 75600"/>
            </a:gdLst>
            <a:ahLst/>
            <a:rect l="textAreaLeft" t="textAreaTop" r="textAreaRight" b="textAreaBottom"/>
            <a:pathLst>
              <a:path w="381000" h="76200">
                <a:moveTo>
                  <a:pt x="0" y="0"/>
                </a:moveTo>
                <a:lnTo>
                  <a:pt x="380999" y="0"/>
                </a:lnTo>
                <a:lnTo>
                  <a:pt x="380999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079000" y="599400"/>
            <a:ext cx="4985640" cy="42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289440" y="1623600"/>
            <a:ext cx="8564040" cy="25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ftr" idx="1"/>
          </p:nvPr>
        </p:nvSpPr>
        <p:spPr>
          <a:xfrm>
            <a:off x="3108960" y="6378120"/>
            <a:ext cx="292536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sldNum" idx="2"/>
          </p:nvPr>
        </p:nvSpPr>
        <p:spPr>
          <a:xfrm>
            <a:off x="6583680" y="6378120"/>
            <a:ext cx="21024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8FA5638-4A47-48B6-8746-E36D64A866DC}" type="slidenum">
              <a:rPr b="0" lang="pt-BR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&lt;número&gt;</a:t>
            </a:fld>
            <a:endParaRPr b="0" lang="pt-BR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dt" idx="3"/>
          </p:nvPr>
        </p:nvSpPr>
        <p:spPr>
          <a:xfrm>
            <a:off x="457200" y="6378120"/>
            <a:ext cx="21024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k object 16"/>
          <p:cNvSpPr/>
          <p:nvPr/>
        </p:nvSpPr>
        <p:spPr>
          <a:xfrm>
            <a:off x="457200" y="76320"/>
            <a:ext cx="304200" cy="65523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bk object 17"/>
          <p:cNvSpPr/>
          <p:nvPr/>
        </p:nvSpPr>
        <p:spPr>
          <a:xfrm>
            <a:off x="838080" y="1409760"/>
            <a:ext cx="8076600" cy="360"/>
          </a:xfrm>
          <a:custGeom>
            <a:avLst/>
            <a:gdLst>
              <a:gd name="textAreaLeft" fmla="*/ 0 w 8076600"/>
              <a:gd name="textAreaRight" fmla="*/ 8077320 w 807660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8077200" h="0">
                <a:moveTo>
                  <a:pt x="0" y="0"/>
                </a:moveTo>
                <a:lnTo>
                  <a:pt x="80772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" name="bk object 18"/>
          <p:cNvSpPr/>
          <p:nvPr/>
        </p:nvSpPr>
        <p:spPr>
          <a:xfrm>
            <a:off x="838080" y="1371600"/>
            <a:ext cx="8076600" cy="75600"/>
          </a:xfrm>
          <a:custGeom>
            <a:avLst/>
            <a:gdLst>
              <a:gd name="textAreaLeft" fmla="*/ 0 w 8076600"/>
              <a:gd name="textAreaRight" fmla="*/ 8077320 w 8076600"/>
              <a:gd name="textAreaTop" fmla="*/ 0 h 75600"/>
              <a:gd name="textAreaBottom" fmla="*/ 76320 h 75600"/>
            </a:gdLst>
            <a:ahLst/>
            <a:rect l="textAreaLeft" t="textAreaTop" r="textAreaRight" b="textAreaBottom"/>
            <a:pathLst>
              <a:path w="8077200" h="76200">
                <a:moveTo>
                  <a:pt x="0" y="0"/>
                </a:moveTo>
                <a:lnTo>
                  <a:pt x="8077194" y="0"/>
                </a:lnTo>
                <a:lnTo>
                  <a:pt x="8077194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5" name="bk object 19"/>
          <p:cNvSpPr/>
          <p:nvPr/>
        </p:nvSpPr>
        <p:spPr>
          <a:xfrm>
            <a:off x="0" y="1409760"/>
            <a:ext cx="380160" cy="360"/>
          </a:xfrm>
          <a:custGeom>
            <a:avLst/>
            <a:gdLst>
              <a:gd name="textAreaLeft" fmla="*/ 0 w 380160"/>
              <a:gd name="textAreaRight" fmla="*/ 380880 w 38016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6" name="bk object 20"/>
          <p:cNvSpPr/>
          <p:nvPr/>
        </p:nvSpPr>
        <p:spPr>
          <a:xfrm>
            <a:off x="0" y="1371600"/>
            <a:ext cx="380160" cy="75600"/>
          </a:xfrm>
          <a:custGeom>
            <a:avLst/>
            <a:gdLst>
              <a:gd name="textAreaLeft" fmla="*/ 0 w 380160"/>
              <a:gd name="textAreaRight" fmla="*/ 380880 w 380160"/>
              <a:gd name="textAreaTop" fmla="*/ 0 h 75600"/>
              <a:gd name="textAreaBottom" fmla="*/ 76320 h 75600"/>
            </a:gdLst>
            <a:ahLst/>
            <a:rect l="textAreaLeft" t="textAreaTop" r="textAreaRight" b="textAreaBottom"/>
            <a:pathLst>
              <a:path w="381000" h="76200">
                <a:moveTo>
                  <a:pt x="0" y="0"/>
                </a:moveTo>
                <a:lnTo>
                  <a:pt x="380999" y="0"/>
                </a:lnTo>
                <a:lnTo>
                  <a:pt x="380999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079000" y="599400"/>
            <a:ext cx="4985640" cy="42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289440" y="1623600"/>
            <a:ext cx="8564040" cy="25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ftr" idx="4"/>
          </p:nvPr>
        </p:nvSpPr>
        <p:spPr>
          <a:xfrm>
            <a:off x="3108960" y="6378120"/>
            <a:ext cx="292536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5"/>
          </p:nvPr>
        </p:nvSpPr>
        <p:spPr>
          <a:xfrm>
            <a:off x="6583680" y="6378120"/>
            <a:ext cx="21024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F74946B-053B-49FE-8647-2E2B6B32118C}" type="slidenum">
              <a:rPr b="0" lang="pt-BR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&lt;número&gt;</a:t>
            </a:fld>
            <a:endParaRPr b="0" lang="pt-BR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dt" idx="6"/>
          </p:nvPr>
        </p:nvSpPr>
        <p:spPr>
          <a:xfrm>
            <a:off x="457200" y="6378120"/>
            <a:ext cx="21024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k object 16"/>
          <p:cNvSpPr/>
          <p:nvPr/>
        </p:nvSpPr>
        <p:spPr>
          <a:xfrm>
            <a:off x="457200" y="76320"/>
            <a:ext cx="304200" cy="65523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bk object 17"/>
          <p:cNvSpPr/>
          <p:nvPr/>
        </p:nvSpPr>
        <p:spPr>
          <a:xfrm>
            <a:off x="838080" y="1409760"/>
            <a:ext cx="8076600" cy="360"/>
          </a:xfrm>
          <a:custGeom>
            <a:avLst/>
            <a:gdLst>
              <a:gd name="textAreaLeft" fmla="*/ 0 w 8076600"/>
              <a:gd name="textAreaRight" fmla="*/ 8077320 w 807660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8077200" h="0">
                <a:moveTo>
                  <a:pt x="0" y="0"/>
                </a:moveTo>
                <a:lnTo>
                  <a:pt x="80772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6" name="bk object 18"/>
          <p:cNvSpPr/>
          <p:nvPr/>
        </p:nvSpPr>
        <p:spPr>
          <a:xfrm>
            <a:off x="838080" y="1371600"/>
            <a:ext cx="8076600" cy="75600"/>
          </a:xfrm>
          <a:custGeom>
            <a:avLst/>
            <a:gdLst>
              <a:gd name="textAreaLeft" fmla="*/ 0 w 8076600"/>
              <a:gd name="textAreaRight" fmla="*/ 8077320 w 8076600"/>
              <a:gd name="textAreaTop" fmla="*/ 0 h 75600"/>
              <a:gd name="textAreaBottom" fmla="*/ 76320 h 75600"/>
            </a:gdLst>
            <a:ahLst/>
            <a:rect l="textAreaLeft" t="textAreaTop" r="textAreaRight" b="textAreaBottom"/>
            <a:pathLst>
              <a:path w="8077200" h="76200">
                <a:moveTo>
                  <a:pt x="0" y="0"/>
                </a:moveTo>
                <a:lnTo>
                  <a:pt x="8077194" y="0"/>
                </a:lnTo>
                <a:lnTo>
                  <a:pt x="8077194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7" name="bk object 19"/>
          <p:cNvSpPr/>
          <p:nvPr/>
        </p:nvSpPr>
        <p:spPr>
          <a:xfrm>
            <a:off x="0" y="1409760"/>
            <a:ext cx="380160" cy="360"/>
          </a:xfrm>
          <a:custGeom>
            <a:avLst/>
            <a:gdLst>
              <a:gd name="textAreaLeft" fmla="*/ 0 w 380160"/>
              <a:gd name="textAreaRight" fmla="*/ 380880 w 38016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8" name="bk object 20"/>
          <p:cNvSpPr/>
          <p:nvPr/>
        </p:nvSpPr>
        <p:spPr>
          <a:xfrm>
            <a:off x="0" y="1371600"/>
            <a:ext cx="380160" cy="75600"/>
          </a:xfrm>
          <a:custGeom>
            <a:avLst/>
            <a:gdLst>
              <a:gd name="textAreaLeft" fmla="*/ 0 w 380160"/>
              <a:gd name="textAreaRight" fmla="*/ 380880 w 380160"/>
              <a:gd name="textAreaTop" fmla="*/ 0 h 75600"/>
              <a:gd name="textAreaBottom" fmla="*/ 76320 h 75600"/>
            </a:gdLst>
            <a:ahLst/>
            <a:rect l="textAreaLeft" t="textAreaTop" r="textAreaRight" b="textAreaBottom"/>
            <a:pathLst>
              <a:path w="381000" h="76200">
                <a:moveTo>
                  <a:pt x="0" y="0"/>
                </a:moveTo>
                <a:lnTo>
                  <a:pt x="380999" y="0"/>
                </a:lnTo>
                <a:lnTo>
                  <a:pt x="380999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079000" y="599400"/>
            <a:ext cx="4985640" cy="42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89440" y="1623600"/>
            <a:ext cx="8564040" cy="25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ftr" idx="7"/>
          </p:nvPr>
        </p:nvSpPr>
        <p:spPr>
          <a:xfrm>
            <a:off x="3108960" y="6378120"/>
            <a:ext cx="292536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sldNum" idx="8"/>
          </p:nvPr>
        </p:nvSpPr>
        <p:spPr>
          <a:xfrm>
            <a:off x="6583680" y="6378120"/>
            <a:ext cx="21024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1F7AE98-C718-47C5-BF3A-1DEF27068D54}" type="slidenum">
              <a:rPr b="0" lang="pt-BR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&lt;número&gt;</a:t>
            </a:fld>
            <a:endParaRPr b="0" lang="pt-BR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dt" idx="9"/>
          </p:nvPr>
        </p:nvSpPr>
        <p:spPr>
          <a:xfrm>
            <a:off x="457200" y="6378120"/>
            <a:ext cx="21024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bk object 16"/>
          <p:cNvSpPr/>
          <p:nvPr/>
        </p:nvSpPr>
        <p:spPr>
          <a:xfrm>
            <a:off x="457200" y="76320"/>
            <a:ext cx="304200" cy="65523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7" name="bk object 17"/>
          <p:cNvSpPr/>
          <p:nvPr/>
        </p:nvSpPr>
        <p:spPr>
          <a:xfrm>
            <a:off x="838080" y="1409760"/>
            <a:ext cx="8076600" cy="360"/>
          </a:xfrm>
          <a:custGeom>
            <a:avLst/>
            <a:gdLst>
              <a:gd name="textAreaLeft" fmla="*/ 0 w 8076600"/>
              <a:gd name="textAreaRight" fmla="*/ 8077320 w 807660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8077200" h="0">
                <a:moveTo>
                  <a:pt x="0" y="0"/>
                </a:moveTo>
                <a:lnTo>
                  <a:pt x="80772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" name="bk object 18"/>
          <p:cNvSpPr/>
          <p:nvPr/>
        </p:nvSpPr>
        <p:spPr>
          <a:xfrm>
            <a:off x="838080" y="1371600"/>
            <a:ext cx="8076600" cy="75600"/>
          </a:xfrm>
          <a:custGeom>
            <a:avLst/>
            <a:gdLst>
              <a:gd name="textAreaLeft" fmla="*/ 0 w 8076600"/>
              <a:gd name="textAreaRight" fmla="*/ 8077320 w 8076600"/>
              <a:gd name="textAreaTop" fmla="*/ 0 h 75600"/>
              <a:gd name="textAreaBottom" fmla="*/ 76320 h 75600"/>
            </a:gdLst>
            <a:ahLst/>
            <a:rect l="textAreaLeft" t="textAreaTop" r="textAreaRight" b="textAreaBottom"/>
            <a:pathLst>
              <a:path w="8077200" h="76200">
                <a:moveTo>
                  <a:pt x="0" y="0"/>
                </a:moveTo>
                <a:lnTo>
                  <a:pt x="8077194" y="0"/>
                </a:lnTo>
                <a:lnTo>
                  <a:pt x="8077194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bk object 19"/>
          <p:cNvSpPr/>
          <p:nvPr/>
        </p:nvSpPr>
        <p:spPr>
          <a:xfrm>
            <a:off x="0" y="1409760"/>
            <a:ext cx="380160" cy="360"/>
          </a:xfrm>
          <a:custGeom>
            <a:avLst/>
            <a:gdLst>
              <a:gd name="textAreaLeft" fmla="*/ 0 w 380160"/>
              <a:gd name="textAreaRight" fmla="*/ 380880 w 38016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" name="bk object 20"/>
          <p:cNvSpPr/>
          <p:nvPr/>
        </p:nvSpPr>
        <p:spPr>
          <a:xfrm>
            <a:off x="0" y="1371600"/>
            <a:ext cx="380160" cy="75600"/>
          </a:xfrm>
          <a:custGeom>
            <a:avLst/>
            <a:gdLst>
              <a:gd name="textAreaLeft" fmla="*/ 0 w 380160"/>
              <a:gd name="textAreaRight" fmla="*/ 380880 w 380160"/>
              <a:gd name="textAreaTop" fmla="*/ 0 h 75600"/>
              <a:gd name="textAreaBottom" fmla="*/ 76320 h 75600"/>
            </a:gdLst>
            <a:ahLst/>
            <a:rect l="textAreaLeft" t="textAreaTop" r="textAreaRight" b="textAreaBottom"/>
            <a:pathLst>
              <a:path w="381000" h="76200">
                <a:moveTo>
                  <a:pt x="0" y="0"/>
                </a:moveTo>
                <a:lnTo>
                  <a:pt x="380999" y="0"/>
                </a:lnTo>
                <a:lnTo>
                  <a:pt x="380999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079000" y="599400"/>
            <a:ext cx="4985640" cy="42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289440" y="1623600"/>
            <a:ext cx="8564040" cy="25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10"/>
          </p:nvPr>
        </p:nvSpPr>
        <p:spPr>
          <a:xfrm>
            <a:off x="3108960" y="6378120"/>
            <a:ext cx="292536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11"/>
          </p:nvPr>
        </p:nvSpPr>
        <p:spPr>
          <a:xfrm>
            <a:off x="6583680" y="6378120"/>
            <a:ext cx="21024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31003B6-5BB9-49E1-8406-EEE567D8D7BF}" type="slidenum">
              <a:rPr b="0" lang="pt-BR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&lt;número&gt;</a:t>
            </a:fld>
            <a:endParaRPr b="0" lang="pt-BR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12"/>
          </p:nvPr>
        </p:nvSpPr>
        <p:spPr>
          <a:xfrm>
            <a:off x="457200" y="6378120"/>
            <a:ext cx="21024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bk object 16" hidden="1"/>
          <p:cNvSpPr/>
          <p:nvPr/>
        </p:nvSpPr>
        <p:spPr>
          <a:xfrm>
            <a:off x="457200" y="76320"/>
            <a:ext cx="304200" cy="65523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9" name="bk object 17" hidden="1"/>
          <p:cNvSpPr/>
          <p:nvPr/>
        </p:nvSpPr>
        <p:spPr>
          <a:xfrm>
            <a:off x="838080" y="1409760"/>
            <a:ext cx="8076600" cy="360"/>
          </a:xfrm>
          <a:custGeom>
            <a:avLst/>
            <a:gdLst>
              <a:gd name="textAreaLeft" fmla="*/ 0 w 8076600"/>
              <a:gd name="textAreaRight" fmla="*/ 8077320 w 807660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8077200" h="0">
                <a:moveTo>
                  <a:pt x="0" y="0"/>
                </a:moveTo>
                <a:lnTo>
                  <a:pt x="80772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0" name="bk object 18" hidden="1"/>
          <p:cNvSpPr/>
          <p:nvPr/>
        </p:nvSpPr>
        <p:spPr>
          <a:xfrm>
            <a:off x="838080" y="1371600"/>
            <a:ext cx="8076600" cy="75600"/>
          </a:xfrm>
          <a:custGeom>
            <a:avLst/>
            <a:gdLst>
              <a:gd name="textAreaLeft" fmla="*/ 0 w 8076600"/>
              <a:gd name="textAreaRight" fmla="*/ 8077320 w 8076600"/>
              <a:gd name="textAreaTop" fmla="*/ 0 h 75600"/>
              <a:gd name="textAreaBottom" fmla="*/ 76320 h 75600"/>
            </a:gdLst>
            <a:ahLst/>
            <a:rect l="textAreaLeft" t="textAreaTop" r="textAreaRight" b="textAreaBottom"/>
            <a:pathLst>
              <a:path w="8077200" h="76200">
                <a:moveTo>
                  <a:pt x="0" y="0"/>
                </a:moveTo>
                <a:lnTo>
                  <a:pt x="8077194" y="0"/>
                </a:lnTo>
                <a:lnTo>
                  <a:pt x="8077194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1" name="bk object 19" hidden="1"/>
          <p:cNvSpPr/>
          <p:nvPr/>
        </p:nvSpPr>
        <p:spPr>
          <a:xfrm>
            <a:off x="0" y="1409760"/>
            <a:ext cx="380160" cy="360"/>
          </a:xfrm>
          <a:custGeom>
            <a:avLst/>
            <a:gdLst>
              <a:gd name="textAreaLeft" fmla="*/ 0 w 380160"/>
              <a:gd name="textAreaRight" fmla="*/ 380880 w 38016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2" name="bk object 20" hidden="1"/>
          <p:cNvSpPr/>
          <p:nvPr/>
        </p:nvSpPr>
        <p:spPr>
          <a:xfrm>
            <a:off x="0" y="1371600"/>
            <a:ext cx="380160" cy="75600"/>
          </a:xfrm>
          <a:custGeom>
            <a:avLst/>
            <a:gdLst>
              <a:gd name="textAreaLeft" fmla="*/ 0 w 380160"/>
              <a:gd name="textAreaRight" fmla="*/ 380880 w 380160"/>
              <a:gd name="textAreaTop" fmla="*/ 0 h 75600"/>
              <a:gd name="textAreaBottom" fmla="*/ 76320 h 75600"/>
            </a:gdLst>
            <a:ahLst/>
            <a:rect l="textAreaLeft" t="textAreaTop" r="textAreaRight" b="textAreaBottom"/>
            <a:pathLst>
              <a:path w="381000" h="76200">
                <a:moveTo>
                  <a:pt x="0" y="0"/>
                </a:moveTo>
                <a:lnTo>
                  <a:pt x="380999" y="0"/>
                </a:lnTo>
                <a:lnTo>
                  <a:pt x="380999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3" name="bk object 16"/>
          <p:cNvSpPr/>
          <p:nvPr/>
        </p:nvSpPr>
        <p:spPr>
          <a:xfrm>
            <a:off x="457200" y="76320"/>
            <a:ext cx="304200" cy="655236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4" name="bk object 17"/>
          <p:cNvSpPr/>
          <p:nvPr/>
        </p:nvSpPr>
        <p:spPr>
          <a:xfrm>
            <a:off x="838080" y="1409760"/>
            <a:ext cx="8076600" cy="360"/>
          </a:xfrm>
          <a:custGeom>
            <a:avLst/>
            <a:gdLst>
              <a:gd name="textAreaLeft" fmla="*/ 0 w 8076600"/>
              <a:gd name="textAreaRight" fmla="*/ 8077320 w 807660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8077200" h="0">
                <a:moveTo>
                  <a:pt x="0" y="0"/>
                </a:moveTo>
                <a:lnTo>
                  <a:pt x="80772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5" name="bk object 18"/>
          <p:cNvSpPr/>
          <p:nvPr/>
        </p:nvSpPr>
        <p:spPr>
          <a:xfrm>
            <a:off x="838080" y="1371600"/>
            <a:ext cx="8076600" cy="75600"/>
          </a:xfrm>
          <a:custGeom>
            <a:avLst/>
            <a:gdLst>
              <a:gd name="textAreaLeft" fmla="*/ 0 w 8076600"/>
              <a:gd name="textAreaRight" fmla="*/ 8077320 w 8076600"/>
              <a:gd name="textAreaTop" fmla="*/ 0 h 75600"/>
              <a:gd name="textAreaBottom" fmla="*/ 76320 h 75600"/>
            </a:gdLst>
            <a:ahLst/>
            <a:rect l="textAreaLeft" t="textAreaTop" r="textAreaRight" b="textAreaBottom"/>
            <a:pathLst>
              <a:path w="8077200" h="76200">
                <a:moveTo>
                  <a:pt x="0" y="0"/>
                </a:moveTo>
                <a:lnTo>
                  <a:pt x="8077194" y="0"/>
                </a:lnTo>
                <a:lnTo>
                  <a:pt x="8077194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6" name="bk object 19"/>
          <p:cNvSpPr/>
          <p:nvPr/>
        </p:nvSpPr>
        <p:spPr>
          <a:xfrm>
            <a:off x="0" y="1409760"/>
            <a:ext cx="380160" cy="360"/>
          </a:xfrm>
          <a:custGeom>
            <a:avLst/>
            <a:gdLst>
              <a:gd name="textAreaLeft" fmla="*/ 0 w 380160"/>
              <a:gd name="textAreaRight" fmla="*/ 380880 w 38016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7" name="bk object 20"/>
          <p:cNvSpPr/>
          <p:nvPr/>
        </p:nvSpPr>
        <p:spPr>
          <a:xfrm>
            <a:off x="0" y="1371600"/>
            <a:ext cx="380160" cy="75600"/>
          </a:xfrm>
          <a:custGeom>
            <a:avLst/>
            <a:gdLst>
              <a:gd name="textAreaLeft" fmla="*/ 0 w 380160"/>
              <a:gd name="textAreaRight" fmla="*/ 380880 w 380160"/>
              <a:gd name="textAreaTop" fmla="*/ 0 h 75600"/>
              <a:gd name="textAreaBottom" fmla="*/ 76320 h 75600"/>
            </a:gdLst>
            <a:ahLst/>
            <a:rect l="textAreaLeft" t="textAreaTop" r="textAreaRight" b="textAreaBottom"/>
            <a:pathLst>
              <a:path w="381000" h="76200">
                <a:moveTo>
                  <a:pt x="0" y="0"/>
                </a:moveTo>
                <a:lnTo>
                  <a:pt x="380999" y="0"/>
                </a:lnTo>
                <a:lnTo>
                  <a:pt x="380999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8" name="bk object 21"/>
          <p:cNvSpPr/>
          <p:nvPr/>
        </p:nvSpPr>
        <p:spPr>
          <a:xfrm>
            <a:off x="3092400" y="1650240"/>
            <a:ext cx="3756600" cy="4916160"/>
          </a:xfrm>
          <a:prstGeom prst="rect">
            <a:avLst/>
          </a:pr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079000" y="599400"/>
            <a:ext cx="4985640" cy="42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289440" y="1623600"/>
            <a:ext cx="8564040" cy="25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ftr" idx="13"/>
          </p:nvPr>
        </p:nvSpPr>
        <p:spPr>
          <a:xfrm>
            <a:off x="3108960" y="6378120"/>
            <a:ext cx="292536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sldNum" idx="14"/>
          </p:nvPr>
        </p:nvSpPr>
        <p:spPr>
          <a:xfrm>
            <a:off x="6583680" y="6378120"/>
            <a:ext cx="21024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F55392E-DD7D-4868-A191-C75C5984979A}" type="slidenum">
              <a:rPr b="0" lang="pt-BR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&lt;número&gt;</a:t>
            </a:fld>
            <a:endParaRPr b="0" lang="pt-BR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dt" idx="15"/>
          </p:nvPr>
        </p:nvSpPr>
        <p:spPr>
          <a:xfrm>
            <a:off x="457200" y="6378120"/>
            <a:ext cx="21024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k object 16"/>
          <p:cNvSpPr/>
          <p:nvPr/>
        </p:nvSpPr>
        <p:spPr>
          <a:xfrm>
            <a:off x="457200" y="76320"/>
            <a:ext cx="304200" cy="65523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7" name="bk object 17"/>
          <p:cNvSpPr/>
          <p:nvPr/>
        </p:nvSpPr>
        <p:spPr>
          <a:xfrm>
            <a:off x="838080" y="1409760"/>
            <a:ext cx="8076600" cy="360"/>
          </a:xfrm>
          <a:custGeom>
            <a:avLst/>
            <a:gdLst>
              <a:gd name="textAreaLeft" fmla="*/ 0 w 8076600"/>
              <a:gd name="textAreaRight" fmla="*/ 8077320 w 807660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8077200" h="0">
                <a:moveTo>
                  <a:pt x="0" y="0"/>
                </a:moveTo>
                <a:lnTo>
                  <a:pt x="80772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8" name="bk object 18"/>
          <p:cNvSpPr/>
          <p:nvPr/>
        </p:nvSpPr>
        <p:spPr>
          <a:xfrm>
            <a:off x="838080" y="1371600"/>
            <a:ext cx="8076600" cy="75600"/>
          </a:xfrm>
          <a:custGeom>
            <a:avLst/>
            <a:gdLst>
              <a:gd name="textAreaLeft" fmla="*/ 0 w 8076600"/>
              <a:gd name="textAreaRight" fmla="*/ 8077320 w 8076600"/>
              <a:gd name="textAreaTop" fmla="*/ 0 h 75600"/>
              <a:gd name="textAreaBottom" fmla="*/ 76320 h 75600"/>
            </a:gdLst>
            <a:ahLst/>
            <a:rect l="textAreaLeft" t="textAreaTop" r="textAreaRight" b="textAreaBottom"/>
            <a:pathLst>
              <a:path w="8077200" h="76200">
                <a:moveTo>
                  <a:pt x="0" y="0"/>
                </a:moveTo>
                <a:lnTo>
                  <a:pt x="8077194" y="0"/>
                </a:lnTo>
                <a:lnTo>
                  <a:pt x="8077194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9" name="bk object 19"/>
          <p:cNvSpPr/>
          <p:nvPr/>
        </p:nvSpPr>
        <p:spPr>
          <a:xfrm>
            <a:off x="0" y="1409760"/>
            <a:ext cx="380160" cy="360"/>
          </a:xfrm>
          <a:custGeom>
            <a:avLst/>
            <a:gdLst>
              <a:gd name="textAreaLeft" fmla="*/ 0 w 380160"/>
              <a:gd name="textAreaRight" fmla="*/ 380880 w 38016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0" name="bk object 20"/>
          <p:cNvSpPr/>
          <p:nvPr/>
        </p:nvSpPr>
        <p:spPr>
          <a:xfrm>
            <a:off x="0" y="1371600"/>
            <a:ext cx="380160" cy="75600"/>
          </a:xfrm>
          <a:custGeom>
            <a:avLst/>
            <a:gdLst>
              <a:gd name="textAreaLeft" fmla="*/ 0 w 380160"/>
              <a:gd name="textAreaRight" fmla="*/ 380880 w 380160"/>
              <a:gd name="textAreaTop" fmla="*/ 0 h 75600"/>
              <a:gd name="textAreaBottom" fmla="*/ 76320 h 75600"/>
            </a:gdLst>
            <a:ahLst/>
            <a:rect l="textAreaLeft" t="textAreaTop" r="textAreaRight" b="textAreaBottom"/>
            <a:pathLst>
              <a:path w="381000" h="76200">
                <a:moveTo>
                  <a:pt x="0" y="0"/>
                </a:moveTo>
                <a:lnTo>
                  <a:pt x="380999" y="0"/>
                </a:lnTo>
                <a:lnTo>
                  <a:pt x="380999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079000" y="599400"/>
            <a:ext cx="4985640" cy="42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289440" y="1623600"/>
            <a:ext cx="8564040" cy="25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ftr" idx="16"/>
          </p:nvPr>
        </p:nvSpPr>
        <p:spPr>
          <a:xfrm>
            <a:off x="3108960" y="6378120"/>
            <a:ext cx="292536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sldNum" idx="17"/>
          </p:nvPr>
        </p:nvSpPr>
        <p:spPr>
          <a:xfrm>
            <a:off x="6583680" y="6378120"/>
            <a:ext cx="21024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5D727C5-8A9E-45DC-80B0-F2A0F9511E4F}" type="slidenum">
              <a:rPr b="0" lang="pt-BR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&lt;número&gt;</a:t>
            </a:fld>
            <a:endParaRPr b="0" lang="pt-BR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dt" idx="18"/>
          </p:nvPr>
        </p:nvSpPr>
        <p:spPr>
          <a:xfrm>
            <a:off x="457200" y="6378120"/>
            <a:ext cx="2102400" cy="34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742680" y="365760"/>
            <a:ext cx="7943760" cy="53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4670" strike="noStrike" u="none">
                <a:solidFill>
                  <a:schemeClr val="dk1"/>
                </a:solidFill>
                <a:uFillTx/>
                <a:latin typeface="Calibri"/>
              </a:rPr>
              <a:t>Clique para editar o formato do texto do título</a:t>
            </a:r>
            <a:endParaRPr b="0" lang="pt-BR" sz="467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145520" y="1266120"/>
            <a:ext cx="6852600" cy="3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60" strike="noStrike" u="none">
                <a:solidFill>
                  <a:schemeClr val="dk1"/>
                </a:solidFill>
                <a:uFillTx/>
                <a:latin typeface="Calibri"/>
              </a:rPr>
              <a:t>Clique para editar o formato de texto dos tópicos</a:t>
            </a:r>
            <a:endParaRPr b="0" lang="pt-BR" sz="306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84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060" strike="noStrike" u="none">
                <a:solidFill>
                  <a:schemeClr val="dk1"/>
                </a:solidFill>
                <a:uFillTx/>
                <a:latin typeface="Calibri"/>
              </a:rPr>
              <a:t>2.º nível de tópicos</a:t>
            </a:r>
            <a:endParaRPr b="0" lang="pt-BR" sz="306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60" strike="noStrike" u="none">
                <a:solidFill>
                  <a:schemeClr val="dk1"/>
                </a:solidFill>
                <a:uFillTx/>
                <a:latin typeface="Calibri"/>
              </a:rPr>
              <a:t>3.º nível de tópicos</a:t>
            </a:r>
            <a:endParaRPr b="0" lang="pt-BR" sz="306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3060" strike="noStrike" u="none">
                <a:solidFill>
                  <a:schemeClr val="dk1"/>
                </a:solidFill>
                <a:uFillTx/>
                <a:latin typeface="Calibri"/>
              </a:rPr>
              <a:t>4.º nível de tópicos</a:t>
            </a:r>
            <a:endParaRPr b="0" lang="pt-BR" sz="306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60" strike="noStrike" u="none">
                <a:solidFill>
                  <a:schemeClr val="dk1"/>
                </a:solidFill>
                <a:uFillTx/>
                <a:latin typeface="Calibri"/>
              </a:rPr>
              <a:t>5.º nível de tópicos</a:t>
            </a:r>
            <a:endParaRPr b="0" lang="pt-BR" sz="306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60" strike="noStrike" u="none">
                <a:solidFill>
                  <a:schemeClr val="dk1"/>
                </a:solidFill>
                <a:uFillTx/>
                <a:latin typeface="Calibri"/>
              </a:rPr>
              <a:t>6.º nível de tópicos</a:t>
            </a:r>
            <a:endParaRPr b="0" lang="pt-BR" sz="306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060" strike="noStrike" u="none">
                <a:solidFill>
                  <a:schemeClr val="dk1"/>
                </a:solidFill>
                <a:uFillTx/>
                <a:latin typeface="Calibri"/>
              </a:rPr>
              <a:t>7.º nível de tópicos</a:t>
            </a:r>
            <a:endParaRPr b="0" lang="pt-BR" sz="306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ftr" idx="19"/>
          </p:nvPr>
        </p:nvSpPr>
        <p:spPr>
          <a:xfrm>
            <a:off x="3108960" y="5735880"/>
            <a:ext cx="2925720" cy="20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dt" idx="20"/>
          </p:nvPr>
        </p:nvSpPr>
        <p:spPr>
          <a:xfrm>
            <a:off x="456840" y="5735880"/>
            <a:ext cx="2102760" cy="20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&lt;data/hora&gt;</a:t>
            </a:r>
            <a:endParaRPr b="0" lang="pt-BR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sldNum" idx="21"/>
          </p:nvPr>
        </p:nvSpPr>
        <p:spPr>
          <a:xfrm>
            <a:off x="6583320" y="5735880"/>
            <a:ext cx="2102760" cy="20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8DD46E3-4AC8-4B36-9A65-825AB964913C}" type="slidenum">
              <a:rPr b="0" lang="pt-BR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&lt;número&gt;</a:t>
            </a:fld>
            <a:endParaRPr b="0" lang="pt-BR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  <p:sldLayoutId id="2147483662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bk object 16"/>
          <p:cNvSpPr/>
          <p:nvPr/>
        </p:nvSpPr>
        <p:spPr>
          <a:xfrm>
            <a:off x="456840" y="820800"/>
            <a:ext cx="304560" cy="49147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8" name="bk object 17"/>
          <p:cNvSpPr/>
          <p:nvPr/>
        </p:nvSpPr>
        <p:spPr>
          <a:xfrm>
            <a:off x="837720" y="1056960"/>
            <a:ext cx="8076960" cy="360"/>
          </a:xfrm>
          <a:custGeom>
            <a:avLst/>
            <a:gdLst>
              <a:gd name="textAreaLeft" fmla="*/ 0 w 8076960"/>
              <a:gd name="textAreaRight" fmla="*/ 8077320 w 807696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8077200" h="0">
                <a:moveTo>
                  <a:pt x="0" y="0"/>
                </a:moveTo>
                <a:lnTo>
                  <a:pt x="80772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9" name="bk object 18"/>
          <p:cNvSpPr/>
          <p:nvPr/>
        </p:nvSpPr>
        <p:spPr>
          <a:xfrm>
            <a:off x="837720" y="1028520"/>
            <a:ext cx="8077320" cy="57240"/>
          </a:xfrm>
          <a:custGeom>
            <a:avLst/>
            <a:gdLst>
              <a:gd name="textAreaLeft" fmla="*/ 0 w 8077320"/>
              <a:gd name="textAreaRight" fmla="*/ 8077680 w 8077320"/>
              <a:gd name="textAreaTop" fmla="*/ 0 h 57240"/>
              <a:gd name="textAreaBottom" fmla="*/ 57600 h 57240"/>
            </a:gdLst>
            <a:ahLst/>
            <a:rect l="textAreaLeft" t="textAreaTop" r="textAreaRight" b="textAreaBottom"/>
            <a:pathLst>
              <a:path w="8077200" h="76200">
                <a:moveTo>
                  <a:pt x="0" y="0"/>
                </a:moveTo>
                <a:lnTo>
                  <a:pt x="8077194" y="0"/>
                </a:lnTo>
                <a:lnTo>
                  <a:pt x="8077194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0" name="bk object 19"/>
          <p:cNvSpPr/>
          <p:nvPr/>
        </p:nvSpPr>
        <p:spPr>
          <a:xfrm>
            <a:off x="0" y="1056960"/>
            <a:ext cx="380880" cy="360"/>
          </a:xfrm>
          <a:custGeom>
            <a:avLst/>
            <a:gdLst>
              <a:gd name="textAreaLeft" fmla="*/ 0 w 380880"/>
              <a:gd name="textAreaRight" fmla="*/ 381240 w 38088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1" name="bk object 20"/>
          <p:cNvSpPr/>
          <p:nvPr/>
        </p:nvSpPr>
        <p:spPr>
          <a:xfrm>
            <a:off x="360" y="1028520"/>
            <a:ext cx="380520" cy="57240"/>
          </a:xfrm>
          <a:custGeom>
            <a:avLst/>
            <a:gdLst>
              <a:gd name="textAreaLeft" fmla="*/ 0 w 380520"/>
              <a:gd name="textAreaRight" fmla="*/ 380880 w 380520"/>
              <a:gd name="textAreaTop" fmla="*/ 0 h 57240"/>
              <a:gd name="textAreaBottom" fmla="*/ 57600 h 57240"/>
            </a:gdLst>
            <a:ahLst/>
            <a:rect l="textAreaLeft" t="textAreaTop" r="textAreaRight" b="textAreaBottom"/>
            <a:pathLst>
              <a:path w="381000" h="76200">
                <a:moveTo>
                  <a:pt x="0" y="0"/>
                </a:moveTo>
                <a:lnTo>
                  <a:pt x="380999" y="0"/>
                </a:lnTo>
                <a:lnTo>
                  <a:pt x="380999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028520" y="400680"/>
            <a:ext cx="7772040" cy="12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4200" strike="noStrike" u="none">
                <a:solidFill>
                  <a:schemeClr val="dk1"/>
                </a:solidFill>
                <a:uFillTx/>
                <a:latin typeface="Calibri"/>
              </a:rPr>
              <a:t>Clique para editar o formato do texto do título</a:t>
            </a:r>
            <a:endParaRPr b="0" lang="pt-BR" sz="4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ftr" idx="22"/>
          </p:nvPr>
        </p:nvSpPr>
        <p:spPr>
          <a:xfrm>
            <a:off x="3108960" y="5735880"/>
            <a:ext cx="2925720" cy="20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dt" idx="23"/>
          </p:nvPr>
        </p:nvSpPr>
        <p:spPr>
          <a:xfrm>
            <a:off x="456840" y="5735880"/>
            <a:ext cx="2102760" cy="20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&lt;data/hora&gt;</a:t>
            </a:r>
            <a:endParaRPr b="0" lang="pt-BR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sldNum" idx="24"/>
          </p:nvPr>
        </p:nvSpPr>
        <p:spPr>
          <a:xfrm>
            <a:off x="6583320" y="5735880"/>
            <a:ext cx="2102760" cy="20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FB0674E-203F-4D11-A3E1-9FE87EE05332}" type="slidenum">
              <a:rPr b="0" lang="pt-BR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&lt;número&gt;</a:t>
            </a:fld>
            <a:endParaRPr b="0" lang="pt-BR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body"/>
          </p:nvPr>
        </p:nvSpPr>
        <p:spPr>
          <a:xfrm>
            <a:off x="45684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50" strike="noStrike" u="none">
                <a:solidFill>
                  <a:schemeClr val="dk1"/>
                </a:solidFill>
                <a:uFillTx/>
                <a:latin typeface="Calibri"/>
              </a:rPr>
              <a:t>Clique para editar o formato de texto dos tópicos</a:t>
            </a:r>
            <a:endParaRPr b="0" lang="pt-BR" sz="135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84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50" strike="noStrike" u="none">
                <a:solidFill>
                  <a:schemeClr val="dk1"/>
                </a:solidFill>
                <a:uFillTx/>
                <a:latin typeface="Calibri"/>
              </a:rPr>
              <a:t>2.º nível de tópicos</a:t>
            </a:r>
            <a:endParaRPr b="0" lang="pt-BR" sz="135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50" strike="noStrike" u="none">
                <a:solidFill>
                  <a:schemeClr val="dk1"/>
                </a:solidFill>
                <a:uFillTx/>
                <a:latin typeface="Calibri"/>
              </a:rPr>
              <a:t>3.º nível de tópicos</a:t>
            </a:r>
            <a:endParaRPr b="0" lang="pt-BR" sz="135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50" strike="noStrike" u="none">
                <a:solidFill>
                  <a:schemeClr val="dk1"/>
                </a:solidFill>
                <a:uFillTx/>
                <a:latin typeface="Calibri"/>
              </a:rPr>
              <a:t>4.º nível de tópicos</a:t>
            </a:r>
            <a:endParaRPr b="0" lang="pt-BR" sz="135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trike="noStrike" u="none">
                <a:solidFill>
                  <a:schemeClr val="dk1"/>
                </a:solidFill>
                <a:uFillTx/>
                <a:latin typeface="Calibri"/>
              </a:rPr>
              <a:t>5.º nível de tópicos</a:t>
            </a:r>
            <a:endParaRPr b="0" lang="pt-BR" sz="15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trike="noStrike" u="none">
                <a:solidFill>
                  <a:schemeClr val="dk1"/>
                </a:solidFill>
                <a:uFillTx/>
                <a:latin typeface="Calibri"/>
              </a:rPr>
              <a:t>6.º nível de tópicos</a:t>
            </a:r>
            <a:endParaRPr b="0" lang="pt-BR" sz="15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trike="noStrike" u="none">
                <a:solidFill>
                  <a:schemeClr val="dk1"/>
                </a:solidFill>
                <a:uFillTx/>
                <a:latin typeface="Calibri"/>
              </a:rPr>
              <a:t>7.º nível de tópicos</a:t>
            </a:r>
            <a:endParaRPr b="0" lang="pt-BR" sz="15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bk object 16"/>
          <p:cNvSpPr/>
          <p:nvPr/>
        </p:nvSpPr>
        <p:spPr>
          <a:xfrm>
            <a:off x="456840" y="57240"/>
            <a:ext cx="304560" cy="491472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0" name="bk object 17"/>
          <p:cNvSpPr/>
          <p:nvPr/>
        </p:nvSpPr>
        <p:spPr>
          <a:xfrm>
            <a:off x="837720" y="1056960"/>
            <a:ext cx="8076960" cy="360"/>
          </a:xfrm>
          <a:custGeom>
            <a:avLst/>
            <a:gdLst>
              <a:gd name="textAreaLeft" fmla="*/ 0 w 8076960"/>
              <a:gd name="textAreaRight" fmla="*/ 8077320 w 807696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8077200" h="0">
                <a:moveTo>
                  <a:pt x="0" y="0"/>
                </a:moveTo>
                <a:lnTo>
                  <a:pt x="80772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1" name="bk object 18"/>
          <p:cNvSpPr/>
          <p:nvPr/>
        </p:nvSpPr>
        <p:spPr>
          <a:xfrm>
            <a:off x="837720" y="1028520"/>
            <a:ext cx="8077320" cy="57240"/>
          </a:xfrm>
          <a:custGeom>
            <a:avLst/>
            <a:gdLst>
              <a:gd name="textAreaLeft" fmla="*/ 0 w 8077320"/>
              <a:gd name="textAreaRight" fmla="*/ 8077680 w 8077320"/>
              <a:gd name="textAreaTop" fmla="*/ 0 h 57240"/>
              <a:gd name="textAreaBottom" fmla="*/ 57600 h 57240"/>
            </a:gdLst>
            <a:ahLst/>
            <a:rect l="textAreaLeft" t="textAreaTop" r="textAreaRight" b="textAreaBottom"/>
            <a:pathLst>
              <a:path w="8077200" h="76200">
                <a:moveTo>
                  <a:pt x="0" y="0"/>
                </a:moveTo>
                <a:lnTo>
                  <a:pt x="8077194" y="0"/>
                </a:lnTo>
                <a:lnTo>
                  <a:pt x="8077194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2" name="bk object 19"/>
          <p:cNvSpPr/>
          <p:nvPr/>
        </p:nvSpPr>
        <p:spPr>
          <a:xfrm>
            <a:off x="0" y="1056960"/>
            <a:ext cx="380880" cy="360"/>
          </a:xfrm>
          <a:custGeom>
            <a:avLst/>
            <a:gdLst>
              <a:gd name="textAreaLeft" fmla="*/ 0 w 380880"/>
              <a:gd name="textAreaRight" fmla="*/ 381240 w 38088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3" name="bk object 20"/>
          <p:cNvSpPr/>
          <p:nvPr/>
        </p:nvSpPr>
        <p:spPr>
          <a:xfrm>
            <a:off x="360" y="1028520"/>
            <a:ext cx="380520" cy="57240"/>
          </a:xfrm>
          <a:custGeom>
            <a:avLst/>
            <a:gdLst>
              <a:gd name="textAreaLeft" fmla="*/ 0 w 380520"/>
              <a:gd name="textAreaRight" fmla="*/ 380880 w 380520"/>
              <a:gd name="textAreaTop" fmla="*/ 0 h 57240"/>
              <a:gd name="textAreaBottom" fmla="*/ 57600 h 57240"/>
            </a:gdLst>
            <a:ahLst/>
            <a:rect l="textAreaLeft" t="textAreaTop" r="textAreaRight" b="textAreaBottom"/>
            <a:pathLst>
              <a:path w="381000" h="76200">
                <a:moveTo>
                  <a:pt x="0" y="0"/>
                </a:moveTo>
                <a:lnTo>
                  <a:pt x="380999" y="0"/>
                </a:lnTo>
                <a:lnTo>
                  <a:pt x="380999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4" name="bk object 21"/>
          <p:cNvSpPr/>
          <p:nvPr/>
        </p:nvSpPr>
        <p:spPr>
          <a:xfrm>
            <a:off x="3203280" y="1914480"/>
            <a:ext cx="3723840" cy="200736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085760" y="365760"/>
            <a:ext cx="7829280" cy="53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4670" strike="noStrike" u="none">
                <a:solidFill>
                  <a:schemeClr val="dk1"/>
                </a:solidFill>
                <a:uFillTx/>
                <a:latin typeface="Calibri"/>
              </a:rPr>
              <a:t>Clique para editar o formato do texto do título</a:t>
            </a:r>
            <a:endParaRPr b="0" lang="pt-BR" sz="467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ftr" idx="25"/>
          </p:nvPr>
        </p:nvSpPr>
        <p:spPr>
          <a:xfrm>
            <a:off x="3108960" y="5735880"/>
            <a:ext cx="2925720" cy="20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dt" idx="26"/>
          </p:nvPr>
        </p:nvSpPr>
        <p:spPr>
          <a:xfrm>
            <a:off x="456840" y="5735880"/>
            <a:ext cx="2102760" cy="20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&lt;data/hora&gt;</a:t>
            </a:r>
            <a:endParaRPr b="0" lang="pt-BR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sldNum" idx="27"/>
          </p:nvPr>
        </p:nvSpPr>
        <p:spPr>
          <a:xfrm>
            <a:off x="6583320" y="5735880"/>
            <a:ext cx="2102760" cy="20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B20BB04-B223-47AF-9CCB-B3A536B9DF3B}" type="slidenum">
              <a:rPr b="0" lang="pt-BR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&lt;número&gt;</a:t>
            </a:fld>
            <a:endParaRPr b="0" lang="pt-BR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45684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50" strike="noStrike" u="none">
                <a:solidFill>
                  <a:schemeClr val="dk1"/>
                </a:solidFill>
                <a:uFillTx/>
                <a:latin typeface="Calibri"/>
              </a:rPr>
              <a:t>Clique para editar o formato de texto dos tópicos</a:t>
            </a:r>
            <a:endParaRPr b="0" lang="pt-BR" sz="135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84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50" strike="noStrike" u="none">
                <a:solidFill>
                  <a:schemeClr val="dk1"/>
                </a:solidFill>
                <a:uFillTx/>
                <a:latin typeface="Calibri"/>
              </a:rPr>
              <a:t>2.º nível de tópicos</a:t>
            </a:r>
            <a:endParaRPr b="0" lang="pt-BR" sz="135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350" strike="noStrike" u="none">
                <a:solidFill>
                  <a:schemeClr val="dk1"/>
                </a:solidFill>
                <a:uFillTx/>
                <a:latin typeface="Calibri"/>
              </a:rPr>
              <a:t>3.º nível de tópicos</a:t>
            </a:r>
            <a:endParaRPr b="0" lang="pt-BR" sz="135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350" strike="noStrike" u="none">
                <a:solidFill>
                  <a:schemeClr val="dk1"/>
                </a:solidFill>
                <a:uFillTx/>
                <a:latin typeface="Calibri"/>
              </a:rPr>
              <a:t>4.º nível de tópicos</a:t>
            </a:r>
            <a:endParaRPr b="0" lang="pt-BR" sz="135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trike="noStrike" u="none">
                <a:solidFill>
                  <a:schemeClr val="dk1"/>
                </a:solidFill>
                <a:uFillTx/>
                <a:latin typeface="Calibri"/>
              </a:rPr>
              <a:t>5.º nível de tópicos</a:t>
            </a:r>
            <a:endParaRPr b="0" lang="pt-BR" sz="15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trike="noStrike" u="none">
                <a:solidFill>
                  <a:schemeClr val="dk1"/>
                </a:solidFill>
                <a:uFillTx/>
                <a:latin typeface="Calibri"/>
              </a:rPr>
              <a:t>6.º nível de tópicos</a:t>
            </a:r>
            <a:endParaRPr b="0" lang="pt-BR" sz="15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trike="noStrike" u="none">
                <a:solidFill>
                  <a:schemeClr val="dk1"/>
                </a:solidFill>
                <a:uFillTx/>
                <a:latin typeface="Calibri"/>
              </a:rPr>
              <a:t>7.º nível de tópicos</a:t>
            </a:r>
            <a:endParaRPr b="0" lang="pt-BR" sz="15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2.jpe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hyperlink" Target="http://www.pathwayslms.com/swipltuts/" TargetMode="External"/><Relationship Id="rId3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8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8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8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8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8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8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8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8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8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jpeg"/><Relationship Id="rId3" Type="http://schemas.openxmlformats.org/officeDocument/2006/relationships/slideLayout" Target="../slideLayouts/slideLayout8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8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8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8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8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8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object 2"/>
          <p:cNvSpPr/>
          <p:nvPr/>
        </p:nvSpPr>
        <p:spPr>
          <a:xfrm>
            <a:off x="6875640" y="2600280"/>
            <a:ext cx="1991520" cy="29887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700000" y="487800"/>
            <a:ext cx="4859640" cy="77184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9"/>
              </a:spcBef>
              <a:buNone/>
              <a:tabLst>
                <a:tab algn="l" pos="0"/>
              </a:tabLst>
            </a:pPr>
            <a:r>
              <a:rPr b="1" lang="pt-BR" sz="3500" strike="noStrike" u="none">
                <a:solidFill>
                  <a:srgbClr val="041daa"/>
                </a:solidFill>
                <a:uFillTx/>
                <a:latin typeface="Arial"/>
              </a:rPr>
              <a:t>Paradigma Lógico</a:t>
            </a:r>
            <a:endParaRPr b="0" lang="pt-BR" sz="3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object 4"/>
          <p:cNvSpPr/>
          <p:nvPr/>
        </p:nvSpPr>
        <p:spPr>
          <a:xfrm>
            <a:off x="1145520" y="1622520"/>
            <a:ext cx="4250520" cy="109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144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429"/>
              </a:spcBef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Arial"/>
              </a:rPr>
              <a:t>Baseado nos slides do livro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1429"/>
              </a:spcBef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Arial"/>
              </a:rPr>
              <a:t>Learn Prolog Now!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object 2"/>
          <p:cNvSpPr/>
          <p:nvPr/>
        </p:nvSpPr>
        <p:spPr>
          <a:xfrm>
            <a:off x="1068480" y="5486400"/>
            <a:ext cx="7846200" cy="5328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1" name="object 3"/>
          <p:cNvSpPr/>
          <p:nvPr/>
        </p:nvSpPr>
        <p:spPr>
          <a:xfrm>
            <a:off x="1068480" y="5486400"/>
            <a:ext cx="7846560" cy="532800"/>
          </a:xfrm>
          <a:custGeom>
            <a:avLst/>
            <a:gdLst>
              <a:gd name="textAreaLeft" fmla="*/ 0 w 7846560"/>
              <a:gd name="textAreaRight" fmla="*/ 7847280 w 7846560"/>
              <a:gd name="textAreaTop" fmla="*/ 0 h 532800"/>
              <a:gd name="textAreaBottom" fmla="*/ 533520 h 532800"/>
            </a:gdLst>
            <a:ahLst/>
            <a:rect l="textAreaLeft" t="textAreaTop" r="textAreaRight" b="textAreaBottom"/>
            <a:pathLst>
              <a:path w="7847330" h="533400">
                <a:moveTo>
                  <a:pt x="0" y="132237"/>
                </a:moveTo>
                <a:lnTo>
                  <a:pt x="7221784" y="132237"/>
                </a:lnTo>
                <a:lnTo>
                  <a:pt x="7221784" y="0"/>
                </a:lnTo>
                <a:lnTo>
                  <a:pt x="7847004" y="266699"/>
                </a:lnTo>
                <a:lnTo>
                  <a:pt x="7221784" y="533399"/>
                </a:lnTo>
                <a:lnTo>
                  <a:pt x="7221784" y="401161"/>
                </a:lnTo>
                <a:lnTo>
                  <a:pt x="0" y="401161"/>
                </a:lnTo>
                <a:lnTo>
                  <a:pt x="0" y="132237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2" name="object 4"/>
          <p:cNvSpPr/>
          <p:nvPr/>
        </p:nvSpPr>
        <p:spPr>
          <a:xfrm>
            <a:off x="1600200" y="5486400"/>
            <a:ext cx="360" cy="532800"/>
          </a:xfrm>
          <a:custGeom>
            <a:avLst/>
            <a:gdLst>
              <a:gd name="textAreaLeft" fmla="*/ 0 w 360"/>
              <a:gd name="textAreaRight" fmla="*/ 1440 w 360"/>
              <a:gd name="textAreaTop" fmla="*/ 0 h 532800"/>
              <a:gd name="textAreaBottom" fmla="*/ 533520 h 532800"/>
            </a:gdLst>
            <a:ahLst/>
            <a:rect l="textAreaLeft" t="textAreaTop" r="textAreaRight" b="textAreaBottom"/>
            <a:pathLst>
              <a:path w="0"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noFill/>
          <a:ln w="380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3" name="object 5"/>
          <p:cNvSpPr/>
          <p:nvPr/>
        </p:nvSpPr>
        <p:spPr>
          <a:xfrm>
            <a:off x="2819520" y="5486400"/>
            <a:ext cx="360" cy="532800"/>
          </a:xfrm>
          <a:custGeom>
            <a:avLst/>
            <a:gdLst>
              <a:gd name="textAreaLeft" fmla="*/ 0 w 360"/>
              <a:gd name="textAreaRight" fmla="*/ 1440 w 360"/>
              <a:gd name="textAreaTop" fmla="*/ 0 h 532800"/>
              <a:gd name="textAreaBottom" fmla="*/ 533520 h 532800"/>
            </a:gdLst>
            <a:ahLst/>
            <a:rect l="textAreaLeft" t="textAreaTop" r="textAreaRight" b="textAreaBottom"/>
            <a:pathLst>
              <a:path w="0"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noFill/>
          <a:ln w="380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4" name="object 6"/>
          <p:cNvSpPr/>
          <p:nvPr/>
        </p:nvSpPr>
        <p:spPr>
          <a:xfrm>
            <a:off x="3809880" y="5486400"/>
            <a:ext cx="360" cy="532800"/>
          </a:xfrm>
          <a:custGeom>
            <a:avLst/>
            <a:gdLst>
              <a:gd name="textAreaLeft" fmla="*/ 0 w 360"/>
              <a:gd name="textAreaRight" fmla="*/ 1440 w 360"/>
              <a:gd name="textAreaTop" fmla="*/ 0 h 532800"/>
              <a:gd name="textAreaBottom" fmla="*/ 533520 h 532800"/>
            </a:gdLst>
            <a:ahLst/>
            <a:rect l="textAreaLeft" t="textAreaTop" r="textAreaRight" b="textAreaBottom"/>
            <a:pathLst>
              <a:path w="0" h="533400">
                <a:moveTo>
                  <a:pt x="0" y="0"/>
                </a:moveTo>
                <a:lnTo>
                  <a:pt x="1" y="533399"/>
                </a:lnTo>
              </a:path>
            </a:pathLst>
          </a:custGeom>
          <a:noFill/>
          <a:ln w="380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5" name="object 7"/>
          <p:cNvSpPr/>
          <p:nvPr/>
        </p:nvSpPr>
        <p:spPr>
          <a:xfrm>
            <a:off x="7391520" y="5486400"/>
            <a:ext cx="360" cy="532800"/>
          </a:xfrm>
          <a:custGeom>
            <a:avLst/>
            <a:gdLst>
              <a:gd name="textAreaLeft" fmla="*/ 0 w 360"/>
              <a:gd name="textAreaRight" fmla="*/ 1440 w 360"/>
              <a:gd name="textAreaTop" fmla="*/ 0 h 532800"/>
              <a:gd name="textAreaBottom" fmla="*/ 533520 h 532800"/>
            </a:gdLst>
            <a:ahLst/>
            <a:rect l="textAreaLeft" t="textAreaTop" r="textAreaRight" b="textAreaBottom"/>
            <a:pathLst>
              <a:path w="0"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noFill/>
          <a:ln w="380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6" name="object 8"/>
          <p:cNvSpPr/>
          <p:nvPr/>
        </p:nvSpPr>
        <p:spPr>
          <a:xfrm>
            <a:off x="5562720" y="5486400"/>
            <a:ext cx="360" cy="532800"/>
          </a:xfrm>
          <a:custGeom>
            <a:avLst/>
            <a:gdLst>
              <a:gd name="textAreaLeft" fmla="*/ 0 w 360"/>
              <a:gd name="textAreaRight" fmla="*/ 1440 w 360"/>
              <a:gd name="textAreaTop" fmla="*/ 0 h 532800"/>
              <a:gd name="textAreaBottom" fmla="*/ 533520 h 532800"/>
            </a:gdLst>
            <a:ahLst/>
            <a:rect l="textAreaLeft" t="textAreaTop" r="textAreaRight" b="textAreaBottom"/>
            <a:pathLst>
              <a:path w="0" h="533400">
                <a:moveTo>
                  <a:pt x="0" y="0"/>
                </a:moveTo>
                <a:lnTo>
                  <a:pt x="1" y="533399"/>
                </a:lnTo>
              </a:path>
            </a:pathLst>
          </a:custGeom>
          <a:noFill/>
          <a:ln w="380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7" name="object 9"/>
          <p:cNvSpPr/>
          <p:nvPr/>
        </p:nvSpPr>
        <p:spPr>
          <a:xfrm>
            <a:off x="1447560" y="3276720"/>
            <a:ext cx="6933960" cy="2208960"/>
          </a:xfrm>
          <a:custGeom>
            <a:avLst/>
            <a:gdLst>
              <a:gd name="textAreaLeft" fmla="*/ 0 w 6933960"/>
              <a:gd name="textAreaRight" fmla="*/ 6934680 w 6933960"/>
              <a:gd name="textAreaTop" fmla="*/ 0 h 2208960"/>
              <a:gd name="textAreaBottom" fmla="*/ 2209680 h 2208960"/>
            </a:gdLst>
            <a:ahLst/>
            <a:rect l="textAreaLeft" t="textAreaTop" r="textAreaRight" b="textAreaBottom"/>
            <a:pathLst>
              <a:path w="6934834" h="2209800">
                <a:moveTo>
                  <a:pt x="4350677" y="1142999"/>
                </a:moveTo>
                <a:lnTo>
                  <a:pt x="2567697" y="1142999"/>
                </a:lnTo>
                <a:lnTo>
                  <a:pt x="2643059" y="1155699"/>
                </a:lnTo>
                <a:lnTo>
                  <a:pt x="2951598" y="1155699"/>
                </a:lnTo>
                <a:lnTo>
                  <a:pt x="3030423" y="1168399"/>
                </a:lnTo>
                <a:lnTo>
                  <a:pt x="4103979" y="2209799"/>
                </a:lnTo>
                <a:lnTo>
                  <a:pt x="4350677" y="1142999"/>
                </a:lnTo>
                <a:close/>
              </a:path>
              <a:path w="6934834" h="2209800">
                <a:moveTo>
                  <a:pt x="4653840" y="1130299"/>
                </a:moveTo>
                <a:lnTo>
                  <a:pt x="2273833" y="1130299"/>
                </a:lnTo>
                <a:lnTo>
                  <a:pt x="2346128" y="1142999"/>
                </a:lnTo>
                <a:lnTo>
                  <a:pt x="4579255" y="1142999"/>
                </a:lnTo>
                <a:lnTo>
                  <a:pt x="4653840" y="1130299"/>
                </a:lnTo>
                <a:close/>
              </a:path>
              <a:path w="6934834" h="2209800">
                <a:moveTo>
                  <a:pt x="4800482" y="1117599"/>
                </a:moveTo>
                <a:lnTo>
                  <a:pt x="2131685" y="1117599"/>
                </a:lnTo>
                <a:lnTo>
                  <a:pt x="2202346" y="1130299"/>
                </a:lnTo>
                <a:lnTo>
                  <a:pt x="4727588" y="1130299"/>
                </a:lnTo>
                <a:lnTo>
                  <a:pt x="4800482" y="1117599"/>
                </a:lnTo>
                <a:close/>
              </a:path>
              <a:path w="6934834" h="2209800">
                <a:moveTo>
                  <a:pt x="5013837" y="1104899"/>
                </a:moveTo>
                <a:lnTo>
                  <a:pt x="1924815" y="1104899"/>
                </a:lnTo>
                <a:lnTo>
                  <a:pt x="1992902" y="1117599"/>
                </a:lnTo>
                <a:lnTo>
                  <a:pt x="4943625" y="1117599"/>
                </a:lnTo>
                <a:lnTo>
                  <a:pt x="5013837" y="1104899"/>
                </a:lnTo>
                <a:close/>
              </a:path>
              <a:path w="6934834" h="2209800">
                <a:moveTo>
                  <a:pt x="5151444" y="1092199"/>
                </a:moveTo>
                <a:lnTo>
                  <a:pt x="1791329" y="1092199"/>
                </a:lnTo>
                <a:lnTo>
                  <a:pt x="1857618" y="1104899"/>
                </a:lnTo>
                <a:lnTo>
                  <a:pt x="5083116" y="1104899"/>
                </a:lnTo>
                <a:lnTo>
                  <a:pt x="5151444" y="1092199"/>
                </a:lnTo>
                <a:close/>
              </a:path>
              <a:path w="6934834" h="2209800">
                <a:moveTo>
                  <a:pt x="5285167" y="1079499"/>
                </a:moveTo>
                <a:lnTo>
                  <a:pt x="1661541" y="1079499"/>
                </a:lnTo>
                <a:lnTo>
                  <a:pt x="1725965" y="1092199"/>
                </a:lnTo>
                <a:lnTo>
                  <a:pt x="5218800" y="1092199"/>
                </a:lnTo>
                <a:lnTo>
                  <a:pt x="5285167" y="1079499"/>
                </a:lnTo>
                <a:close/>
              </a:path>
              <a:path w="6934834" h="2209800">
                <a:moveTo>
                  <a:pt x="5601473" y="1041399"/>
                </a:moveTo>
                <a:lnTo>
                  <a:pt x="1354114" y="1041399"/>
                </a:lnTo>
                <a:lnTo>
                  <a:pt x="1474080" y="1066799"/>
                </a:lnTo>
                <a:lnTo>
                  <a:pt x="1535582" y="1066799"/>
                </a:lnTo>
                <a:lnTo>
                  <a:pt x="1598075" y="1079499"/>
                </a:lnTo>
                <a:lnTo>
                  <a:pt x="5350524" y="1079499"/>
                </a:lnTo>
                <a:lnTo>
                  <a:pt x="5478133" y="1054099"/>
                </a:lnTo>
                <a:lnTo>
                  <a:pt x="5540346" y="1054099"/>
                </a:lnTo>
                <a:lnTo>
                  <a:pt x="5601473" y="1041399"/>
                </a:lnTo>
                <a:close/>
              </a:path>
              <a:path w="6934834" h="2209800">
                <a:moveTo>
                  <a:pt x="6494017" y="863599"/>
                </a:moveTo>
                <a:lnTo>
                  <a:pt x="440676" y="863599"/>
                </a:lnTo>
                <a:lnTo>
                  <a:pt x="477552" y="876299"/>
                </a:lnTo>
                <a:lnTo>
                  <a:pt x="515766" y="888999"/>
                </a:lnTo>
                <a:lnTo>
                  <a:pt x="555301" y="901699"/>
                </a:lnTo>
                <a:lnTo>
                  <a:pt x="638272" y="927099"/>
                </a:lnTo>
                <a:lnTo>
                  <a:pt x="681673" y="927099"/>
                </a:lnTo>
                <a:lnTo>
                  <a:pt x="726330" y="939799"/>
                </a:lnTo>
                <a:lnTo>
                  <a:pt x="819345" y="965199"/>
                </a:lnTo>
                <a:lnTo>
                  <a:pt x="867669" y="965199"/>
                </a:lnTo>
                <a:lnTo>
                  <a:pt x="1019710" y="1003299"/>
                </a:lnTo>
                <a:lnTo>
                  <a:pt x="1072692" y="1003299"/>
                </a:lnTo>
                <a:lnTo>
                  <a:pt x="1182008" y="1028699"/>
                </a:lnTo>
                <a:lnTo>
                  <a:pt x="1238309" y="1028699"/>
                </a:lnTo>
                <a:lnTo>
                  <a:pt x="1295683" y="1041399"/>
                </a:lnTo>
                <a:lnTo>
                  <a:pt x="5661494" y="1041399"/>
                </a:lnTo>
                <a:lnTo>
                  <a:pt x="5778142" y="1015999"/>
                </a:lnTo>
                <a:lnTo>
                  <a:pt x="5834730" y="1015999"/>
                </a:lnTo>
                <a:lnTo>
                  <a:pt x="5997322" y="977899"/>
                </a:lnTo>
                <a:lnTo>
                  <a:pt x="6049064" y="977899"/>
                </a:lnTo>
                <a:lnTo>
                  <a:pt x="6148749" y="952499"/>
                </a:lnTo>
                <a:lnTo>
                  <a:pt x="6196654" y="939799"/>
                </a:lnTo>
                <a:lnTo>
                  <a:pt x="6243241" y="939799"/>
                </a:lnTo>
                <a:lnTo>
                  <a:pt x="6332385" y="914399"/>
                </a:lnTo>
                <a:lnTo>
                  <a:pt x="6374904" y="901699"/>
                </a:lnTo>
                <a:lnTo>
                  <a:pt x="6416029" y="888999"/>
                </a:lnTo>
                <a:lnTo>
                  <a:pt x="6455739" y="876299"/>
                </a:lnTo>
                <a:lnTo>
                  <a:pt x="6494017" y="863599"/>
                </a:lnTo>
                <a:close/>
              </a:path>
              <a:path w="6934834" h="2209800">
                <a:moveTo>
                  <a:pt x="6529547" y="304800"/>
                </a:moveTo>
                <a:lnTo>
                  <a:pt x="402556" y="304800"/>
                </a:lnTo>
                <a:lnTo>
                  <a:pt x="371380" y="317500"/>
                </a:lnTo>
                <a:lnTo>
                  <a:pt x="341340" y="330199"/>
                </a:lnTo>
                <a:lnTo>
                  <a:pt x="312451" y="342899"/>
                </a:lnTo>
                <a:lnTo>
                  <a:pt x="284729" y="355599"/>
                </a:lnTo>
                <a:lnTo>
                  <a:pt x="258190" y="368299"/>
                </a:lnTo>
                <a:lnTo>
                  <a:pt x="232849" y="368299"/>
                </a:lnTo>
                <a:lnTo>
                  <a:pt x="185824" y="393699"/>
                </a:lnTo>
                <a:lnTo>
                  <a:pt x="143779" y="419099"/>
                </a:lnTo>
                <a:lnTo>
                  <a:pt x="106838" y="444499"/>
                </a:lnTo>
                <a:lnTo>
                  <a:pt x="90320" y="457199"/>
                </a:lnTo>
                <a:lnTo>
                  <a:pt x="75126" y="457199"/>
                </a:lnTo>
                <a:lnTo>
                  <a:pt x="37636" y="495299"/>
                </a:lnTo>
                <a:lnTo>
                  <a:pt x="11428" y="533399"/>
                </a:lnTo>
                <a:lnTo>
                  <a:pt x="212" y="571499"/>
                </a:lnTo>
                <a:lnTo>
                  <a:pt x="0" y="584199"/>
                </a:lnTo>
                <a:lnTo>
                  <a:pt x="1523" y="596899"/>
                </a:lnTo>
                <a:lnTo>
                  <a:pt x="4766" y="609599"/>
                </a:lnTo>
                <a:lnTo>
                  <a:pt x="9712" y="622299"/>
                </a:lnTo>
                <a:lnTo>
                  <a:pt x="16343" y="647699"/>
                </a:lnTo>
                <a:lnTo>
                  <a:pt x="24644" y="660399"/>
                </a:lnTo>
                <a:lnTo>
                  <a:pt x="34599" y="673099"/>
                </a:lnTo>
                <a:lnTo>
                  <a:pt x="46189" y="685799"/>
                </a:lnTo>
                <a:lnTo>
                  <a:pt x="59399" y="698499"/>
                </a:lnTo>
                <a:lnTo>
                  <a:pt x="74213" y="698499"/>
                </a:lnTo>
                <a:lnTo>
                  <a:pt x="90614" y="711199"/>
                </a:lnTo>
                <a:lnTo>
                  <a:pt x="128108" y="736599"/>
                </a:lnTo>
                <a:lnTo>
                  <a:pt x="171751" y="761999"/>
                </a:lnTo>
                <a:lnTo>
                  <a:pt x="221410" y="787399"/>
                </a:lnTo>
                <a:lnTo>
                  <a:pt x="276952" y="812799"/>
                </a:lnTo>
                <a:lnTo>
                  <a:pt x="338245" y="838199"/>
                </a:lnTo>
                <a:lnTo>
                  <a:pt x="405155" y="863599"/>
                </a:lnTo>
                <a:lnTo>
                  <a:pt x="6530842" y="863599"/>
                </a:lnTo>
                <a:lnTo>
                  <a:pt x="6600058" y="838199"/>
                </a:lnTo>
                <a:lnTo>
                  <a:pt x="6663233" y="812799"/>
                </a:lnTo>
                <a:lnTo>
                  <a:pt x="6720214" y="787399"/>
                </a:lnTo>
                <a:lnTo>
                  <a:pt x="6770846" y="761999"/>
                </a:lnTo>
                <a:lnTo>
                  <a:pt x="6814975" y="736599"/>
                </a:lnTo>
                <a:lnTo>
                  <a:pt x="6852447" y="711199"/>
                </a:lnTo>
                <a:lnTo>
                  <a:pt x="6883109" y="685799"/>
                </a:lnTo>
                <a:lnTo>
                  <a:pt x="6915946" y="647699"/>
                </a:lnTo>
                <a:lnTo>
                  <a:pt x="6932520" y="609599"/>
                </a:lnTo>
                <a:lnTo>
                  <a:pt x="6934697" y="584199"/>
                </a:lnTo>
                <a:lnTo>
                  <a:pt x="6933174" y="571499"/>
                </a:lnTo>
                <a:lnTo>
                  <a:pt x="6924986" y="533399"/>
                </a:lnTo>
                <a:lnTo>
                  <a:pt x="6900100" y="495299"/>
                </a:lnTo>
                <a:lnTo>
                  <a:pt x="6860486" y="457199"/>
                </a:lnTo>
                <a:lnTo>
                  <a:pt x="6844086" y="444499"/>
                </a:lnTo>
                <a:lnTo>
                  <a:pt x="6826116" y="444499"/>
                </a:lnTo>
                <a:lnTo>
                  <a:pt x="6806592" y="431799"/>
                </a:lnTo>
                <a:lnTo>
                  <a:pt x="6762949" y="406399"/>
                </a:lnTo>
                <a:lnTo>
                  <a:pt x="6713291" y="380999"/>
                </a:lnTo>
                <a:lnTo>
                  <a:pt x="6657750" y="355599"/>
                </a:lnTo>
                <a:lnTo>
                  <a:pt x="6596458" y="330199"/>
                </a:lnTo>
                <a:lnTo>
                  <a:pt x="6563697" y="317500"/>
                </a:lnTo>
                <a:lnTo>
                  <a:pt x="6529547" y="304800"/>
                </a:lnTo>
                <a:close/>
              </a:path>
              <a:path w="6934834" h="2209800">
                <a:moveTo>
                  <a:pt x="6115360" y="203200"/>
                </a:moveTo>
                <a:lnTo>
                  <a:pt x="815998" y="203200"/>
                </a:lnTo>
                <a:lnTo>
                  <a:pt x="731680" y="228600"/>
                </a:lnTo>
                <a:lnTo>
                  <a:pt x="690983" y="228600"/>
                </a:lnTo>
                <a:lnTo>
                  <a:pt x="651282" y="241300"/>
                </a:lnTo>
                <a:lnTo>
                  <a:pt x="574928" y="266700"/>
                </a:lnTo>
                <a:lnTo>
                  <a:pt x="538307" y="266700"/>
                </a:lnTo>
                <a:lnTo>
                  <a:pt x="502743" y="279400"/>
                </a:lnTo>
                <a:lnTo>
                  <a:pt x="468253" y="292100"/>
                </a:lnTo>
                <a:lnTo>
                  <a:pt x="434852" y="304800"/>
                </a:lnTo>
                <a:lnTo>
                  <a:pt x="6494027" y="304800"/>
                </a:lnTo>
                <a:lnTo>
                  <a:pt x="6457151" y="292100"/>
                </a:lnTo>
                <a:lnTo>
                  <a:pt x="6418938" y="279400"/>
                </a:lnTo>
                <a:lnTo>
                  <a:pt x="6379402" y="266700"/>
                </a:lnTo>
                <a:lnTo>
                  <a:pt x="6296432" y="241300"/>
                </a:lnTo>
                <a:lnTo>
                  <a:pt x="6253031" y="241300"/>
                </a:lnTo>
                <a:lnTo>
                  <a:pt x="6162478" y="215900"/>
                </a:lnTo>
                <a:lnTo>
                  <a:pt x="6115360" y="203200"/>
                </a:lnTo>
                <a:close/>
              </a:path>
              <a:path w="6934834" h="2209800">
                <a:moveTo>
                  <a:pt x="5752698" y="139700"/>
                </a:moveTo>
                <a:lnTo>
                  <a:pt x="1189975" y="139700"/>
                </a:lnTo>
                <a:lnTo>
                  <a:pt x="1140180" y="152400"/>
                </a:lnTo>
                <a:lnTo>
                  <a:pt x="1091225" y="152400"/>
                </a:lnTo>
                <a:lnTo>
                  <a:pt x="995895" y="177800"/>
                </a:lnTo>
                <a:lnTo>
                  <a:pt x="949553" y="177800"/>
                </a:lnTo>
                <a:lnTo>
                  <a:pt x="859589" y="203200"/>
                </a:lnTo>
                <a:lnTo>
                  <a:pt x="6067036" y="203200"/>
                </a:lnTo>
                <a:lnTo>
                  <a:pt x="5914995" y="165100"/>
                </a:lnTo>
                <a:lnTo>
                  <a:pt x="5862013" y="165100"/>
                </a:lnTo>
                <a:lnTo>
                  <a:pt x="5752698" y="139700"/>
                </a:lnTo>
                <a:close/>
              </a:path>
              <a:path w="6934834" h="2209800">
                <a:moveTo>
                  <a:pt x="5639023" y="127000"/>
                </a:moveTo>
                <a:lnTo>
                  <a:pt x="1292022" y="127000"/>
                </a:lnTo>
                <a:lnTo>
                  <a:pt x="1240594" y="139700"/>
                </a:lnTo>
                <a:lnTo>
                  <a:pt x="5696397" y="139700"/>
                </a:lnTo>
                <a:lnTo>
                  <a:pt x="5639023" y="127000"/>
                </a:lnTo>
                <a:close/>
              </a:path>
              <a:path w="6934834" h="2209800">
                <a:moveTo>
                  <a:pt x="5460626" y="101600"/>
                </a:moveTo>
                <a:lnTo>
                  <a:pt x="1505505" y="101600"/>
                </a:lnTo>
                <a:lnTo>
                  <a:pt x="1450999" y="114300"/>
                </a:lnTo>
                <a:lnTo>
                  <a:pt x="1397240" y="114300"/>
                </a:lnTo>
                <a:lnTo>
                  <a:pt x="1344242" y="127000"/>
                </a:lnTo>
                <a:lnTo>
                  <a:pt x="5580592" y="127000"/>
                </a:lnTo>
                <a:lnTo>
                  <a:pt x="5460626" y="101600"/>
                </a:lnTo>
                <a:close/>
              </a:path>
              <a:path w="6934834" h="2209800">
                <a:moveTo>
                  <a:pt x="5336632" y="88900"/>
                </a:moveTo>
                <a:lnTo>
                  <a:pt x="1616692" y="88900"/>
                </a:lnTo>
                <a:lnTo>
                  <a:pt x="1560741" y="101600"/>
                </a:lnTo>
                <a:lnTo>
                  <a:pt x="5399124" y="101600"/>
                </a:lnTo>
                <a:lnTo>
                  <a:pt x="5336632" y="88900"/>
                </a:lnTo>
                <a:close/>
              </a:path>
              <a:path w="6934834" h="2209800">
                <a:moveTo>
                  <a:pt x="5208742" y="76200"/>
                </a:moveTo>
                <a:lnTo>
                  <a:pt x="1730677" y="76200"/>
                </a:lnTo>
                <a:lnTo>
                  <a:pt x="1673343" y="88900"/>
                </a:lnTo>
                <a:lnTo>
                  <a:pt x="5273165" y="88900"/>
                </a:lnTo>
                <a:lnTo>
                  <a:pt x="5208742" y="76200"/>
                </a:lnTo>
                <a:close/>
              </a:path>
              <a:path w="6934834" h="2209800">
                <a:moveTo>
                  <a:pt x="5077088" y="63500"/>
                </a:moveTo>
                <a:lnTo>
                  <a:pt x="1847334" y="63500"/>
                </a:lnTo>
                <a:lnTo>
                  <a:pt x="1788679" y="76200"/>
                </a:lnTo>
                <a:lnTo>
                  <a:pt x="5143377" y="76200"/>
                </a:lnTo>
                <a:lnTo>
                  <a:pt x="5077088" y="63500"/>
                </a:lnTo>
                <a:close/>
              </a:path>
              <a:path w="6934834" h="2209800">
                <a:moveTo>
                  <a:pt x="4941804" y="50800"/>
                </a:moveTo>
                <a:lnTo>
                  <a:pt x="2027059" y="50800"/>
                </a:lnTo>
                <a:lnTo>
                  <a:pt x="1966540" y="63500"/>
                </a:lnTo>
                <a:lnTo>
                  <a:pt x="5009892" y="63500"/>
                </a:lnTo>
                <a:lnTo>
                  <a:pt x="4941804" y="50800"/>
                </a:lnTo>
                <a:close/>
              </a:path>
              <a:path w="6934834" h="2209800">
                <a:moveTo>
                  <a:pt x="4732361" y="38100"/>
                </a:moveTo>
                <a:lnTo>
                  <a:pt x="2149853" y="38100"/>
                </a:lnTo>
                <a:lnTo>
                  <a:pt x="2088169" y="50800"/>
                </a:lnTo>
                <a:lnTo>
                  <a:pt x="4803022" y="50800"/>
                </a:lnTo>
                <a:lnTo>
                  <a:pt x="4732361" y="38100"/>
                </a:lnTo>
                <a:close/>
              </a:path>
              <a:path w="6934834" h="2209800">
                <a:moveTo>
                  <a:pt x="4588579" y="25400"/>
                </a:moveTo>
                <a:lnTo>
                  <a:pt x="2338198" y="25400"/>
                </a:lnTo>
                <a:lnTo>
                  <a:pt x="2274883" y="38100"/>
                </a:lnTo>
                <a:lnTo>
                  <a:pt x="4660874" y="38100"/>
                </a:lnTo>
                <a:lnTo>
                  <a:pt x="4588579" y="25400"/>
                </a:lnTo>
                <a:close/>
              </a:path>
              <a:path w="6934834" h="2209800">
                <a:moveTo>
                  <a:pt x="4291648" y="12700"/>
                </a:moveTo>
                <a:lnTo>
                  <a:pt x="2596424" y="12700"/>
                </a:lnTo>
                <a:lnTo>
                  <a:pt x="2531153" y="25400"/>
                </a:lnTo>
                <a:lnTo>
                  <a:pt x="4367011" y="25400"/>
                </a:lnTo>
                <a:lnTo>
                  <a:pt x="4291648" y="12700"/>
                </a:lnTo>
                <a:close/>
              </a:path>
              <a:path w="6934834" h="2209800">
                <a:moveTo>
                  <a:pt x="3983109" y="0"/>
                </a:moveTo>
                <a:lnTo>
                  <a:pt x="2996950" y="0"/>
                </a:lnTo>
                <a:lnTo>
                  <a:pt x="2929214" y="12700"/>
                </a:lnTo>
                <a:lnTo>
                  <a:pt x="4061274" y="12700"/>
                </a:lnTo>
                <a:lnTo>
                  <a:pt x="3983109" y="0"/>
                </a:lnTo>
                <a:close/>
              </a:path>
            </a:pathLst>
          </a:custGeom>
          <a:solidFill>
            <a:srgbClr val="e4e4e4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8" name="object 10"/>
          <p:cNvSpPr/>
          <p:nvPr/>
        </p:nvSpPr>
        <p:spPr>
          <a:xfrm>
            <a:off x="1447560" y="3270240"/>
            <a:ext cx="6933960" cy="2216160"/>
          </a:xfrm>
          <a:custGeom>
            <a:avLst/>
            <a:gdLst>
              <a:gd name="textAreaLeft" fmla="*/ 0 w 6933960"/>
              <a:gd name="textAreaRight" fmla="*/ 6934680 w 6933960"/>
              <a:gd name="textAreaTop" fmla="*/ 0 h 2216160"/>
              <a:gd name="textAreaBottom" fmla="*/ 2216880 h 2216160"/>
            </a:gdLst>
            <a:ahLst/>
            <a:rect l="textAreaLeft" t="textAreaTop" r="textAreaRight" b="textAreaBottom"/>
            <a:pathLst>
              <a:path w="6934834" h="2216785">
                <a:moveTo>
                  <a:pt x="4103975" y="2216434"/>
                </a:moveTo>
                <a:lnTo>
                  <a:pt x="3030416" y="1163795"/>
                </a:lnTo>
                <a:lnTo>
                  <a:pt x="2951592" y="1161956"/>
                </a:lnTo>
                <a:lnTo>
                  <a:pt x="2873427" y="1159828"/>
                </a:lnTo>
                <a:lnTo>
                  <a:pt x="2795938" y="1157417"/>
                </a:lnTo>
                <a:lnTo>
                  <a:pt x="2719141" y="1154725"/>
                </a:lnTo>
                <a:lnTo>
                  <a:pt x="2643053" y="1151757"/>
                </a:lnTo>
                <a:lnTo>
                  <a:pt x="2567691" y="1148514"/>
                </a:lnTo>
                <a:lnTo>
                  <a:pt x="2493071" y="1145002"/>
                </a:lnTo>
                <a:lnTo>
                  <a:pt x="2419209" y="1141224"/>
                </a:lnTo>
                <a:lnTo>
                  <a:pt x="2346123" y="1137183"/>
                </a:lnTo>
                <a:lnTo>
                  <a:pt x="2273828" y="1132884"/>
                </a:lnTo>
                <a:lnTo>
                  <a:pt x="2202342" y="1128329"/>
                </a:lnTo>
                <a:lnTo>
                  <a:pt x="2131680" y="1123522"/>
                </a:lnTo>
                <a:lnTo>
                  <a:pt x="2061860" y="1118467"/>
                </a:lnTo>
                <a:lnTo>
                  <a:pt x="1992898" y="1113167"/>
                </a:lnTo>
                <a:lnTo>
                  <a:pt x="1924810" y="1107626"/>
                </a:lnTo>
                <a:lnTo>
                  <a:pt x="1857614" y="1101848"/>
                </a:lnTo>
                <a:lnTo>
                  <a:pt x="1791325" y="1095837"/>
                </a:lnTo>
                <a:lnTo>
                  <a:pt x="1725961" y="1089595"/>
                </a:lnTo>
                <a:lnTo>
                  <a:pt x="1661537" y="1083127"/>
                </a:lnTo>
                <a:lnTo>
                  <a:pt x="1598071" y="1076435"/>
                </a:lnTo>
                <a:lnTo>
                  <a:pt x="1535579" y="1069525"/>
                </a:lnTo>
                <a:lnTo>
                  <a:pt x="1474077" y="1062398"/>
                </a:lnTo>
                <a:lnTo>
                  <a:pt x="1413582" y="1055060"/>
                </a:lnTo>
                <a:lnTo>
                  <a:pt x="1354111" y="1047513"/>
                </a:lnTo>
                <a:lnTo>
                  <a:pt x="1295680" y="1039761"/>
                </a:lnTo>
                <a:lnTo>
                  <a:pt x="1238305" y="1031807"/>
                </a:lnTo>
                <a:lnTo>
                  <a:pt x="1182004" y="1023656"/>
                </a:lnTo>
                <a:lnTo>
                  <a:pt x="1126793" y="1015311"/>
                </a:lnTo>
                <a:lnTo>
                  <a:pt x="1072689" y="1006775"/>
                </a:lnTo>
                <a:lnTo>
                  <a:pt x="1019707" y="998053"/>
                </a:lnTo>
                <a:lnTo>
                  <a:pt x="967865" y="989147"/>
                </a:lnTo>
                <a:lnTo>
                  <a:pt x="917179" y="980061"/>
                </a:lnTo>
                <a:lnTo>
                  <a:pt x="867665" y="970799"/>
                </a:lnTo>
                <a:lnTo>
                  <a:pt x="819341" y="961365"/>
                </a:lnTo>
                <a:lnTo>
                  <a:pt x="772223" y="951762"/>
                </a:lnTo>
                <a:lnTo>
                  <a:pt x="726327" y="941993"/>
                </a:lnTo>
                <a:lnTo>
                  <a:pt x="681670" y="932063"/>
                </a:lnTo>
                <a:lnTo>
                  <a:pt x="638269" y="921975"/>
                </a:lnTo>
                <a:lnTo>
                  <a:pt x="596139" y="911732"/>
                </a:lnTo>
                <a:lnTo>
                  <a:pt x="555298" y="901339"/>
                </a:lnTo>
                <a:lnTo>
                  <a:pt x="515763" y="890798"/>
                </a:lnTo>
                <a:lnTo>
                  <a:pt x="477549" y="880113"/>
                </a:lnTo>
                <a:lnTo>
                  <a:pt x="440673" y="869288"/>
                </a:lnTo>
                <a:lnTo>
                  <a:pt x="371003" y="847233"/>
                </a:lnTo>
                <a:lnTo>
                  <a:pt x="306885" y="824661"/>
                </a:lnTo>
                <a:lnTo>
                  <a:pt x="248452" y="801600"/>
                </a:lnTo>
                <a:lnTo>
                  <a:pt x="195835" y="778080"/>
                </a:lnTo>
                <a:lnTo>
                  <a:pt x="149168" y="754130"/>
                </a:lnTo>
                <a:lnTo>
                  <a:pt x="108582" y="729777"/>
                </a:lnTo>
                <a:lnTo>
                  <a:pt x="74212" y="705052"/>
                </a:lnTo>
                <a:lnTo>
                  <a:pt x="34597" y="667327"/>
                </a:lnTo>
                <a:lnTo>
                  <a:pt x="9711" y="628926"/>
                </a:lnTo>
                <a:lnTo>
                  <a:pt x="0" y="589945"/>
                </a:lnTo>
                <a:lnTo>
                  <a:pt x="212" y="576839"/>
                </a:lnTo>
                <a:lnTo>
                  <a:pt x="11429" y="537236"/>
                </a:lnTo>
                <a:lnTo>
                  <a:pt x="37637" y="498674"/>
                </a:lnTo>
                <a:lnTo>
                  <a:pt x="75127" y="463345"/>
                </a:lnTo>
                <a:lnTo>
                  <a:pt x="106839" y="440268"/>
                </a:lnTo>
                <a:lnTo>
                  <a:pt x="143780" y="417591"/>
                </a:lnTo>
                <a:lnTo>
                  <a:pt x="185825" y="395330"/>
                </a:lnTo>
                <a:lnTo>
                  <a:pt x="232850" y="373501"/>
                </a:lnTo>
                <a:lnTo>
                  <a:pt x="284730" y="352121"/>
                </a:lnTo>
                <a:lnTo>
                  <a:pt x="341340" y="331206"/>
                </a:lnTo>
                <a:lnTo>
                  <a:pt x="402556" y="310771"/>
                </a:lnTo>
                <a:lnTo>
                  <a:pt x="468253" y="290834"/>
                </a:lnTo>
                <a:lnTo>
                  <a:pt x="538306" y="271411"/>
                </a:lnTo>
                <a:lnTo>
                  <a:pt x="612591" y="252517"/>
                </a:lnTo>
                <a:lnTo>
                  <a:pt x="651281" y="243274"/>
                </a:lnTo>
                <a:lnTo>
                  <a:pt x="690983" y="234170"/>
                </a:lnTo>
                <a:lnTo>
                  <a:pt x="731679" y="225206"/>
                </a:lnTo>
                <a:lnTo>
                  <a:pt x="773356" y="216385"/>
                </a:lnTo>
                <a:lnTo>
                  <a:pt x="815998" y="207708"/>
                </a:lnTo>
                <a:lnTo>
                  <a:pt x="859587" y="199179"/>
                </a:lnTo>
                <a:lnTo>
                  <a:pt x="904111" y="190798"/>
                </a:lnTo>
                <a:lnTo>
                  <a:pt x="949551" y="182567"/>
                </a:lnTo>
                <a:lnTo>
                  <a:pt x="995894" y="174490"/>
                </a:lnTo>
                <a:lnTo>
                  <a:pt x="1043123" y="166568"/>
                </a:lnTo>
                <a:lnTo>
                  <a:pt x="1091223" y="158802"/>
                </a:lnTo>
                <a:lnTo>
                  <a:pt x="1140178" y="151195"/>
                </a:lnTo>
                <a:lnTo>
                  <a:pt x="1189973" y="143749"/>
                </a:lnTo>
                <a:lnTo>
                  <a:pt x="1240592" y="136467"/>
                </a:lnTo>
                <a:lnTo>
                  <a:pt x="1292020" y="129349"/>
                </a:lnTo>
                <a:lnTo>
                  <a:pt x="1344240" y="122398"/>
                </a:lnTo>
                <a:lnTo>
                  <a:pt x="1397238" y="115616"/>
                </a:lnTo>
                <a:lnTo>
                  <a:pt x="1450997" y="109006"/>
                </a:lnTo>
                <a:lnTo>
                  <a:pt x="1505502" y="102569"/>
                </a:lnTo>
                <a:lnTo>
                  <a:pt x="1560738" y="96306"/>
                </a:lnTo>
                <a:lnTo>
                  <a:pt x="1616689" y="90222"/>
                </a:lnTo>
                <a:lnTo>
                  <a:pt x="1673340" y="84316"/>
                </a:lnTo>
                <a:lnTo>
                  <a:pt x="1730674" y="78592"/>
                </a:lnTo>
                <a:lnTo>
                  <a:pt x="1788676" y="73051"/>
                </a:lnTo>
                <a:lnTo>
                  <a:pt x="1847331" y="67695"/>
                </a:lnTo>
                <a:lnTo>
                  <a:pt x="1906623" y="62527"/>
                </a:lnTo>
                <a:lnTo>
                  <a:pt x="1966536" y="57548"/>
                </a:lnTo>
                <a:lnTo>
                  <a:pt x="2027055" y="52761"/>
                </a:lnTo>
                <a:lnTo>
                  <a:pt x="2088165" y="48167"/>
                </a:lnTo>
                <a:lnTo>
                  <a:pt x="2149849" y="43769"/>
                </a:lnTo>
                <a:lnTo>
                  <a:pt x="2212092" y="39568"/>
                </a:lnTo>
                <a:lnTo>
                  <a:pt x="2274879" y="35567"/>
                </a:lnTo>
                <a:lnTo>
                  <a:pt x="2338193" y="31767"/>
                </a:lnTo>
                <a:lnTo>
                  <a:pt x="2402020" y="28171"/>
                </a:lnTo>
                <a:lnTo>
                  <a:pt x="2466344" y="24781"/>
                </a:lnTo>
                <a:lnTo>
                  <a:pt x="2531148" y="21599"/>
                </a:lnTo>
                <a:lnTo>
                  <a:pt x="2596419" y="18627"/>
                </a:lnTo>
                <a:lnTo>
                  <a:pt x="2662139" y="15866"/>
                </a:lnTo>
                <a:lnTo>
                  <a:pt x="2728293" y="13319"/>
                </a:lnTo>
                <a:lnTo>
                  <a:pt x="2794867" y="10988"/>
                </a:lnTo>
                <a:lnTo>
                  <a:pt x="2861843" y="8875"/>
                </a:lnTo>
                <a:lnTo>
                  <a:pt x="2929208" y="6982"/>
                </a:lnTo>
                <a:lnTo>
                  <a:pt x="2996944" y="5311"/>
                </a:lnTo>
                <a:lnTo>
                  <a:pt x="3065036" y="3864"/>
                </a:lnTo>
                <a:lnTo>
                  <a:pt x="3133470" y="2643"/>
                </a:lnTo>
                <a:lnTo>
                  <a:pt x="3202229" y="1650"/>
                </a:lnTo>
                <a:lnTo>
                  <a:pt x="3271297" y="887"/>
                </a:lnTo>
                <a:lnTo>
                  <a:pt x="3340659" y="356"/>
                </a:lnTo>
                <a:lnTo>
                  <a:pt x="3410300" y="60"/>
                </a:lnTo>
                <a:lnTo>
                  <a:pt x="3480204" y="0"/>
                </a:lnTo>
                <a:lnTo>
                  <a:pt x="3550355" y="178"/>
                </a:lnTo>
                <a:lnTo>
                  <a:pt x="3620738" y="596"/>
                </a:lnTo>
                <a:lnTo>
                  <a:pt x="3691337" y="1257"/>
                </a:lnTo>
                <a:lnTo>
                  <a:pt x="3762137" y="2162"/>
                </a:lnTo>
                <a:lnTo>
                  <a:pt x="3833122" y="3313"/>
                </a:lnTo>
                <a:lnTo>
                  <a:pt x="3904276" y="4713"/>
                </a:lnTo>
                <a:lnTo>
                  <a:pt x="3983100" y="6552"/>
                </a:lnTo>
                <a:lnTo>
                  <a:pt x="4061265" y="8679"/>
                </a:lnTo>
                <a:lnTo>
                  <a:pt x="4138754" y="11091"/>
                </a:lnTo>
                <a:lnTo>
                  <a:pt x="4215551" y="13782"/>
                </a:lnTo>
                <a:lnTo>
                  <a:pt x="4291638" y="16751"/>
                </a:lnTo>
                <a:lnTo>
                  <a:pt x="4367001" y="19994"/>
                </a:lnTo>
                <a:lnTo>
                  <a:pt x="4441621" y="23506"/>
                </a:lnTo>
                <a:lnTo>
                  <a:pt x="4515483" y="27284"/>
                </a:lnTo>
                <a:lnTo>
                  <a:pt x="4588569" y="31325"/>
                </a:lnTo>
                <a:lnTo>
                  <a:pt x="4660864" y="35624"/>
                </a:lnTo>
                <a:lnTo>
                  <a:pt x="4732350" y="40179"/>
                </a:lnTo>
                <a:lnTo>
                  <a:pt x="4803012" y="44986"/>
                </a:lnTo>
                <a:lnTo>
                  <a:pt x="4872832" y="50041"/>
                </a:lnTo>
                <a:lnTo>
                  <a:pt x="4941794" y="55341"/>
                </a:lnTo>
                <a:lnTo>
                  <a:pt x="5009881" y="60882"/>
                </a:lnTo>
                <a:lnTo>
                  <a:pt x="5077078" y="66660"/>
                </a:lnTo>
                <a:lnTo>
                  <a:pt x="5143367" y="72671"/>
                </a:lnTo>
                <a:lnTo>
                  <a:pt x="5208731" y="78913"/>
                </a:lnTo>
                <a:lnTo>
                  <a:pt x="5273155" y="85382"/>
                </a:lnTo>
                <a:lnTo>
                  <a:pt x="5336621" y="92073"/>
                </a:lnTo>
                <a:lnTo>
                  <a:pt x="5399113" y="98984"/>
                </a:lnTo>
                <a:lnTo>
                  <a:pt x="5460615" y="106110"/>
                </a:lnTo>
                <a:lnTo>
                  <a:pt x="5521110" y="113449"/>
                </a:lnTo>
                <a:lnTo>
                  <a:pt x="5580581" y="120996"/>
                </a:lnTo>
                <a:lnTo>
                  <a:pt x="5639012" y="128748"/>
                </a:lnTo>
                <a:lnTo>
                  <a:pt x="5696387" y="136701"/>
                </a:lnTo>
                <a:lnTo>
                  <a:pt x="5752688" y="144852"/>
                </a:lnTo>
                <a:lnTo>
                  <a:pt x="5807899" y="153198"/>
                </a:lnTo>
                <a:lnTo>
                  <a:pt x="5862004" y="161733"/>
                </a:lnTo>
                <a:lnTo>
                  <a:pt x="5914985" y="170456"/>
                </a:lnTo>
                <a:lnTo>
                  <a:pt x="5966827" y="179362"/>
                </a:lnTo>
                <a:lnTo>
                  <a:pt x="6017513" y="188448"/>
                </a:lnTo>
                <a:lnTo>
                  <a:pt x="6067027" y="197709"/>
                </a:lnTo>
                <a:lnTo>
                  <a:pt x="6115351" y="207144"/>
                </a:lnTo>
                <a:lnTo>
                  <a:pt x="6162469" y="216747"/>
                </a:lnTo>
                <a:lnTo>
                  <a:pt x="6208365" y="226515"/>
                </a:lnTo>
                <a:lnTo>
                  <a:pt x="6253022" y="236446"/>
                </a:lnTo>
                <a:lnTo>
                  <a:pt x="6296424" y="246534"/>
                </a:lnTo>
                <a:lnTo>
                  <a:pt x="6338553" y="256777"/>
                </a:lnTo>
                <a:lnTo>
                  <a:pt x="6379394" y="267170"/>
                </a:lnTo>
                <a:lnTo>
                  <a:pt x="6418930" y="277711"/>
                </a:lnTo>
                <a:lnTo>
                  <a:pt x="6457144" y="288396"/>
                </a:lnTo>
                <a:lnTo>
                  <a:pt x="6494019" y="299221"/>
                </a:lnTo>
                <a:lnTo>
                  <a:pt x="6563689" y="321276"/>
                </a:lnTo>
                <a:lnTo>
                  <a:pt x="6627807" y="343848"/>
                </a:lnTo>
                <a:lnTo>
                  <a:pt x="6686241" y="366909"/>
                </a:lnTo>
                <a:lnTo>
                  <a:pt x="6738858" y="390429"/>
                </a:lnTo>
                <a:lnTo>
                  <a:pt x="6785525" y="414380"/>
                </a:lnTo>
                <a:lnTo>
                  <a:pt x="6826111" y="438732"/>
                </a:lnTo>
                <a:lnTo>
                  <a:pt x="6860481" y="463458"/>
                </a:lnTo>
                <a:lnTo>
                  <a:pt x="6900096" y="501182"/>
                </a:lnTo>
                <a:lnTo>
                  <a:pt x="6924982" y="539583"/>
                </a:lnTo>
                <a:lnTo>
                  <a:pt x="6934694" y="578565"/>
                </a:lnTo>
                <a:lnTo>
                  <a:pt x="6934482" y="591670"/>
                </a:lnTo>
                <a:lnTo>
                  <a:pt x="6923264" y="631273"/>
                </a:lnTo>
                <a:lnTo>
                  <a:pt x="6895835" y="671204"/>
                </a:lnTo>
                <a:lnTo>
                  <a:pt x="6852444" y="710612"/>
                </a:lnTo>
                <a:lnTo>
                  <a:pt x="6814971" y="736369"/>
                </a:lnTo>
                <a:lnTo>
                  <a:pt x="6770841" y="761679"/>
                </a:lnTo>
                <a:lnTo>
                  <a:pt x="6720209" y="786513"/>
                </a:lnTo>
                <a:lnTo>
                  <a:pt x="6663228" y="810841"/>
                </a:lnTo>
                <a:lnTo>
                  <a:pt x="6600052" y="834634"/>
                </a:lnTo>
                <a:lnTo>
                  <a:pt x="6530836" y="857862"/>
                </a:lnTo>
                <a:lnTo>
                  <a:pt x="6494010" y="869255"/>
                </a:lnTo>
                <a:lnTo>
                  <a:pt x="6455733" y="880496"/>
                </a:lnTo>
                <a:lnTo>
                  <a:pt x="6416022" y="891580"/>
                </a:lnTo>
                <a:lnTo>
                  <a:pt x="6374898" y="902505"/>
                </a:lnTo>
                <a:lnTo>
                  <a:pt x="6332379" y="913266"/>
                </a:lnTo>
                <a:lnTo>
                  <a:pt x="6288484" y="923861"/>
                </a:lnTo>
                <a:lnTo>
                  <a:pt x="6243234" y="934284"/>
                </a:lnTo>
                <a:lnTo>
                  <a:pt x="6196647" y="944533"/>
                </a:lnTo>
                <a:lnTo>
                  <a:pt x="6148742" y="954603"/>
                </a:lnTo>
                <a:lnTo>
                  <a:pt x="6099539" y="964492"/>
                </a:lnTo>
                <a:lnTo>
                  <a:pt x="6049057" y="974195"/>
                </a:lnTo>
                <a:lnTo>
                  <a:pt x="5997315" y="983708"/>
                </a:lnTo>
                <a:lnTo>
                  <a:pt x="5944333" y="993029"/>
                </a:lnTo>
                <a:lnTo>
                  <a:pt x="5890129" y="1002152"/>
                </a:lnTo>
                <a:lnTo>
                  <a:pt x="5834723" y="1011075"/>
                </a:lnTo>
                <a:lnTo>
                  <a:pt x="5778135" y="1019794"/>
                </a:lnTo>
                <a:lnTo>
                  <a:pt x="5720383" y="1028306"/>
                </a:lnTo>
                <a:lnTo>
                  <a:pt x="5661487" y="1036605"/>
                </a:lnTo>
                <a:lnTo>
                  <a:pt x="5601466" y="1044690"/>
                </a:lnTo>
                <a:lnTo>
                  <a:pt x="5540339" y="1052555"/>
                </a:lnTo>
                <a:lnTo>
                  <a:pt x="5478126" y="1060197"/>
                </a:lnTo>
                <a:lnTo>
                  <a:pt x="5414846" y="1067614"/>
                </a:lnTo>
                <a:lnTo>
                  <a:pt x="5350518" y="1074800"/>
                </a:lnTo>
                <a:lnTo>
                  <a:pt x="5285161" y="1081752"/>
                </a:lnTo>
                <a:lnTo>
                  <a:pt x="5218795" y="1088467"/>
                </a:lnTo>
                <a:lnTo>
                  <a:pt x="5151438" y="1094941"/>
                </a:lnTo>
                <a:lnTo>
                  <a:pt x="5083111" y="1101170"/>
                </a:lnTo>
                <a:lnTo>
                  <a:pt x="5013832" y="1107150"/>
                </a:lnTo>
                <a:lnTo>
                  <a:pt x="4943620" y="1112878"/>
                </a:lnTo>
                <a:lnTo>
                  <a:pt x="4872496" y="1118350"/>
                </a:lnTo>
                <a:lnTo>
                  <a:pt x="4800478" y="1123562"/>
                </a:lnTo>
                <a:lnTo>
                  <a:pt x="4727585" y="1128511"/>
                </a:lnTo>
                <a:lnTo>
                  <a:pt x="4653836" y="1133193"/>
                </a:lnTo>
                <a:lnTo>
                  <a:pt x="4579252" y="1137604"/>
                </a:lnTo>
                <a:lnTo>
                  <a:pt x="4503851" y="1141740"/>
                </a:lnTo>
                <a:lnTo>
                  <a:pt x="4427652" y="1145598"/>
                </a:lnTo>
                <a:lnTo>
                  <a:pt x="4350675" y="1149175"/>
                </a:lnTo>
                <a:lnTo>
                  <a:pt x="4103975" y="2216434"/>
                </a:lnTo>
                <a:close/>
              </a:path>
            </a:pathLst>
          </a:custGeom>
          <a:noFill/>
          <a:ln w="222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9" name="object 11"/>
          <p:cNvSpPr/>
          <p:nvPr/>
        </p:nvSpPr>
        <p:spPr>
          <a:xfrm>
            <a:off x="6994440" y="1484280"/>
            <a:ext cx="1897920" cy="18723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90" name="object 12"/>
          <p:cNvSpPr/>
          <p:nvPr/>
        </p:nvSpPr>
        <p:spPr>
          <a:xfrm>
            <a:off x="1084320" y="1626480"/>
            <a:ext cx="1174680" cy="1382760"/>
          </a:xfrm>
          <a:prstGeom prst="rect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2752560" y="513000"/>
            <a:ext cx="3657600" cy="5320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9"/>
              </a:spcBef>
              <a:buNone/>
              <a:tabLst>
                <a:tab algn="l" pos="0"/>
              </a:tabLst>
            </a:pPr>
            <a:r>
              <a:rPr b="1" lang="pt-BR" sz="3300" spc="6" strike="noStrike" u="none">
                <a:solidFill>
                  <a:srgbClr val="041daa"/>
                </a:solidFill>
                <a:uFillTx/>
                <a:latin typeface="Arial"/>
              </a:rPr>
              <a:t>História </a:t>
            </a:r>
            <a:r>
              <a:rPr b="1" lang="pt-BR" sz="3300" spc="11" strike="noStrike" u="none">
                <a:solidFill>
                  <a:srgbClr val="041daa"/>
                </a:solidFill>
                <a:uFillTx/>
                <a:latin typeface="Arial"/>
              </a:rPr>
              <a:t>da</a:t>
            </a:r>
            <a:r>
              <a:rPr b="1" lang="pt-BR" sz="3300" spc="-74" strike="noStrike" u="none">
                <a:solidFill>
                  <a:srgbClr val="041daa"/>
                </a:solidFill>
                <a:uFillTx/>
                <a:latin typeface="Arial"/>
              </a:rPr>
              <a:t> </a:t>
            </a:r>
            <a:r>
              <a:rPr b="1" lang="pt-BR" sz="3300" spc="11" strike="noStrike" u="none">
                <a:solidFill>
                  <a:srgbClr val="041daa"/>
                </a:solidFill>
                <a:uFillTx/>
                <a:latin typeface="Arial"/>
              </a:rPr>
              <a:t>Prolog</a:t>
            </a:r>
            <a:endParaRPr b="0" lang="pt-BR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2" name="object 14"/>
          <p:cNvSpPr/>
          <p:nvPr/>
        </p:nvSpPr>
        <p:spPr>
          <a:xfrm>
            <a:off x="1127160" y="6010200"/>
            <a:ext cx="887040" cy="398160"/>
          </a:xfrm>
          <a:prstGeom prst="rect">
            <a:avLst/>
          </a:pr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9080" bIns="0" anchor="t">
            <a:spAutoFit/>
          </a:bodyPr>
          <a:p>
            <a:pPr marL="91440" defTabSz="914400">
              <a:lnSpc>
                <a:spcPct val="100000"/>
              </a:lnSpc>
              <a:spcBef>
                <a:spcPts val="859"/>
              </a:spcBef>
            </a:pPr>
            <a:r>
              <a:rPr b="0" lang="pt-BR" sz="1900" spc="11" strike="noStrike" u="none">
                <a:solidFill>
                  <a:schemeClr val="dk1"/>
                </a:solidFill>
                <a:uFillTx/>
                <a:latin typeface="Noto Sans CJK JP Regular"/>
              </a:rPr>
              <a:t>1</a:t>
            </a:r>
            <a:r>
              <a:rPr b="0" lang="pt-BR" sz="1900" spc="79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900" spc="6" strike="noStrike" u="none">
                <a:solidFill>
                  <a:schemeClr val="dk1"/>
                </a:solidFill>
                <a:uFillTx/>
                <a:latin typeface="Noto Sans CJK JP Regular"/>
              </a:rPr>
              <a:t>972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object 15"/>
          <p:cNvSpPr/>
          <p:nvPr/>
        </p:nvSpPr>
        <p:spPr>
          <a:xfrm>
            <a:off x="3379680" y="6019920"/>
            <a:ext cx="872280" cy="398160"/>
          </a:xfrm>
          <a:prstGeom prst="rect">
            <a:avLst/>
          </a:pr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9080" bIns="0" anchor="t">
            <a:spAutoFit/>
          </a:bodyPr>
          <a:p>
            <a:pPr defTabSz="914400">
              <a:lnSpc>
                <a:spcPct val="100000"/>
              </a:lnSpc>
              <a:spcBef>
                <a:spcPts val="859"/>
              </a:spcBef>
            </a:pPr>
            <a:r>
              <a:rPr b="0" lang="pt-BR" sz="1900" spc="6" strike="noStrike" u="none">
                <a:solidFill>
                  <a:schemeClr val="dk1"/>
                </a:solidFill>
                <a:uFillTx/>
                <a:latin typeface="Noto Sans CJK JP Regular"/>
              </a:rPr>
              <a:t>1980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4" name="object 16"/>
          <p:cNvSpPr/>
          <p:nvPr/>
        </p:nvSpPr>
        <p:spPr>
          <a:xfrm>
            <a:off x="2389320" y="6019920"/>
            <a:ext cx="912240" cy="398160"/>
          </a:xfrm>
          <a:prstGeom prst="rect">
            <a:avLst/>
          </a:pr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9080" bIns="0" anchor="t">
            <a:spAutoFit/>
          </a:bodyPr>
          <a:p>
            <a:pPr marL="90720" defTabSz="914400">
              <a:lnSpc>
                <a:spcPct val="100000"/>
              </a:lnSpc>
              <a:spcBef>
                <a:spcPts val="859"/>
              </a:spcBef>
            </a:pPr>
            <a:r>
              <a:rPr b="0" lang="pt-BR" sz="1900" spc="11" strike="noStrike" u="none">
                <a:solidFill>
                  <a:schemeClr val="dk1"/>
                </a:solidFill>
                <a:uFillTx/>
                <a:latin typeface="Noto Sans CJK JP Regular"/>
              </a:rPr>
              <a:t>1 977</a:t>
            </a:r>
            <a:r>
              <a:rPr b="0" lang="pt-BR" sz="1900" spc="105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object 17"/>
          <p:cNvSpPr/>
          <p:nvPr/>
        </p:nvSpPr>
        <p:spPr>
          <a:xfrm>
            <a:off x="4687920" y="6010200"/>
            <a:ext cx="1941120" cy="398160"/>
          </a:xfrm>
          <a:prstGeom prst="rect">
            <a:avLst/>
          </a:pr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9080" bIns="0" anchor="t">
            <a:spAutoFit/>
          </a:bodyPr>
          <a:p>
            <a:pPr marL="91440" defTabSz="914400">
              <a:lnSpc>
                <a:spcPct val="100000"/>
              </a:lnSpc>
              <a:spcBef>
                <a:spcPts val="859"/>
              </a:spcBef>
            </a:pPr>
            <a:r>
              <a:rPr b="0" lang="pt-BR" sz="1900" spc="-20" strike="noStrike" u="none">
                <a:solidFill>
                  <a:schemeClr val="dk1"/>
                </a:solidFill>
                <a:uFillTx/>
                <a:latin typeface="Noto Sans CJK JP Regular"/>
              </a:rPr>
              <a:t>1980/1990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6" name="object 18"/>
          <p:cNvSpPr/>
          <p:nvPr/>
        </p:nvSpPr>
        <p:spPr>
          <a:xfrm>
            <a:off x="7051680" y="6019920"/>
            <a:ext cx="872280" cy="398160"/>
          </a:xfrm>
          <a:prstGeom prst="rect">
            <a:avLst/>
          </a:pr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9080" bIns="0" anchor="t">
            <a:spAutoFit/>
          </a:bodyPr>
          <a:p>
            <a:pPr marL="90720" defTabSz="914400">
              <a:lnSpc>
                <a:spcPct val="100000"/>
              </a:lnSpc>
              <a:spcBef>
                <a:spcPts val="859"/>
              </a:spcBef>
            </a:pPr>
            <a:r>
              <a:rPr b="0" lang="pt-BR" sz="1900" spc="6" strike="noStrike" u="none">
                <a:solidFill>
                  <a:schemeClr val="dk1"/>
                </a:solidFill>
                <a:uFillTx/>
                <a:latin typeface="Noto Sans CJK JP Regular"/>
              </a:rPr>
              <a:t>2005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7" name="object 19"/>
          <p:cNvSpPr/>
          <p:nvPr/>
        </p:nvSpPr>
        <p:spPr>
          <a:xfrm>
            <a:off x="2786760" y="3464280"/>
            <a:ext cx="3386880" cy="7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indent="364320" defTabSz="914400">
              <a:lnSpc>
                <a:spcPct val="145000"/>
              </a:lnSpc>
              <a:spcBef>
                <a:spcPts val="99"/>
              </a:spcBef>
              <a:tabLst>
                <a:tab algn="l" pos="0"/>
              </a:tabLst>
            </a:pPr>
            <a:r>
              <a:rPr b="0" lang="pt-BR" sz="1600" spc="-54" strike="noStrike" u="none">
                <a:solidFill>
                  <a:schemeClr val="dk1"/>
                </a:solidFill>
                <a:uFillTx/>
                <a:latin typeface="Arial"/>
              </a:rPr>
              <a:t>Prolog </a:t>
            </a:r>
            <a:r>
              <a:rPr b="0" lang="pt-BR" sz="1600" spc="-14" strike="noStrike" u="none">
                <a:solidFill>
                  <a:schemeClr val="dk1"/>
                </a:solidFill>
                <a:uFillTx/>
                <a:latin typeface="Arial"/>
              </a:rPr>
              <a:t>cresce </a:t>
            </a:r>
            <a:r>
              <a:rPr b="0" lang="pt-BR" sz="1600" spc="-79" strike="noStrike" u="none">
                <a:solidFill>
                  <a:schemeClr val="dk1"/>
                </a:solidFill>
                <a:uFillTx/>
                <a:latin typeface="Arial"/>
              </a:rPr>
              <a:t>em </a:t>
            </a:r>
            <a:r>
              <a:rPr b="0" lang="pt-BR" sz="1600" spc="-74" strike="noStrike" u="none">
                <a:solidFill>
                  <a:schemeClr val="dk1"/>
                </a:solidFill>
                <a:uFillTx/>
                <a:latin typeface="Arial"/>
              </a:rPr>
              <a:t>popularidade,  </a:t>
            </a:r>
            <a:r>
              <a:rPr b="0" lang="pt-BR" sz="1600" spc="-60" strike="noStrike" u="none">
                <a:solidFill>
                  <a:schemeClr val="dk1"/>
                </a:solidFill>
                <a:uFillTx/>
                <a:latin typeface="Arial"/>
              </a:rPr>
              <a:t>especialmente </a:t>
            </a:r>
            <a:r>
              <a:rPr b="0" lang="pt-BR" sz="1600" spc="-91" strike="noStrike" u="none">
                <a:solidFill>
                  <a:schemeClr val="dk1"/>
                </a:solidFill>
                <a:uFillTx/>
                <a:latin typeface="Arial"/>
              </a:rPr>
              <a:t>no </a:t>
            </a:r>
            <a:r>
              <a:rPr b="0" lang="pt-BR" sz="1600" spc="-54" strike="noStrike" u="none">
                <a:solidFill>
                  <a:schemeClr val="dk1"/>
                </a:solidFill>
                <a:uFillTx/>
                <a:latin typeface="Arial"/>
              </a:rPr>
              <a:t>Japão </a:t>
            </a:r>
            <a:r>
              <a:rPr b="0" lang="pt-BR" sz="1600" strike="noStrike" u="none">
                <a:solidFill>
                  <a:schemeClr val="dk1"/>
                </a:solidFill>
                <a:uFillTx/>
                <a:latin typeface="Arial"/>
              </a:rPr>
              <a:t>e </a:t>
            </a:r>
            <a:r>
              <a:rPr b="0" lang="pt-BR" sz="1600" spc="-54" strike="noStrike" u="none">
                <a:solidFill>
                  <a:schemeClr val="dk1"/>
                </a:solidFill>
                <a:uFillTx/>
                <a:latin typeface="Arial"/>
              </a:rPr>
              <a:t>na</a:t>
            </a:r>
            <a:r>
              <a:rPr b="0" lang="pt-BR" sz="1600" spc="65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1600" spc="-45" strike="noStrike" u="none">
                <a:solidFill>
                  <a:schemeClr val="dk1"/>
                </a:solidFill>
                <a:uFillTx/>
                <a:latin typeface="Arial"/>
              </a:rPr>
              <a:t>Europa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object 2"/>
          <p:cNvSpPr/>
          <p:nvPr/>
        </p:nvSpPr>
        <p:spPr>
          <a:xfrm>
            <a:off x="1068480" y="5486400"/>
            <a:ext cx="7846200" cy="5328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99" name="object 3"/>
          <p:cNvSpPr/>
          <p:nvPr/>
        </p:nvSpPr>
        <p:spPr>
          <a:xfrm>
            <a:off x="1068480" y="5486400"/>
            <a:ext cx="7846560" cy="532800"/>
          </a:xfrm>
          <a:custGeom>
            <a:avLst/>
            <a:gdLst>
              <a:gd name="textAreaLeft" fmla="*/ 0 w 7846560"/>
              <a:gd name="textAreaRight" fmla="*/ 7847280 w 7846560"/>
              <a:gd name="textAreaTop" fmla="*/ 0 h 532800"/>
              <a:gd name="textAreaBottom" fmla="*/ 533520 h 532800"/>
            </a:gdLst>
            <a:ahLst/>
            <a:rect l="textAreaLeft" t="textAreaTop" r="textAreaRight" b="textAreaBottom"/>
            <a:pathLst>
              <a:path w="7847330" h="533400">
                <a:moveTo>
                  <a:pt x="0" y="132237"/>
                </a:moveTo>
                <a:lnTo>
                  <a:pt x="7221784" y="132237"/>
                </a:lnTo>
                <a:lnTo>
                  <a:pt x="7221784" y="0"/>
                </a:lnTo>
                <a:lnTo>
                  <a:pt x="7847004" y="266699"/>
                </a:lnTo>
                <a:lnTo>
                  <a:pt x="7221784" y="533399"/>
                </a:lnTo>
                <a:lnTo>
                  <a:pt x="7221784" y="401161"/>
                </a:lnTo>
                <a:lnTo>
                  <a:pt x="0" y="401161"/>
                </a:lnTo>
                <a:lnTo>
                  <a:pt x="0" y="132237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00" name="object 4"/>
          <p:cNvSpPr/>
          <p:nvPr/>
        </p:nvSpPr>
        <p:spPr>
          <a:xfrm>
            <a:off x="1600200" y="5486400"/>
            <a:ext cx="360" cy="532800"/>
          </a:xfrm>
          <a:custGeom>
            <a:avLst/>
            <a:gdLst>
              <a:gd name="textAreaLeft" fmla="*/ 0 w 360"/>
              <a:gd name="textAreaRight" fmla="*/ 1440 w 360"/>
              <a:gd name="textAreaTop" fmla="*/ 0 h 532800"/>
              <a:gd name="textAreaBottom" fmla="*/ 533520 h 532800"/>
            </a:gdLst>
            <a:ahLst/>
            <a:rect l="textAreaLeft" t="textAreaTop" r="textAreaRight" b="textAreaBottom"/>
            <a:pathLst>
              <a:path w="0"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noFill/>
          <a:ln w="380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01" name="object 5"/>
          <p:cNvSpPr/>
          <p:nvPr/>
        </p:nvSpPr>
        <p:spPr>
          <a:xfrm>
            <a:off x="2819520" y="5486400"/>
            <a:ext cx="360" cy="532800"/>
          </a:xfrm>
          <a:custGeom>
            <a:avLst/>
            <a:gdLst>
              <a:gd name="textAreaLeft" fmla="*/ 0 w 360"/>
              <a:gd name="textAreaRight" fmla="*/ 1440 w 360"/>
              <a:gd name="textAreaTop" fmla="*/ 0 h 532800"/>
              <a:gd name="textAreaBottom" fmla="*/ 533520 h 532800"/>
            </a:gdLst>
            <a:ahLst/>
            <a:rect l="textAreaLeft" t="textAreaTop" r="textAreaRight" b="textAreaBottom"/>
            <a:pathLst>
              <a:path w="0"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noFill/>
          <a:ln w="380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02" name="object 6"/>
          <p:cNvSpPr/>
          <p:nvPr/>
        </p:nvSpPr>
        <p:spPr>
          <a:xfrm>
            <a:off x="3809880" y="5486400"/>
            <a:ext cx="360" cy="532800"/>
          </a:xfrm>
          <a:custGeom>
            <a:avLst/>
            <a:gdLst>
              <a:gd name="textAreaLeft" fmla="*/ 0 w 360"/>
              <a:gd name="textAreaRight" fmla="*/ 1440 w 360"/>
              <a:gd name="textAreaTop" fmla="*/ 0 h 532800"/>
              <a:gd name="textAreaBottom" fmla="*/ 533520 h 532800"/>
            </a:gdLst>
            <a:ahLst/>
            <a:rect l="textAreaLeft" t="textAreaTop" r="textAreaRight" b="textAreaBottom"/>
            <a:pathLst>
              <a:path w="0" h="533400">
                <a:moveTo>
                  <a:pt x="0" y="0"/>
                </a:moveTo>
                <a:lnTo>
                  <a:pt x="1" y="533399"/>
                </a:lnTo>
              </a:path>
            </a:pathLst>
          </a:custGeom>
          <a:noFill/>
          <a:ln w="380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03" name="object 7"/>
          <p:cNvSpPr/>
          <p:nvPr/>
        </p:nvSpPr>
        <p:spPr>
          <a:xfrm>
            <a:off x="7391520" y="5486400"/>
            <a:ext cx="360" cy="532800"/>
          </a:xfrm>
          <a:custGeom>
            <a:avLst/>
            <a:gdLst>
              <a:gd name="textAreaLeft" fmla="*/ 0 w 360"/>
              <a:gd name="textAreaRight" fmla="*/ 1440 w 360"/>
              <a:gd name="textAreaTop" fmla="*/ 0 h 532800"/>
              <a:gd name="textAreaBottom" fmla="*/ 533520 h 532800"/>
            </a:gdLst>
            <a:ahLst/>
            <a:rect l="textAreaLeft" t="textAreaTop" r="textAreaRight" b="textAreaBottom"/>
            <a:pathLst>
              <a:path w="0"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noFill/>
          <a:ln w="380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04" name="object 8"/>
          <p:cNvSpPr/>
          <p:nvPr/>
        </p:nvSpPr>
        <p:spPr>
          <a:xfrm>
            <a:off x="5562720" y="5486400"/>
            <a:ext cx="360" cy="532800"/>
          </a:xfrm>
          <a:custGeom>
            <a:avLst/>
            <a:gdLst>
              <a:gd name="textAreaLeft" fmla="*/ 0 w 360"/>
              <a:gd name="textAreaRight" fmla="*/ 1440 w 360"/>
              <a:gd name="textAreaTop" fmla="*/ 0 h 532800"/>
              <a:gd name="textAreaBottom" fmla="*/ 533520 h 532800"/>
            </a:gdLst>
            <a:ahLst/>
            <a:rect l="textAreaLeft" t="textAreaTop" r="textAreaRight" b="textAreaBottom"/>
            <a:pathLst>
              <a:path w="0" h="533400">
                <a:moveTo>
                  <a:pt x="0" y="0"/>
                </a:moveTo>
                <a:lnTo>
                  <a:pt x="1" y="533399"/>
                </a:lnTo>
              </a:path>
            </a:pathLst>
          </a:custGeom>
          <a:noFill/>
          <a:ln w="380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05" name="object 9"/>
          <p:cNvSpPr/>
          <p:nvPr/>
        </p:nvSpPr>
        <p:spPr>
          <a:xfrm>
            <a:off x="968760" y="2633040"/>
            <a:ext cx="3720600" cy="24339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06" name="object 10"/>
          <p:cNvSpPr/>
          <p:nvPr/>
        </p:nvSpPr>
        <p:spPr>
          <a:xfrm>
            <a:off x="4427640" y="1676520"/>
            <a:ext cx="4320360" cy="3700800"/>
          </a:xfrm>
          <a:custGeom>
            <a:avLst/>
            <a:gdLst>
              <a:gd name="textAreaLeft" fmla="*/ 0 w 4320360"/>
              <a:gd name="textAreaRight" fmla="*/ 4321080 w 4320360"/>
              <a:gd name="textAreaTop" fmla="*/ 0 h 3700800"/>
              <a:gd name="textAreaBottom" fmla="*/ 3701520 h 3700800"/>
            </a:gdLst>
            <a:ahLst/>
            <a:rect l="textAreaLeft" t="textAreaTop" r="textAreaRight" b="textAreaBottom"/>
            <a:pathLst>
              <a:path w="4321175" h="3701415">
                <a:moveTo>
                  <a:pt x="3005796" y="2727010"/>
                </a:moveTo>
                <a:lnTo>
                  <a:pt x="2205020" y="2727010"/>
                </a:lnTo>
                <a:lnTo>
                  <a:pt x="2959845" y="3701037"/>
                </a:lnTo>
                <a:lnTo>
                  <a:pt x="3005796" y="2727010"/>
                </a:lnTo>
                <a:close/>
              </a:path>
              <a:path w="4321175" h="3701415">
                <a:moveTo>
                  <a:pt x="2174598" y="0"/>
                </a:moveTo>
                <a:lnTo>
                  <a:pt x="2116095" y="270"/>
                </a:lnTo>
                <a:lnTo>
                  <a:pt x="2057623" y="1519"/>
                </a:lnTo>
                <a:lnTo>
                  <a:pt x="1999568" y="3736"/>
                </a:lnTo>
                <a:lnTo>
                  <a:pt x="1941946" y="6907"/>
                </a:lnTo>
                <a:lnTo>
                  <a:pt x="1884779" y="11019"/>
                </a:lnTo>
                <a:lnTo>
                  <a:pt x="1828085" y="16061"/>
                </a:lnTo>
                <a:lnTo>
                  <a:pt x="1771883" y="22019"/>
                </a:lnTo>
                <a:lnTo>
                  <a:pt x="1716193" y="28881"/>
                </a:lnTo>
                <a:lnTo>
                  <a:pt x="1661033" y="36634"/>
                </a:lnTo>
                <a:lnTo>
                  <a:pt x="1606423" y="45266"/>
                </a:lnTo>
                <a:lnTo>
                  <a:pt x="1552383" y="54763"/>
                </a:lnTo>
                <a:lnTo>
                  <a:pt x="1498930" y="65114"/>
                </a:lnTo>
                <a:lnTo>
                  <a:pt x="1446085" y="76306"/>
                </a:lnTo>
                <a:lnTo>
                  <a:pt x="1393867" y="88325"/>
                </a:lnTo>
                <a:lnTo>
                  <a:pt x="1342294" y="101160"/>
                </a:lnTo>
                <a:lnTo>
                  <a:pt x="1291386" y="114798"/>
                </a:lnTo>
                <a:lnTo>
                  <a:pt x="1241163" y="129227"/>
                </a:lnTo>
                <a:lnTo>
                  <a:pt x="1191643" y="144432"/>
                </a:lnTo>
                <a:lnTo>
                  <a:pt x="1142845" y="160403"/>
                </a:lnTo>
                <a:lnTo>
                  <a:pt x="1094790" y="177126"/>
                </a:lnTo>
                <a:lnTo>
                  <a:pt x="1047495" y="194589"/>
                </a:lnTo>
                <a:lnTo>
                  <a:pt x="1000980" y="212779"/>
                </a:lnTo>
                <a:lnTo>
                  <a:pt x="955265" y="231683"/>
                </a:lnTo>
                <a:lnTo>
                  <a:pt x="910368" y="251290"/>
                </a:lnTo>
                <a:lnTo>
                  <a:pt x="866309" y="271585"/>
                </a:lnTo>
                <a:lnTo>
                  <a:pt x="823107" y="292557"/>
                </a:lnTo>
                <a:lnTo>
                  <a:pt x="780781" y="314193"/>
                </a:lnTo>
                <a:lnTo>
                  <a:pt x="739351" y="336481"/>
                </a:lnTo>
                <a:lnTo>
                  <a:pt x="698834" y="359407"/>
                </a:lnTo>
                <a:lnTo>
                  <a:pt x="659252" y="382960"/>
                </a:lnTo>
                <a:lnTo>
                  <a:pt x="620622" y="407126"/>
                </a:lnTo>
                <a:lnTo>
                  <a:pt x="582964" y="431892"/>
                </a:lnTo>
                <a:lnTo>
                  <a:pt x="546298" y="457248"/>
                </a:lnTo>
                <a:lnTo>
                  <a:pt x="510642" y="483178"/>
                </a:lnTo>
                <a:lnTo>
                  <a:pt x="476016" y="509672"/>
                </a:lnTo>
                <a:lnTo>
                  <a:pt x="442438" y="536716"/>
                </a:lnTo>
                <a:lnTo>
                  <a:pt x="409929" y="564298"/>
                </a:lnTo>
                <a:lnTo>
                  <a:pt x="378507" y="592405"/>
                </a:lnTo>
                <a:lnTo>
                  <a:pt x="348191" y="621025"/>
                </a:lnTo>
                <a:lnTo>
                  <a:pt x="319000" y="650144"/>
                </a:lnTo>
                <a:lnTo>
                  <a:pt x="290955" y="679751"/>
                </a:lnTo>
                <a:lnTo>
                  <a:pt x="264073" y="709833"/>
                </a:lnTo>
                <a:lnTo>
                  <a:pt x="238375" y="740376"/>
                </a:lnTo>
                <a:lnTo>
                  <a:pt x="213879" y="771369"/>
                </a:lnTo>
                <a:lnTo>
                  <a:pt x="190604" y="802799"/>
                </a:lnTo>
                <a:lnTo>
                  <a:pt x="168570" y="834653"/>
                </a:lnTo>
                <a:lnTo>
                  <a:pt x="147797" y="866919"/>
                </a:lnTo>
                <a:lnTo>
                  <a:pt x="110105" y="932634"/>
                </a:lnTo>
                <a:lnTo>
                  <a:pt x="77684" y="999844"/>
                </a:lnTo>
                <a:lnTo>
                  <a:pt x="50686" y="1068448"/>
                </a:lnTo>
                <a:lnTo>
                  <a:pt x="29265" y="1138345"/>
                </a:lnTo>
                <a:lnTo>
                  <a:pt x="13575" y="1209434"/>
                </a:lnTo>
                <a:lnTo>
                  <a:pt x="3768" y="1281613"/>
                </a:lnTo>
                <a:lnTo>
                  <a:pt x="0" y="1354783"/>
                </a:lnTo>
                <a:lnTo>
                  <a:pt x="427" y="1391707"/>
                </a:lnTo>
                <a:lnTo>
                  <a:pt x="5919" y="1465253"/>
                </a:lnTo>
                <a:lnTo>
                  <a:pt x="17459" y="1537702"/>
                </a:lnTo>
                <a:lnTo>
                  <a:pt x="34887" y="1608956"/>
                </a:lnTo>
                <a:lnTo>
                  <a:pt x="58043" y="1678919"/>
                </a:lnTo>
                <a:lnTo>
                  <a:pt x="86766" y="1747494"/>
                </a:lnTo>
                <a:lnTo>
                  <a:pt x="120898" y="1814584"/>
                </a:lnTo>
                <a:lnTo>
                  <a:pt x="160278" y="1880092"/>
                </a:lnTo>
                <a:lnTo>
                  <a:pt x="181886" y="1912223"/>
                </a:lnTo>
                <a:lnTo>
                  <a:pt x="204746" y="1943921"/>
                </a:lnTo>
                <a:lnTo>
                  <a:pt x="228838" y="1975176"/>
                </a:lnTo>
                <a:lnTo>
                  <a:pt x="254141" y="2005974"/>
                </a:lnTo>
                <a:lnTo>
                  <a:pt x="280637" y="2036305"/>
                </a:lnTo>
                <a:lnTo>
                  <a:pt x="308305" y="2066155"/>
                </a:lnTo>
                <a:lnTo>
                  <a:pt x="337125" y="2095513"/>
                </a:lnTo>
                <a:lnTo>
                  <a:pt x="367078" y="2124366"/>
                </a:lnTo>
                <a:lnTo>
                  <a:pt x="398142" y="2152703"/>
                </a:lnTo>
                <a:lnTo>
                  <a:pt x="430298" y="2180511"/>
                </a:lnTo>
                <a:lnTo>
                  <a:pt x="463526" y="2207778"/>
                </a:lnTo>
                <a:lnTo>
                  <a:pt x="497806" y="2234492"/>
                </a:lnTo>
                <a:lnTo>
                  <a:pt x="533118" y="2260641"/>
                </a:lnTo>
                <a:lnTo>
                  <a:pt x="569443" y="2286213"/>
                </a:lnTo>
                <a:lnTo>
                  <a:pt x="606779" y="2311208"/>
                </a:lnTo>
                <a:lnTo>
                  <a:pt x="645047" y="2335576"/>
                </a:lnTo>
                <a:lnTo>
                  <a:pt x="684288" y="2359344"/>
                </a:lnTo>
                <a:lnTo>
                  <a:pt x="724460" y="2382486"/>
                </a:lnTo>
                <a:lnTo>
                  <a:pt x="765545" y="2404990"/>
                </a:lnTo>
                <a:lnTo>
                  <a:pt x="807522" y="2426845"/>
                </a:lnTo>
                <a:lnTo>
                  <a:pt x="850370" y="2448037"/>
                </a:lnTo>
                <a:lnTo>
                  <a:pt x="894071" y="2468556"/>
                </a:lnTo>
                <a:lnTo>
                  <a:pt x="938604" y="2488388"/>
                </a:lnTo>
                <a:lnTo>
                  <a:pt x="983949" y="2507522"/>
                </a:lnTo>
                <a:lnTo>
                  <a:pt x="1030086" y="2525945"/>
                </a:lnTo>
                <a:lnTo>
                  <a:pt x="1076995" y="2543646"/>
                </a:lnTo>
                <a:lnTo>
                  <a:pt x="1124656" y="2560612"/>
                </a:lnTo>
                <a:lnTo>
                  <a:pt x="1173049" y="2576832"/>
                </a:lnTo>
                <a:lnTo>
                  <a:pt x="1222154" y="2592293"/>
                </a:lnTo>
                <a:lnTo>
                  <a:pt x="1271952" y="2606982"/>
                </a:lnTo>
                <a:lnTo>
                  <a:pt x="1322421" y="2620889"/>
                </a:lnTo>
                <a:lnTo>
                  <a:pt x="1373543" y="2634000"/>
                </a:lnTo>
                <a:lnTo>
                  <a:pt x="1425297" y="2646304"/>
                </a:lnTo>
                <a:lnTo>
                  <a:pt x="1477662" y="2657789"/>
                </a:lnTo>
                <a:lnTo>
                  <a:pt x="1530620" y="2668442"/>
                </a:lnTo>
                <a:lnTo>
                  <a:pt x="1584150" y="2678252"/>
                </a:lnTo>
                <a:lnTo>
                  <a:pt x="1638232" y="2687205"/>
                </a:lnTo>
                <a:lnTo>
                  <a:pt x="1692847" y="2695291"/>
                </a:lnTo>
                <a:lnTo>
                  <a:pt x="1747973" y="2702497"/>
                </a:lnTo>
                <a:lnTo>
                  <a:pt x="1803591" y="2708811"/>
                </a:lnTo>
                <a:lnTo>
                  <a:pt x="1859682" y="2714220"/>
                </a:lnTo>
                <a:lnTo>
                  <a:pt x="1916225" y="2718713"/>
                </a:lnTo>
                <a:lnTo>
                  <a:pt x="1973200" y="2722278"/>
                </a:lnTo>
                <a:lnTo>
                  <a:pt x="2030587" y="2724902"/>
                </a:lnTo>
                <a:lnTo>
                  <a:pt x="2088366" y="2726574"/>
                </a:lnTo>
                <a:lnTo>
                  <a:pt x="2146517" y="2727281"/>
                </a:lnTo>
                <a:lnTo>
                  <a:pt x="3005796" y="2727010"/>
                </a:lnTo>
                <a:lnTo>
                  <a:pt x="3010975" y="2617232"/>
                </a:lnTo>
                <a:lnTo>
                  <a:pt x="3068308" y="2601115"/>
                </a:lnTo>
                <a:lnTo>
                  <a:pt x="3124630" y="2584038"/>
                </a:lnTo>
                <a:lnTo>
                  <a:pt x="3179921" y="2566019"/>
                </a:lnTo>
                <a:lnTo>
                  <a:pt x="3234161" y="2547078"/>
                </a:lnTo>
                <a:lnTo>
                  <a:pt x="3287330" y="2527234"/>
                </a:lnTo>
                <a:lnTo>
                  <a:pt x="3339409" y="2506506"/>
                </a:lnTo>
                <a:lnTo>
                  <a:pt x="3390378" y="2484915"/>
                </a:lnTo>
                <a:lnTo>
                  <a:pt x="3440216" y="2462478"/>
                </a:lnTo>
                <a:lnTo>
                  <a:pt x="3488904" y="2439216"/>
                </a:lnTo>
                <a:lnTo>
                  <a:pt x="3536423" y="2415149"/>
                </a:lnTo>
                <a:lnTo>
                  <a:pt x="3582752" y="2390295"/>
                </a:lnTo>
                <a:lnTo>
                  <a:pt x="3627871" y="2364674"/>
                </a:lnTo>
                <a:lnTo>
                  <a:pt x="3671761" y="2338305"/>
                </a:lnTo>
                <a:lnTo>
                  <a:pt x="3714421" y="2311195"/>
                </a:lnTo>
                <a:lnTo>
                  <a:pt x="3755774" y="2283402"/>
                </a:lnTo>
                <a:lnTo>
                  <a:pt x="3795857" y="2254906"/>
                </a:lnTo>
                <a:lnTo>
                  <a:pt x="3834631" y="2225741"/>
                </a:lnTo>
                <a:lnTo>
                  <a:pt x="3872077" y="2195925"/>
                </a:lnTo>
                <a:lnTo>
                  <a:pt x="3908175" y="2165477"/>
                </a:lnTo>
                <a:lnTo>
                  <a:pt x="3942905" y="2134418"/>
                </a:lnTo>
                <a:lnTo>
                  <a:pt x="3976246" y="2102766"/>
                </a:lnTo>
                <a:lnTo>
                  <a:pt x="4008180" y="2070541"/>
                </a:lnTo>
                <a:lnTo>
                  <a:pt x="4038686" y="2037762"/>
                </a:lnTo>
                <a:lnTo>
                  <a:pt x="4067745" y="2004449"/>
                </a:lnTo>
                <a:lnTo>
                  <a:pt x="4095337" y="1970622"/>
                </a:lnTo>
                <a:lnTo>
                  <a:pt x="4121441" y="1936298"/>
                </a:lnTo>
                <a:lnTo>
                  <a:pt x="4146039" y="1901499"/>
                </a:lnTo>
                <a:lnTo>
                  <a:pt x="4169110" y="1866243"/>
                </a:lnTo>
                <a:lnTo>
                  <a:pt x="4190634" y="1830550"/>
                </a:lnTo>
                <a:lnTo>
                  <a:pt x="4210592" y="1794439"/>
                </a:lnTo>
                <a:lnTo>
                  <a:pt x="4228963" y="1757929"/>
                </a:lnTo>
                <a:lnTo>
                  <a:pt x="4245729" y="1721040"/>
                </a:lnTo>
                <a:lnTo>
                  <a:pt x="4260868" y="1683792"/>
                </a:lnTo>
                <a:lnTo>
                  <a:pt x="4274362" y="1646203"/>
                </a:lnTo>
                <a:lnTo>
                  <a:pt x="4286190" y="1608294"/>
                </a:lnTo>
                <a:lnTo>
                  <a:pt x="4296333" y="1570083"/>
                </a:lnTo>
                <a:lnTo>
                  <a:pt x="4304771" y="1531590"/>
                </a:lnTo>
                <a:lnTo>
                  <a:pt x="4311484" y="1492834"/>
                </a:lnTo>
                <a:lnTo>
                  <a:pt x="4316452" y="1453835"/>
                </a:lnTo>
                <a:lnTo>
                  <a:pt x="4319655" y="1414613"/>
                </a:lnTo>
                <a:lnTo>
                  <a:pt x="4321073" y="1375185"/>
                </a:lnTo>
                <a:lnTo>
                  <a:pt x="4320688" y="1335573"/>
                </a:lnTo>
                <a:lnTo>
                  <a:pt x="4315195" y="1262027"/>
                </a:lnTo>
                <a:lnTo>
                  <a:pt x="4303654" y="1189578"/>
                </a:lnTo>
                <a:lnTo>
                  <a:pt x="4286225" y="1118324"/>
                </a:lnTo>
                <a:lnTo>
                  <a:pt x="4263069" y="1048361"/>
                </a:lnTo>
                <a:lnTo>
                  <a:pt x="4234344" y="979786"/>
                </a:lnTo>
                <a:lnTo>
                  <a:pt x="4200212" y="912696"/>
                </a:lnTo>
                <a:lnTo>
                  <a:pt x="4160832" y="847188"/>
                </a:lnTo>
                <a:lnTo>
                  <a:pt x="4139224" y="815058"/>
                </a:lnTo>
                <a:lnTo>
                  <a:pt x="4116364" y="783359"/>
                </a:lnTo>
                <a:lnTo>
                  <a:pt x="4092272" y="752104"/>
                </a:lnTo>
                <a:lnTo>
                  <a:pt x="4066968" y="721306"/>
                </a:lnTo>
                <a:lnTo>
                  <a:pt x="4040472" y="690975"/>
                </a:lnTo>
                <a:lnTo>
                  <a:pt x="4012804" y="661125"/>
                </a:lnTo>
                <a:lnTo>
                  <a:pt x="3983984" y="631767"/>
                </a:lnTo>
                <a:lnTo>
                  <a:pt x="3954032" y="602914"/>
                </a:lnTo>
                <a:lnTo>
                  <a:pt x="3922968" y="574577"/>
                </a:lnTo>
                <a:lnTo>
                  <a:pt x="3890812" y="546770"/>
                </a:lnTo>
                <a:lnTo>
                  <a:pt x="3857584" y="519502"/>
                </a:lnTo>
                <a:lnTo>
                  <a:pt x="3823303" y="492788"/>
                </a:lnTo>
                <a:lnTo>
                  <a:pt x="3787991" y="466639"/>
                </a:lnTo>
                <a:lnTo>
                  <a:pt x="3751667" y="441067"/>
                </a:lnTo>
                <a:lnTo>
                  <a:pt x="3714351" y="416085"/>
                </a:lnTo>
                <a:lnTo>
                  <a:pt x="3676063" y="391704"/>
                </a:lnTo>
                <a:lnTo>
                  <a:pt x="3636822" y="367936"/>
                </a:lnTo>
                <a:lnTo>
                  <a:pt x="3596650" y="344794"/>
                </a:lnTo>
                <a:lnTo>
                  <a:pt x="3555566" y="322290"/>
                </a:lnTo>
                <a:lnTo>
                  <a:pt x="3513589" y="300435"/>
                </a:lnTo>
                <a:lnTo>
                  <a:pt x="3470741" y="279243"/>
                </a:lnTo>
                <a:lnTo>
                  <a:pt x="3427040" y="258725"/>
                </a:lnTo>
                <a:lnTo>
                  <a:pt x="3382508" y="238892"/>
                </a:lnTo>
                <a:lnTo>
                  <a:pt x="3337163" y="219758"/>
                </a:lnTo>
                <a:lnTo>
                  <a:pt x="3291026" y="201335"/>
                </a:lnTo>
                <a:lnTo>
                  <a:pt x="3244117" y="183634"/>
                </a:lnTo>
                <a:lnTo>
                  <a:pt x="3196456" y="166668"/>
                </a:lnTo>
                <a:lnTo>
                  <a:pt x="3148063" y="150448"/>
                </a:lnTo>
                <a:lnTo>
                  <a:pt x="3098958" y="134988"/>
                </a:lnTo>
                <a:lnTo>
                  <a:pt x="3049161" y="120298"/>
                </a:lnTo>
                <a:lnTo>
                  <a:pt x="2998692" y="106391"/>
                </a:lnTo>
                <a:lnTo>
                  <a:pt x="2947570" y="93280"/>
                </a:lnTo>
                <a:lnTo>
                  <a:pt x="2895817" y="80976"/>
                </a:lnTo>
                <a:lnTo>
                  <a:pt x="2843451" y="69491"/>
                </a:lnTo>
                <a:lnTo>
                  <a:pt x="2790493" y="58838"/>
                </a:lnTo>
                <a:lnTo>
                  <a:pt x="2736964" y="49028"/>
                </a:lnTo>
                <a:lnTo>
                  <a:pt x="2682882" y="40075"/>
                </a:lnTo>
                <a:lnTo>
                  <a:pt x="2628268" y="31989"/>
                </a:lnTo>
                <a:lnTo>
                  <a:pt x="2573141" y="24783"/>
                </a:lnTo>
                <a:lnTo>
                  <a:pt x="2517523" y="18469"/>
                </a:lnTo>
                <a:lnTo>
                  <a:pt x="2461433" y="13060"/>
                </a:lnTo>
                <a:lnTo>
                  <a:pt x="2404890" y="8567"/>
                </a:lnTo>
                <a:lnTo>
                  <a:pt x="2347915" y="5002"/>
                </a:lnTo>
                <a:lnTo>
                  <a:pt x="2290528" y="2378"/>
                </a:lnTo>
                <a:lnTo>
                  <a:pt x="2232749" y="706"/>
                </a:lnTo>
                <a:lnTo>
                  <a:pt x="2174598" y="0"/>
                </a:lnTo>
                <a:close/>
              </a:path>
            </a:pathLst>
          </a:custGeom>
          <a:solidFill>
            <a:srgbClr val="e4e4e4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07" name="object 11"/>
          <p:cNvSpPr/>
          <p:nvPr/>
        </p:nvSpPr>
        <p:spPr>
          <a:xfrm>
            <a:off x="4427640" y="1676520"/>
            <a:ext cx="4320360" cy="3700800"/>
          </a:xfrm>
          <a:custGeom>
            <a:avLst/>
            <a:gdLst>
              <a:gd name="textAreaLeft" fmla="*/ 0 w 4320360"/>
              <a:gd name="textAreaRight" fmla="*/ 4321080 w 4320360"/>
              <a:gd name="textAreaTop" fmla="*/ 0 h 3700800"/>
              <a:gd name="textAreaBottom" fmla="*/ 3701520 h 3700800"/>
            </a:gdLst>
            <a:ahLst/>
            <a:rect l="textAreaLeft" t="textAreaTop" r="textAreaRight" b="textAreaBottom"/>
            <a:pathLst>
              <a:path w="4321175" h="3701415">
                <a:moveTo>
                  <a:pt x="2959838" y="3701039"/>
                </a:moveTo>
                <a:lnTo>
                  <a:pt x="2205019" y="2727020"/>
                </a:lnTo>
                <a:lnTo>
                  <a:pt x="2146516" y="2727289"/>
                </a:lnTo>
                <a:lnTo>
                  <a:pt x="2088365" y="2726582"/>
                </a:lnTo>
                <a:lnTo>
                  <a:pt x="2030586" y="2724909"/>
                </a:lnTo>
                <a:lnTo>
                  <a:pt x="1973199" y="2722284"/>
                </a:lnTo>
                <a:lnTo>
                  <a:pt x="1916224" y="2718719"/>
                </a:lnTo>
                <a:lnTo>
                  <a:pt x="1859682" y="2714225"/>
                </a:lnTo>
                <a:lnTo>
                  <a:pt x="1803592" y="2708815"/>
                </a:lnTo>
                <a:lnTo>
                  <a:pt x="1747973" y="2702500"/>
                </a:lnTo>
                <a:lnTo>
                  <a:pt x="1692847" y="2695294"/>
                </a:lnTo>
                <a:lnTo>
                  <a:pt x="1638233" y="2687208"/>
                </a:lnTo>
                <a:lnTo>
                  <a:pt x="1584151" y="2678253"/>
                </a:lnTo>
                <a:lnTo>
                  <a:pt x="1530621" y="2668443"/>
                </a:lnTo>
                <a:lnTo>
                  <a:pt x="1477664" y="2657790"/>
                </a:lnTo>
                <a:lnTo>
                  <a:pt x="1425298" y="2646305"/>
                </a:lnTo>
                <a:lnTo>
                  <a:pt x="1373544" y="2634000"/>
                </a:lnTo>
                <a:lnTo>
                  <a:pt x="1322423" y="2620888"/>
                </a:lnTo>
                <a:lnTo>
                  <a:pt x="1271954" y="2606981"/>
                </a:lnTo>
                <a:lnTo>
                  <a:pt x="1222156" y="2592291"/>
                </a:lnTo>
                <a:lnTo>
                  <a:pt x="1173051" y="2576830"/>
                </a:lnTo>
                <a:lnTo>
                  <a:pt x="1124658" y="2560610"/>
                </a:lnTo>
                <a:lnTo>
                  <a:pt x="1076997" y="2543643"/>
                </a:lnTo>
                <a:lnTo>
                  <a:pt x="1030088" y="2525942"/>
                </a:lnTo>
                <a:lnTo>
                  <a:pt x="983951" y="2507518"/>
                </a:lnTo>
                <a:lnTo>
                  <a:pt x="938606" y="2488384"/>
                </a:lnTo>
                <a:lnTo>
                  <a:pt x="894074" y="2468552"/>
                </a:lnTo>
                <a:lnTo>
                  <a:pt x="850373" y="2448033"/>
                </a:lnTo>
                <a:lnTo>
                  <a:pt x="807524" y="2426840"/>
                </a:lnTo>
                <a:lnTo>
                  <a:pt x="765548" y="2404986"/>
                </a:lnTo>
                <a:lnTo>
                  <a:pt x="724463" y="2382481"/>
                </a:lnTo>
                <a:lnTo>
                  <a:pt x="684291" y="2359339"/>
                </a:lnTo>
                <a:lnTo>
                  <a:pt x="645051" y="2335571"/>
                </a:lnTo>
                <a:lnTo>
                  <a:pt x="606762" y="2311190"/>
                </a:lnTo>
                <a:lnTo>
                  <a:pt x="569446" y="2286207"/>
                </a:lnTo>
                <a:lnTo>
                  <a:pt x="533122" y="2260635"/>
                </a:lnTo>
                <a:lnTo>
                  <a:pt x="497809" y="2234486"/>
                </a:lnTo>
                <a:lnTo>
                  <a:pt x="463529" y="2207772"/>
                </a:lnTo>
                <a:lnTo>
                  <a:pt x="430301" y="2180504"/>
                </a:lnTo>
                <a:lnTo>
                  <a:pt x="398145" y="2152696"/>
                </a:lnTo>
                <a:lnTo>
                  <a:pt x="367081" y="2124360"/>
                </a:lnTo>
                <a:lnTo>
                  <a:pt x="337129" y="2095506"/>
                </a:lnTo>
                <a:lnTo>
                  <a:pt x="308309" y="2066149"/>
                </a:lnTo>
                <a:lnTo>
                  <a:pt x="280641" y="2036298"/>
                </a:lnTo>
                <a:lnTo>
                  <a:pt x="254145" y="2005968"/>
                </a:lnTo>
                <a:lnTo>
                  <a:pt x="228841" y="1975169"/>
                </a:lnTo>
                <a:lnTo>
                  <a:pt x="204749" y="1943915"/>
                </a:lnTo>
                <a:lnTo>
                  <a:pt x="181889" y="1912216"/>
                </a:lnTo>
                <a:lnTo>
                  <a:pt x="160281" y="1880085"/>
                </a:lnTo>
                <a:lnTo>
                  <a:pt x="139945" y="1847535"/>
                </a:lnTo>
                <a:lnTo>
                  <a:pt x="103169" y="1781224"/>
                </a:lnTo>
                <a:lnTo>
                  <a:pt x="71720" y="1713380"/>
                </a:lnTo>
                <a:lnTo>
                  <a:pt x="45760" y="1644099"/>
                </a:lnTo>
                <a:lnTo>
                  <a:pt x="25448" y="1573478"/>
                </a:lnTo>
                <a:lnTo>
                  <a:pt x="10944" y="1501614"/>
                </a:lnTo>
                <a:lnTo>
                  <a:pt x="2407" y="1428605"/>
                </a:lnTo>
                <a:lnTo>
                  <a:pt x="0" y="1354776"/>
                </a:lnTo>
                <a:lnTo>
                  <a:pt x="1120" y="1318074"/>
                </a:lnTo>
                <a:lnTo>
                  <a:pt x="7927" y="1245388"/>
                </a:lnTo>
                <a:lnTo>
                  <a:pt x="20695" y="1173741"/>
                </a:lnTo>
                <a:lnTo>
                  <a:pt x="39271" y="1103236"/>
                </a:lnTo>
                <a:lnTo>
                  <a:pt x="63500" y="1033974"/>
                </a:lnTo>
                <a:lnTo>
                  <a:pt x="93229" y="966055"/>
                </a:lnTo>
                <a:lnTo>
                  <a:pt x="128305" y="899580"/>
                </a:lnTo>
                <a:lnTo>
                  <a:pt x="168574" y="834650"/>
                </a:lnTo>
                <a:lnTo>
                  <a:pt x="190608" y="802796"/>
                </a:lnTo>
                <a:lnTo>
                  <a:pt x="213882" y="771367"/>
                </a:lnTo>
                <a:lnTo>
                  <a:pt x="238378" y="740374"/>
                </a:lnTo>
                <a:lnTo>
                  <a:pt x="264077" y="709831"/>
                </a:lnTo>
                <a:lnTo>
                  <a:pt x="290959" y="679749"/>
                </a:lnTo>
                <a:lnTo>
                  <a:pt x="319004" y="650143"/>
                </a:lnTo>
                <a:lnTo>
                  <a:pt x="348195" y="621023"/>
                </a:lnTo>
                <a:lnTo>
                  <a:pt x="378510" y="592404"/>
                </a:lnTo>
                <a:lnTo>
                  <a:pt x="409933" y="564297"/>
                </a:lnTo>
                <a:lnTo>
                  <a:pt x="442442" y="536715"/>
                </a:lnTo>
                <a:lnTo>
                  <a:pt x="476020" y="509671"/>
                </a:lnTo>
                <a:lnTo>
                  <a:pt x="510646" y="483178"/>
                </a:lnTo>
                <a:lnTo>
                  <a:pt x="546302" y="457247"/>
                </a:lnTo>
                <a:lnTo>
                  <a:pt x="582968" y="431892"/>
                </a:lnTo>
                <a:lnTo>
                  <a:pt x="620626" y="407125"/>
                </a:lnTo>
                <a:lnTo>
                  <a:pt x="659255" y="382960"/>
                </a:lnTo>
                <a:lnTo>
                  <a:pt x="698838" y="359407"/>
                </a:lnTo>
                <a:lnTo>
                  <a:pt x="739354" y="336481"/>
                </a:lnTo>
                <a:lnTo>
                  <a:pt x="780784" y="314194"/>
                </a:lnTo>
                <a:lnTo>
                  <a:pt x="823110" y="292558"/>
                </a:lnTo>
                <a:lnTo>
                  <a:pt x="866312" y="271586"/>
                </a:lnTo>
                <a:lnTo>
                  <a:pt x="910371" y="251290"/>
                </a:lnTo>
                <a:lnTo>
                  <a:pt x="955268" y="231684"/>
                </a:lnTo>
                <a:lnTo>
                  <a:pt x="1000983" y="212780"/>
                </a:lnTo>
                <a:lnTo>
                  <a:pt x="1047497" y="194590"/>
                </a:lnTo>
                <a:lnTo>
                  <a:pt x="1094792" y="177127"/>
                </a:lnTo>
                <a:lnTo>
                  <a:pt x="1142847" y="160404"/>
                </a:lnTo>
                <a:lnTo>
                  <a:pt x="1191644" y="144433"/>
                </a:lnTo>
                <a:lnTo>
                  <a:pt x="1241164" y="129228"/>
                </a:lnTo>
                <a:lnTo>
                  <a:pt x="1291387" y="114799"/>
                </a:lnTo>
                <a:lnTo>
                  <a:pt x="1342294" y="101161"/>
                </a:lnTo>
                <a:lnTo>
                  <a:pt x="1393867" y="88326"/>
                </a:lnTo>
                <a:lnTo>
                  <a:pt x="1446085" y="76307"/>
                </a:lnTo>
                <a:lnTo>
                  <a:pt x="1498930" y="65115"/>
                </a:lnTo>
                <a:lnTo>
                  <a:pt x="1552382" y="54764"/>
                </a:lnTo>
                <a:lnTo>
                  <a:pt x="1606422" y="45266"/>
                </a:lnTo>
                <a:lnTo>
                  <a:pt x="1661031" y="36635"/>
                </a:lnTo>
                <a:lnTo>
                  <a:pt x="1716191" y="28882"/>
                </a:lnTo>
                <a:lnTo>
                  <a:pt x="1771881" y="22020"/>
                </a:lnTo>
                <a:lnTo>
                  <a:pt x="1828082" y="16061"/>
                </a:lnTo>
                <a:lnTo>
                  <a:pt x="1884776" y="11020"/>
                </a:lnTo>
                <a:lnTo>
                  <a:pt x="1941942" y="6907"/>
                </a:lnTo>
                <a:lnTo>
                  <a:pt x="1999563" y="3736"/>
                </a:lnTo>
                <a:lnTo>
                  <a:pt x="2057618" y="1519"/>
                </a:lnTo>
                <a:lnTo>
                  <a:pt x="2116089" y="269"/>
                </a:lnTo>
                <a:lnTo>
                  <a:pt x="2174592" y="0"/>
                </a:lnTo>
                <a:lnTo>
                  <a:pt x="2232743" y="707"/>
                </a:lnTo>
                <a:lnTo>
                  <a:pt x="2290522" y="2379"/>
                </a:lnTo>
                <a:lnTo>
                  <a:pt x="2347909" y="5003"/>
                </a:lnTo>
                <a:lnTo>
                  <a:pt x="2404884" y="8568"/>
                </a:lnTo>
                <a:lnTo>
                  <a:pt x="2461426" y="13062"/>
                </a:lnTo>
                <a:lnTo>
                  <a:pt x="2517517" y="18472"/>
                </a:lnTo>
                <a:lnTo>
                  <a:pt x="2573135" y="24786"/>
                </a:lnTo>
                <a:lnTo>
                  <a:pt x="2628261" y="31992"/>
                </a:lnTo>
                <a:lnTo>
                  <a:pt x="2682875" y="40078"/>
                </a:lnTo>
                <a:lnTo>
                  <a:pt x="2736957" y="49032"/>
                </a:lnTo>
                <a:lnTo>
                  <a:pt x="2790487" y="58842"/>
                </a:lnTo>
                <a:lnTo>
                  <a:pt x="2843445" y="69495"/>
                </a:lnTo>
                <a:lnTo>
                  <a:pt x="2895811" y="80980"/>
                </a:lnTo>
                <a:lnTo>
                  <a:pt x="2947564" y="93284"/>
                </a:lnTo>
                <a:lnTo>
                  <a:pt x="2998686" y="106396"/>
                </a:lnTo>
                <a:lnTo>
                  <a:pt x="3049155" y="120303"/>
                </a:lnTo>
                <a:lnTo>
                  <a:pt x="3098952" y="134993"/>
                </a:lnTo>
                <a:lnTo>
                  <a:pt x="3148058" y="150453"/>
                </a:lnTo>
                <a:lnTo>
                  <a:pt x="3196451" y="166673"/>
                </a:lnTo>
                <a:lnTo>
                  <a:pt x="3244112" y="183640"/>
                </a:lnTo>
                <a:lnTo>
                  <a:pt x="3291021" y="201341"/>
                </a:lnTo>
                <a:lnTo>
                  <a:pt x="3337158" y="219764"/>
                </a:lnTo>
                <a:lnTo>
                  <a:pt x="3382503" y="238898"/>
                </a:lnTo>
                <a:lnTo>
                  <a:pt x="3427036" y="258731"/>
                </a:lnTo>
                <a:lnTo>
                  <a:pt x="3470736" y="279249"/>
                </a:lnTo>
                <a:lnTo>
                  <a:pt x="3513585" y="300442"/>
                </a:lnTo>
                <a:lnTo>
                  <a:pt x="3555562" y="322296"/>
                </a:lnTo>
                <a:lnTo>
                  <a:pt x="3596646" y="344801"/>
                </a:lnTo>
                <a:lnTo>
                  <a:pt x="3636819" y="367943"/>
                </a:lnTo>
                <a:lnTo>
                  <a:pt x="3676059" y="391711"/>
                </a:lnTo>
                <a:lnTo>
                  <a:pt x="3714348" y="416092"/>
                </a:lnTo>
                <a:lnTo>
                  <a:pt x="3751664" y="441074"/>
                </a:lnTo>
                <a:lnTo>
                  <a:pt x="3787988" y="466646"/>
                </a:lnTo>
                <a:lnTo>
                  <a:pt x="3823301" y="492795"/>
                </a:lnTo>
                <a:lnTo>
                  <a:pt x="3857581" y="519510"/>
                </a:lnTo>
                <a:lnTo>
                  <a:pt x="3890809" y="546777"/>
                </a:lnTo>
                <a:lnTo>
                  <a:pt x="3922966" y="574585"/>
                </a:lnTo>
                <a:lnTo>
                  <a:pt x="3954030" y="602921"/>
                </a:lnTo>
                <a:lnTo>
                  <a:pt x="3983982" y="631775"/>
                </a:lnTo>
                <a:lnTo>
                  <a:pt x="4012802" y="661132"/>
                </a:lnTo>
                <a:lnTo>
                  <a:pt x="4040470" y="690983"/>
                </a:lnTo>
                <a:lnTo>
                  <a:pt x="4066967" y="721313"/>
                </a:lnTo>
                <a:lnTo>
                  <a:pt x="4092271" y="752112"/>
                </a:lnTo>
                <a:lnTo>
                  <a:pt x="4116363" y="783366"/>
                </a:lnTo>
                <a:lnTo>
                  <a:pt x="4139223" y="815065"/>
                </a:lnTo>
                <a:lnTo>
                  <a:pt x="4160831" y="847195"/>
                </a:lnTo>
                <a:lnTo>
                  <a:pt x="4181167" y="879746"/>
                </a:lnTo>
                <a:lnTo>
                  <a:pt x="4217944" y="946057"/>
                </a:lnTo>
                <a:lnTo>
                  <a:pt x="4249392" y="1013901"/>
                </a:lnTo>
                <a:lnTo>
                  <a:pt x="4275353" y="1083182"/>
                </a:lnTo>
                <a:lnTo>
                  <a:pt x="4295665" y="1153803"/>
                </a:lnTo>
                <a:lnTo>
                  <a:pt x="4310170" y="1225667"/>
                </a:lnTo>
                <a:lnTo>
                  <a:pt x="4318707" y="1298676"/>
                </a:lnTo>
                <a:lnTo>
                  <a:pt x="4321073" y="1375192"/>
                </a:lnTo>
                <a:lnTo>
                  <a:pt x="4319654" y="1414619"/>
                </a:lnTo>
                <a:lnTo>
                  <a:pt x="4316451" y="1453842"/>
                </a:lnTo>
                <a:lnTo>
                  <a:pt x="4311483" y="1492840"/>
                </a:lnTo>
                <a:lnTo>
                  <a:pt x="4304770" y="1531595"/>
                </a:lnTo>
                <a:lnTo>
                  <a:pt x="4296332" y="1570088"/>
                </a:lnTo>
                <a:lnTo>
                  <a:pt x="4286189" y="1608299"/>
                </a:lnTo>
                <a:lnTo>
                  <a:pt x="4274361" y="1646208"/>
                </a:lnTo>
                <a:lnTo>
                  <a:pt x="4260867" y="1683796"/>
                </a:lnTo>
                <a:lnTo>
                  <a:pt x="4245728" y="1721045"/>
                </a:lnTo>
                <a:lnTo>
                  <a:pt x="4228962" y="1757933"/>
                </a:lnTo>
                <a:lnTo>
                  <a:pt x="4210591" y="1794442"/>
                </a:lnTo>
                <a:lnTo>
                  <a:pt x="4190633" y="1830553"/>
                </a:lnTo>
                <a:lnTo>
                  <a:pt x="4169109" y="1866247"/>
                </a:lnTo>
                <a:lnTo>
                  <a:pt x="4146038" y="1901503"/>
                </a:lnTo>
                <a:lnTo>
                  <a:pt x="4121441" y="1936302"/>
                </a:lnTo>
                <a:lnTo>
                  <a:pt x="4095336" y="1970625"/>
                </a:lnTo>
                <a:lnTo>
                  <a:pt x="4067745" y="2004453"/>
                </a:lnTo>
                <a:lnTo>
                  <a:pt x="4038686" y="2037765"/>
                </a:lnTo>
                <a:lnTo>
                  <a:pt x="4008180" y="2070544"/>
                </a:lnTo>
                <a:lnTo>
                  <a:pt x="3976246" y="2102769"/>
                </a:lnTo>
                <a:lnTo>
                  <a:pt x="3942905" y="2134421"/>
                </a:lnTo>
                <a:lnTo>
                  <a:pt x="3908176" y="2165480"/>
                </a:lnTo>
                <a:lnTo>
                  <a:pt x="3872078" y="2195927"/>
                </a:lnTo>
                <a:lnTo>
                  <a:pt x="3834632" y="2225744"/>
                </a:lnTo>
                <a:lnTo>
                  <a:pt x="3795858" y="2254909"/>
                </a:lnTo>
                <a:lnTo>
                  <a:pt x="3755775" y="2283404"/>
                </a:lnTo>
                <a:lnTo>
                  <a:pt x="3714403" y="2311210"/>
                </a:lnTo>
                <a:lnTo>
                  <a:pt x="3671763" y="2338307"/>
                </a:lnTo>
                <a:lnTo>
                  <a:pt x="3627873" y="2364676"/>
                </a:lnTo>
                <a:lnTo>
                  <a:pt x="3582754" y="2390297"/>
                </a:lnTo>
                <a:lnTo>
                  <a:pt x="3536425" y="2415151"/>
                </a:lnTo>
                <a:lnTo>
                  <a:pt x="3488907" y="2439218"/>
                </a:lnTo>
                <a:lnTo>
                  <a:pt x="3440219" y="2462480"/>
                </a:lnTo>
                <a:lnTo>
                  <a:pt x="3390381" y="2484916"/>
                </a:lnTo>
                <a:lnTo>
                  <a:pt x="3339412" y="2506507"/>
                </a:lnTo>
                <a:lnTo>
                  <a:pt x="3287333" y="2527234"/>
                </a:lnTo>
                <a:lnTo>
                  <a:pt x="3234164" y="2547078"/>
                </a:lnTo>
                <a:lnTo>
                  <a:pt x="3179924" y="2566019"/>
                </a:lnTo>
                <a:lnTo>
                  <a:pt x="3124633" y="2584037"/>
                </a:lnTo>
                <a:lnTo>
                  <a:pt x="3068312" y="2601114"/>
                </a:lnTo>
                <a:lnTo>
                  <a:pt x="3010978" y="2617230"/>
                </a:lnTo>
                <a:lnTo>
                  <a:pt x="2959838" y="3701039"/>
                </a:lnTo>
                <a:close/>
              </a:path>
            </a:pathLst>
          </a:custGeom>
          <a:noFill/>
          <a:ln w="222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2752560" y="513000"/>
            <a:ext cx="3657600" cy="5320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9"/>
              </a:spcBef>
              <a:buNone/>
              <a:tabLst>
                <a:tab algn="l" pos="0"/>
              </a:tabLst>
            </a:pPr>
            <a:r>
              <a:rPr b="1" lang="pt-BR" sz="3300" spc="6" strike="noStrike" u="none">
                <a:solidFill>
                  <a:srgbClr val="041daa"/>
                </a:solidFill>
                <a:uFillTx/>
                <a:latin typeface="Arial"/>
              </a:rPr>
              <a:t>História </a:t>
            </a:r>
            <a:r>
              <a:rPr b="1" lang="pt-BR" sz="3300" spc="11" strike="noStrike" u="none">
                <a:solidFill>
                  <a:srgbClr val="041daa"/>
                </a:solidFill>
                <a:uFillTx/>
                <a:latin typeface="Arial"/>
              </a:rPr>
              <a:t>da</a:t>
            </a:r>
            <a:r>
              <a:rPr b="1" lang="pt-BR" sz="3300" spc="-74" strike="noStrike" u="none">
                <a:solidFill>
                  <a:srgbClr val="041daa"/>
                </a:solidFill>
                <a:uFillTx/>
                <a:latin typeface="Arial"/>
              </a:rPr>
              <a:t> </a:t>
            </a:r>
            <a:r>
              <a:rPr b="1" lang="pt-BR" sz="3300" spc="11" strike="noStrike" u="none">
                <a:solidFill>
                  <a:srgbClr val="041daa"/>
                </a:solidFill>
                <a:uFillTx/>
                <a:latin typeface="Arial"/>
              </a:rPr>
              <a:t>Prolog</a:t>
            </a:r>
            <a:endParaRPr b="0" lang="pt-BR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9" name="object 13"/>
          <p:cNvSpPr/>
          <p:nvPr/>
        </p:nvSpPr>
        <p:spPr>
          <a:xfrm>
            <a:off x="1127160" y="6010200"/>
            <a:ext cx="887040" cy="398160"/>
          </a:xfrm>
          <a:prstGeom prst="rect">
            <a:avLst/>
          </a:pr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9080" bIns="0" anchor="t">
            <a:spAutoFit/>
          </a:bodyPr>
          <a:p>
            <a:pPr marL="91440" defTabSz="914400">
              <a:lnSpc>
                <a:spcPct val="100000"/>
              </a:lnSpc>
              <a:spcBef>
                <a:spcPts val="859"/>
              </a:spcBef>
            </a:pPr>
            <a:r>
              <a:rPr b="0" lang="pt-BR" sz="1900" spc="11" strike="noStrike" u="none">
                <a:solidFill>
                  <a:schemeClr val="dk1"/>
                </a:solidFill>
                <a:uFillTx/>
                <a:latin typeface="Noto Sans CJK JP Regular"/>
              </a:rPr>
              <a:t>1</a:t>
            </a:r>
            <a:r>
              <a:rPr b="0" lang="pt-BR" sz="1900" spc="79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900" spc="6" strike="noStrike" u="none">
                <a:solidFill>
                  <a:schemeClr val="dk1"/>
                </a:solidFill>
                <a:uFillTx/>
                <a:latin typeface="Noto Sans CJK JP Regular"/>
              </a:rPr>
              <a:t>972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0" name="object 14"/>
          <p:cNvSpPr/>
          <p:nvPr/>
        </p:nvSpPr>
        <p:spPr>
          <a:xfrm>
            <a:off x="3379680" y="6019920"/>
            <a:ext cx="872280" cy="398160"/>
          </a:xfrm>
          <a:prstGeom prst="rect">
            <a:avLst/>
          </a:pr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9080" bIns="0" anchor="t">
            <a:spAutoFit/>
          </a:bodyPr>
          <a:p>
            <a:pPr defTabSz="914400">
              <a:lnSpc>
                <a:spcPct val="100000"/>
              </a:lnSpc>
              <a:spcBef>
                <a:spcPts val="859"/>
              </a:spcBef>
            </a:pPr>
            <a:r>
              <a:rPr b="0" lang="pt-BR" sz="1900" spc="6" strike="noStrike" u="none">
                <a:solidFill>
                  <a:schemeClr val="dk1"/>
                </a:solidFill>
                <a:uFillTx/>
                <a:latin typeface="Noto Sans CJK JP Regular"/>
              </a:rPr>
              <a:t>1980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1" name="object 15"/>
          <p:cNvSpPr/>
          <p:nvPr/>
        </p:nvSpPr>
        <p:spPr>
          <a:xfrm>
            <a:off x="2389320" y="6019920"/>
            <a:ext cx="912240" cy="398160"/>
          </a:xfrm>
          <a:prstGeom prst="rect">
            <a:avLst/>
          </a:pr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9080" bIns="0" anchor="t">
            <a:spAutoFit/>
          </a:bodyPr>
          <a:p>
            <a:pPr marL="90720" defTabSz="914400">
              <a:lnSpc>
                <a:spcPct val="100000"/>
              </a:lnSpc>
              <a:spcBef>
                <a:spcPts val="859"/>
              </a:spcBef>
            </a:pPr>
            <a:r>
              <a:rPr b="0" lang="pt-BR" sz="1900" spc="11" strike="noStrike" u="none">
                <a:solidFill>
                  <a:schemeClr val="dk1"/>
                </a:solidFill>
                <a:uFillTx/>
                <a:latin typeface="Noto Sans CJK JP Regular"/>
              </a:rPr>
              <a:t>1 977</a:t>
            </a:r>
            <a:r>
              <a:rPr b="0" lang="pt-BR" sz="1900" spc="105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2" name="object 16"/>
          <p:cNvSpPr/>
          <p:nvPr/>
        </p:nvSpPr>
        <p:spPr>
          <a:xfrm>
            <a:off x="4687920" y="6010200"/>
            <a:ext cx="1941120" cy="398160"/>
          </a:xfrm>
          <a:prstGeom prst="rect">
            <a:avLst/>
          </a:pr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9080" bIns="0" anchor="t">
            <a:spAutoFit/>
          </a:bodyPr>
          <a:p>
            <a:pPr marL="91440" defTabSz="914400">
              <a:lnSpc>
                <a:spcPct val="100000"/>
              </a:lnSpc>
              <a:spcBef>
                <a:spcPts val="859"/>
              </a:spcBef>
            </a:pPr>
            <a:r>
              <a:rPr b="0" lang="pt-BR" sz="1900" spc="-20" strike="noStrike" u="none">
                <a:solidFill>
                  <a:schemeClr val="dk1"/>
                </a:solidFill>
                <a:uFillTx/>
                <a:latin typeface="Noto Sans CJK JP Regular"/>
              </a:rPr>
              <a:t>1980/1990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3" name="object 17"/>
          <p:cNvSpPr/>
          <p:nvPr/>
        </p:nvSpPr>
        <p:spPr>
          <a:xfrm>
            <a:off x="7051680" y="6019920"/>
            <a:ext cx="872280" cy="392040"/>
          </a:xfrm>
          <a:prstGeom prst="rect">
            <a:avLst/>
          </a:pr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41120" bIns="0" anchor="t">
            <a:spAutoFit/>
          </a:bodyPr>
          <a:p>
            <a:pPr marL="90720" defTabSz="914400">
              <a:lnSpc>
                <a:spcPct val="100000"/>
              </a:lnSpc>
              <a:spcBef>
                <a:spcPts val="1111"/>
              </a:spcBef>
            </a:pPr>
            <a:r>
              <a:rPr b="0" lang="pt-BR" sz="1650" spc="-6" strike="noStrike" u="none">
                <a:solidFill>
                  <a:schemeClr val="dk1"/>
                </a:solidFill>
                <a:uFillTx/>
                <a:latin typeface="Noto Sans CJK JP Regular"/>
              </a:rPr>
              <a:t>2005</a:t>
            </a:r>
            <a:endParaRPr b="0" lang="pt-BR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4" name="object 18"/>
          <p:cNvSpPr/>
          <p:nvPr/>
        </p:nvSpPr>
        <p:spPr>
          <a:xfrm>
            <a:off x="5653080" y="1982160"/>
            <a:ext cx="2271240" cy="21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6"/>
              </a:spcBef>
            </a:pPr>
            <a:r>
              <a:rPr b="0" lang="pt-BR" sz="2000" spc="-54" strike="noStrike" u="none">
                <a:solidFill>
                  <a:schemeClr val="dk1"/>
                </a:solidFill>
                <a:uFillTx/>
                <a:latin typeface="Arial"/>
              </a:rPr>
              <a:t>Prolog usado</a:t>
            </a:r>
            <a:r>
              <a:rPr b="0" lang="pt-BR" sz="2000" spc="-105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000" spc="-65" strike="noStrike" u="none">
                <a:solidFill>
                  <a:schemeClr val="dk1"/>
                </a:solidFill>
                <a:uFillTx/>
                <a:latin typeface="Arial"/>
              </a:rPr>
              <a:t>para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96"/>
              </a:spcBef>
            </a:pPr>
            <a:r>
              <a:rPr b="0" lang="pt-BR" sz="2000" spc="-79" strike="noStrike" u="none">
                <a:solidFill>
                  <a:schemeClr val="dk1"/>
                </a:solidFill>
                <a:uFillTx/>
                <a:latin typeface="Arial"/>
              </a:rPr>
              <a:t>programar </a:t>
            </a:r>
            <a:r>
              <a:rPr b="0" lang="pt-BR" sz="2000" spc="-65" strike="noStrike" u="none">
                <a:solidFill>
                  <a:schemeClr val="dk1"/>
                </a:solidFill>
                <a:uFillTx/>
                <a:latin typeface="Arial"/>
              </a:rPr>
              <a:t>interface </a:t>
            </a:r>
            <a:r>
              <a:rPr b="0" lang="pt-BR" sz="2000" spc="-60" strike="noStrike" u="none">
                <a:solidFill>
                  <a:schemeClr val="dk1"/>
                </a:solidFill>
                <a:uFillTx/>
                <a:latin typeface="Arial"/>
              </a:rPr>
              <a:t>de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96"/>
              </a:spcBef>
            </a:pPr>
            <a:r>
              <a:rPr b="0" lang="pt-BR" sz="2000" spc="-71" strike="noStrike" u="none">
                <a:solidFill>
                  <a:schemeClr val="dk1"/>
                </a:solidFill>
                <a:uFillTx/>
                <a:latin typeface="Arial"/>
              </a:rPr>
              <a:t>linguagem </a:t>
            </a:r>
            <a:r>
              <a:rPr b="0" lang="pt-BR" sz="2000" spc="-91" strike="noStrike" u="none">
                <a:solidFill>
                  <a:schemeClr val="dk1"/>
                </a:solidFill>
                <a:uFillTx/>
                <a:latin typeface="Arial"/>
              </a:rPr>
              <a:t>natural </a:t>
            </a:r>
            <a:r>
              <a:rPr b="0" lang="pt-BR" sz="2000" spc="-60" strike="noStrike" u="none">
                <a:solidFill>
                  <a:schemeClr val="dk1"/>
                </a:solidFill>
                <a:uFillTx/>
                <a:latin typeface="Arial"/>
              </a:rPr>
              <a:t>na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96"/>
              </a:spcBef>
            </a:pPr>
            <a:r>
              <a:rPr b="0" lang="pt-BR" sz="2000" spc="-20" strike="noStrike" u="none">
                <a:solidFill>
                  <a:schemeClr val="dk1"/>
                </a:solidFill>
                <a:uFillTx/>
                <a:latin typeface="Arial"/>
              </a:rPr>
              <a:t>Estação </a:t>
            </a:r>
            <a:r>
              <a:rPr b="0" lang="pt-BR" sz="2000" spc="-26" strike="noStrike" u="none">
                <a:solidFill>
                  <a:schemeClr val="dk1"/>
                </a:solidFill>
                <a:uFillTx/>
                <a:latin typeface="Arial"/>
              </a:rPr>
              <a:t>Espacial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96"/>
              </a:spcBef>
            </a:pPr>
            <a:r>
              <a:rPr b="0" lang="pt-BR" sz="2000" spc="-71" strike="noStrike" u="none">
                <a:solidFill>
                  <a:schemeClr val="dk1"/>
                </a:solidFill>
                <a:uFillTx/>
                <a:latin typeface="Arial"/>
              </a:rPr>
              <a:t>Internacional </a:t>
            </a:r>
            <a:r>
              <a:rPr b="0" lang="pt-BR" sz="2000" spc="-60" strike="noStrike" u="none">
                <a:solidFill>
                  <a:schemeClr val="dk1"/>
                </a:solidFill>
                <a:uFillTx/>
                <a:latin typeface="Arial"/>
              </a:rPr>
              <a:t>da</a:t>
            </a:r>
            <a:r>
              <a:rPr b="0" lang="pt-BR" sz="2000" spc="-111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000" spc="71" strike="noStrike" u="none">
                <a:solidFill>
                  <a:schemeClr val="dk1"/>
                </a:solidFill>
                <a:uFillTx/>
                <a:latin typeface="Arial"/>
              </a:rPr>
              <a:t>NASA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object 2"/>
          <p:cNvSpPr/>
          <p:nvPr/>
        </p:nvSpPr>
        <p:spPr>
          <a:xfrm>
            <a:off x="1068480" y="5486400"/>
            <a:ext cx="7846200" cy="5328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16" name="object 3"/>
          <p:cNvSpPr/>
          <p:nvPr/>
        </p:nvSpPr>
        <p:spPr>
          <a:xfrm>
            <a:off x="1068480" y="5486400"/>
            <a:ext cx="7846560" cy="532800"/>
          </a:xfrm>
          <a:custGeom>
            <a:avLst/>
            <a:gdLst>
              <a:gd name="textAreaLeft" fmla="*/ 0 w 7846560"/>
              <a:gd name="textAreaRight" fmla="*/ 7847280 w 7846560"/>
              <a:gd name="textAreaTop" fmla="*/ 0 h 532800"/>
              <a:gd name="textAreaBottom" fmla="*/ 533520 h 532800"/>
            </a:gdLst>
            <a:ahLst/>
            <a:rect l="textAreaLeft" t="textAreaTop" r="textAreaRight" b="textAreaBottom"/>
            <a:pathLst>
              <a:path w="7847330" h="533400">
                <a:moveTo>
                  <a:pt x="0" y="132237"/>
                </a:moveTo>
                <a:lnTo>
                  <a:pt x="7221784" y="132237"/>
                </a:lnTo>
                <a:lnTo>
                  <a:pt x="7221784" y="0"/>
                </a:lnTo>
                <a:lnTo>
                  <a:pt x="7847004" y="266699"/>
                </a:lnTo>
                <a:lnTo>
                  <a:pt x="7221784" y="533399"/>
                </a:lnTo>
                <a:lnTo>
                  <a:pt x="7221784" y="401161"/>
                </a:lnTo>
                <a:lnTo>
                  <a:pt x="0" y="401161"/>
                </a:lnTo>
                <a:lnTo>
                  <a:pt x="0" y="132237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17" name="object 4"/>
          <p:cNvSpPr/>
          <p:nvPr/>
        </p:nvSpPr>
        <p:spPr>
          <a:xfrm>
            <a:off x="1600200" y="5486400"/>
            <a:ext cx="360" cy="532800"/>
          </a:xfrm>
          <a:custGeom>
            <a:avLst/>
            <a:gdLst>
              <a:gd name="textAreaLeft" fmla="*/ 0 w 360"/>
              <a:gd name="textAreaRight" fmla="*/ 1440 w 360"/>
              <a:gd name="textAreaTop" fmla="*/ 0 h 532800"/>
              <a:gd name="textAreaBottom" fmla="*/ 533520 h 532800"/>
            </a:gdLst>
            <a:ahLst/>
            <a:rect l="textAreaLeft" t="textAreaTop" r="textAreaRight" b="textAreaBottom"/>
            <a:pathLst>
              <a:path w="0"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noFill/>
          <a:ln w="380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18" name="object 5"/>
          <p:cNvSpPr/>
          <p:nvPr/>
        </p:nvSpPr>
        <p:spPr>
          <a:xfrm>
            <a:off x="2819520" y="5486400"/>
            <a:ext cx="360" cy="532800"/>
          </a:xfrm>
          <a:custGeom>
            <a:avLst/>
            <a:gdLst>
              <a:gd name="textAreaLeft" fmla="*/ 0 w 360"/>
              <a:gd name="textAreaRight" fmla="*/ 1440 w 360"/>
              <a:gd name="textAreaTop" fmla="*/ 0 h 532800"/>
              <a:gd name="textAreaBottom" fmla="*/ 533520 h 532800"/>
            </a:gdLst>
            <a:ahLst/>
            <a:rect l="textAreaLeft" t="textAreaTop" r="textAreaRight" b="textAreaBottom"/>
            <a:pathLst>
              <a:path w="0"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noFill/>
          <a:ln w="380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19" name="object 6"/>
          <p:cNvSpPr/>
          <p:nvPr/>
        </p:nvSpPr>
        <p:spPr>
          <a:xfrm>
            <a:off x="3809880" y="5486400"/>
            <a:ext cx="360" cy="532800"/>
          </a:xfrm>
          <a:custGeom>
            <a:avLst/>
            <a:gdLst>
              <a:gd name="textAreaLeft" fmla="*/ 0 w 360"/>
              <a:gd name="textAreaRight" fmla="*/ 1440 w 360"/>
              <a:gd name="textAreaTop" fmla="*/ 0 h 532800"/>
              <a:gd name="textAreaBottom" fmla="*/ 533520 h 532800"/>
            </a:gdLst>
            <a:ahLst/>
            <a:rect l="textAreaLeft" t="textAreaTop" r="textAreaRight" b="textAreaBottom"/>
            <a:pathLst>
              <a:path w="0" h="533400">
                <a:moveTo>
                  <a:pt x="0" y="0"/>
                </a:moveTo>
                <a:lnTo>
                  <a:pt x="1" y="533399"/>
                </a:lnTo>
              </a:path>
            </a:pathLst>
          </a:custGeom>
          <a:noFill/>
          <a:ln w="380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0" name="object 7"/>
          <p:cNvSpPr/>
          <p:nvPr/>
        </p:nvSpPr>
        <p:spPr>
          <a:xfrm>
            <a:off x="7667640" y="5486400"/>
            <a:ext cx="360" cy="532800"/>
          </a:xfrm>
          <a:custGeom>
            <a:avLst/>
            <a:gdLst>
              <a:gd name="textAreaLeft" fmla="*/ 0 w 360"/>
              <a:gd name="textAreaRight" fmla="*/ 1440 w 360"/>
              <a:gd name="textAreaTop" fmla="*/ 0 h 532800"/>
              <a:gd name="textAreaBottom" fmla="*/ 533520 h 532800"/>
            </a:gdLst>
            <a:ahLst/>
            <a:rect l="textAreaLeft" t="textAreaTop" r="textAreaRight" b="textAreaBottom"/>
            <a:pathLst>
              <a:path w="0"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noFill/>
          <a:ln w="380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1" name="object 8"/>
          <p:cNvSpPr/>
          <p:nvPr/>
        </p:nvSpPr>
        <p:spPr>
          <a:xfrm>
            <a:off x="5562720" y="5486400"/>
            <a:ext cx="360" cy="532800"/>
          </a:xfrm>
          <a:custGeom>
            <a:avLst/>
            <a:gdLst>
              <a:gd name="textAreaLeft" fmla="*/ 0 w 360"/>
              <a:gd name="textAreaRight" fmla="*/ 1440 w 360"/>
              <a:gd name="textAreaTop" fmla="*/ 0 h 532800"/>
              <a:gd name="textAreaBottom" fmla="*/ 533520 h 532800"/>
            </a:gdLst>
            <a:ahLst/>
            <a:rect l="textAreaLeft" t="textAreaTop" r="textAreaRight" b="textAreaBottom"/>
            <a:pathLst>
              <a:path w="0" h="533400">
                <a:moveTo>
                  <a:pt x="0" y="0"/>
                </a:moveTo>
                <a:lnTo>
                  <a:pt x="1" y="533399"/>
                </a:lnTo>
              </a:path>
            </a:pathLst>
          </a:custGeom>
          <a:noFill/>
          <a:ln w="380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2" name="object 9"/>
          <p:cNvSpPr/>
          <p:nvPr/>
        </p:nvSpPr>
        <p:spPr>
          <a:xfrm>
            <a:off x="5508720" y="1676520"/>
            <a:ext cx="3239640" cy="3784680"/>
          </a:xfrm>
          <a:custGeom>
            <a:avLst/>
            <a:gdLst>
              <a:gd name="textAreaLeft" fmla="*/ 0 w 3239640"/>
              <a:gd name="textAreaRight" fmla="*/ 3240360 w 3239640"/>
              <a:gd name="textAreaTop" fmla="*/ 0 h 3784680"/>
              <a:gd name="textAreaBottom" fmla="*/ 3785400 h 3784680"/>
            </a:gdLst>
            <a:ahLst/>
            <a:rect l="textAreaLeft" t="textAreaTop" r="textAreaRight" b="textAreaBottom"/>
            <a:pathLst>
              <a:path w="3240404" h="3785235">
                <a:moveTo>
                  <a:pt x="1619148" y="0"/>
                </a:moveTo>
                <a:lnTo>
                  <a:pt x="1567721" y="724"/>
                </a:lnTo>
                <a:lnTo>
                  <a:pt x="1516695" y="2833"/>
                </a:lnTo>
                <a:lnTo>
                  <a:pt x="1466093" y="6307"/>
                </a:lnTo>
                <a:lnTo>
                  <a:pt x="1415940" y="11124"/>
                </a:lnTo>
                <a:lnTo>
                  <a:pt x="1366257" y="17265"/>
                </a:lnTo>
                <a:lnTo>
                  <a:pt x="1317070" y="24707"/>
                </a:lnTo>
                <a:lnTo>
                  <a:pt x="1268403" y="33431"/>
                </a:lnTo>
                <a:lnTo>
                  <a:pt x="1220277" y="43415"/>
                </a:lnTo>
                <a:lnTo>
                  <a:pt x="1172719" y="54640"/>
                </a:lnTo>
                <a:lnTo>
                  <a:pt x="1125750" y="67083"/>
                </a:lnTo>
                <a:lnTo>
                  <a:pt x="1079396" y="80725"/>
                </a:lnTo>
                <a:lnTo>
                  <a:pt x="1033679" y="95545"/>
                </a:lnTo>
                <a:lnTo>
                  <a:pt x="988623" y="111522"/>
                </a:lnTo>
                <a:lnTo>
                  <a:pt x="944252" y="128635"/>
                </a:lnTo>
                <a:lnTo>
                  <a:pt x="900590" y="146864"/>
                </a:lnTo>
                <a:lnTo>
                  <a:pt x="857661" y="166187"/>
                </a:lnTo>
                <a:lnTo>
                  <a:pt x="815488" y="186584"/>
                </a:lnTo>
                <a:lnTo>
                  <a:pt x="774094" y="208035"/>
                </a:lnTo>
                <a:lnTo>
                  <a:pt x="733504" y="230518"/>
                </a:lnTo>
                <a:lnTo>
                  <a:pt x="693741" y="254013"/>
                </a:lnTo>
                <a:lnTo>
                  <a:pt x="654830" y="278500"/>
                </a:lnTo>
                <a:lnTo>
                  <a:pt x="616792" y="303956"/>
                </a:lnTo>
                <a:lnTo>
                  <a:pt x="579654" y="330363"/>
                </a:lnTo>
                <a:lnTo>
                  <a:pt x="543437" y="357698"/>
                </a:lnTo>
                <a:lnTo>
                  <a:pt x="508166" y="385941"/>
                </a:lnTo>
                <a:lnTo>
                  <a:pt x="473865" y="415072"/>
                </a:lnTo>
                <a:lnTo>
                  <a:pt x="440557" y="445070"/>
                </a:lnTo>
                <a:lnTo>
                  <a:pt x="408266" y="475913"/>
                </a:lnTo>
                <a:lnTo>
                  <a:pt x="377015" y="507582"/>
                </a:lnTo>
                <a:lnTo>
                  <a:pt x="346829" y="540055"/>
                </a:lnTo>
                <a:lnTo>
                  <a:pt x="317731" y="573312"/>
                </a:lnTo>
                <a:lnTo>
                  <a:pt x="289745" y="607332"/>
                </a:lnTo>
                <a:lnTo>
                  <a:pt x="262894" y="642094"/>
                </a:lnTo>
                <a:lnTo>
                  <a:pt x="237202" y="677578"/>
                </a:lnTo>
                <a:lnTo>
                  <a:pt x="212694" y="713763"/>
                </a:lnTo>
                <a:lnTo>
                  <a:pt x="189391" y="750628"/>
                </a:lnTo>
                <a:lnTo>
                  <a:pt x="167319" y="788152"/>
                </a:lnTo>
                <a:lnTo>
                  <a:pt x="146502" y="826314"/>
                </a:lnTo>
                <a:lnTo>
                  <a:pt x="126961" y="865095"/>
                </a:lnTo>
                <a:lnTo>
                  <a:pt x="108723" y="904473"/>
                </a:lnTo>
                <a:lnTo>
                  <a:pt x="91809" y="944427"/>
                </a:lnTo>
                <a:lnTo>
                  <a:pt x="76244" y="984937"/>
                </a:lnTo>
                <a:lnTo>
                  <a:pt x="62052" y="1025982"/>
                </a:lnTo>
                <a:lnTo>
                  <a:pt x="49256" y="1067541"/>
                </a:lnTo>
                <a:lnTo>
                  <a:pt x="37880" y="1109593"/>
                </a:lnTo>
                <a:lnTo>
                  <a:pt x="27948" y="1152119"/>
                </a:lnTo>
                <a:lnTo>
                  <a:pt x="19483" y="1195096"/>
                </a:lnTo>
                <a:lnTo>
                  <a:pt x="12509" y="1238505"/>
                </a:lnTo>
                <a:lnTo>
                  <a:pt x="7050" y="1282324"/>
                </a:lnTo>
                <a:lnTo>
                  <a:pt x="3130" y="1326533"/>
                </a:lnTo>
                <a:lnTo>
                  <a:pt x="772" y="1371111"/>
                </a:lnTo>
                <a:lnTo>
                  <a:pt x="0" y="1416037"/>
                </a:lnTo>
                <a:lnTo>
                  <a:pt x="837" y="1461121"/>
                </a:lnTo>
                <a:lnTo>
                  <a:pt x="3243" y="1505538"/>
                </a:lnTo>
                <a:lnTo>
                  <a:pt x="7220" y="1549743"/>
                </a:lnTo>
                <a:lnTo>
                  <a:pt x="12734" y="1593557"/>
                </a:lnTo>
                <a:lnTo>
                  <a:pt x="19763" y="1636959"/>
                </a:lnTo>
                <a:lnTo>
                  <a:pt x="28282" y="1679928"/>
                </a:lnTo>
                <a:lnTo>
                  <a:pt x="38269" y="1722443"/>
                </a:lnTo>
                <a:lnTo>
                  <a:pt x="49698" y="1764485"/>
                </a:lnTo>
                <a:lnTo>
                  <a:pt x="62546" y="1806032"/>
                </a:lnTo>
                <a:lnTo>
                  <a:pt x="76790" y="1847063"/>
                </a:lnTo>
                <a:lnTo>
                  <a:pt x="92406" y="1887558"/>
                </a:lnTo>
                <a:lnTo>
                  <a:pt x="109371" y="1927496"/>
                </a:lnTo>
                <a:lnTo>
                  <a:pt x="127659" y="1966856"/>
                </a:lnTo>
                <a:lnTo>
                  <a:pt x="147248" y="2005618"/>
                </a:lnTo>
                <a:lnTo>
                  <a:pt x="168114" y="2043760"/>
                </a:lnTo>
                <a:lnTo>
                  <a:pt x="190234" y="2081263"/>
                </a:lnTo>
                <a:lnTo>
                  <a:pt x="213583" y="2118105"/>
                </a:lnTo>
                <a:lnTo>
                  <a:pt x="238137" y="2154267"/>
                </a:lnTo>
                <a:lnTo>
                  <a:pt x="263874" y="2189726"/>
                </a:lnTo>
                <a:lnTo>
                  <a:pt x="290784" y="2224480"/>
                </a:lnTo>
                <a:lnTo>
                  <a:pt x="318798" y="2258455"/>
                </a:lnTo>
                <a:lnTo>
                  <a:pt x="347938" y="2291684"/>
                </a:lnTo>
                <a:lnTo>
                  <a:pt x="378165" y="2324128"/>
                </a:lnTo>
                <a:lnTo>
                  <a:pt x="409456" y="2355767"/>
                </a:lnTo>
                <a:lnTo>
                  <a:pt x="441786" y="2386579"/>
                </a:lnTo>
                <a:lnTo>
                  <a:pt x="475132" y="2416544"/>
                </a:lnTo>
                <a:lnTo>
                  <a:pt x="509470" y="2445642"/>
                </a:lnTo>
                <a:lnTo>
                  <a:pt x="544776" y="2473851"/>
                </a:lnTo>
                <a:lnTo>
                  <a:pt x="581028" y="2501152"/>
                </a:lnTo>
                <a:lnTo>
                  <a:pt x="618200" y="2527522"/>
                </a:lnTo>
                <a:lnTo>
                  <a:pt x="656269" y="2552942"/>
                </a:lnTo>
                <a:lnTo>
                  <a:pt x="695212" y="2577391"/>
                </a:lnTo>
                <a:lnTo>
                  <a:pt x="735004" y="2600848"/>
                </a:lnTo>
                <a:lnTo>
                  <a:pt x="775622" y="2623292"/>
                </a:lnTo>
                <a:lnTo>
                  <a:pt x="817043" y="2644703"/>
                </a:lnTo>
                <a:lnTo>
                  <a:pt x="859242" y="2665059"/>
                </a:lnTo>
                <a:lnTo>
                  <a:pt x="902196" y="2684341"/>
                </a:lnTo>
                <a:lnTo>
                  <a:pt x="945881" y="2702528"/>
                </a:lnTo>
                <a:lnTo>
                  <a:pt x="990273" y="2719598"/>
                </a:lnTo>
                <a:lnTo>
                  <a:pt x="1035349" y="2735531"/>
                </a:lnTo>
                <a:lnTo>
                  <a:pt x="1081085" y="2750307"/>
                </a:lnTo>
                <a:lnTo>
                  <a:pt x="1127457" y="2763904"/>
                </a:lnTo>
                <a:lnTo>
                  <a:pt x="1174441" y="2776303"/>
                </a:lnTo>
                <a:lnTo>
                  <a:pt x="1222014" y="2787481"/>
                </a:lnTo>
                <a:lnTo>
                  <a:pt x="1270151" y="2797419"/>
                </a:lnTo>
                <a:lnTo>
                  <a:pt x="1318830" y="2806096"/>
                </a:lnTo>
                <a:lnTo>
                  <a:pt x="1368026" y="2813491"/>
                </a:lnTo>
                <a:lnTo>
                  <a:pt x="1417716" y="2819583"/>
                </a:lnTo>
                <a:lnTo>
                  <a:pt x="1467876" y="2824352"/>
                </a:lnTo>
                <a:lnTo>
                  <a:pt x="1518482" y="2827777"/>
                </a:lnTo>
                <a:lnTo>
                  <a:pt x="1569511" y="2829837"/>
                </a:lnTo>
                <a:lnTo>
                  <a:pt x="1620939" y="2830512"/>
                </a:lnTo>
                <a:lnTo>
                  <a:pt x="2148789" y="3784625"/>
                </a:lnTo>
                <a:lnTo>
                  <a:pt x="2227745" y="2727172"/>
                </a:lnTo>
                <a:lnTo>
                  <a:pt x="2276913" y="2708965"/>
                </a:lnTo>
                <a:lnTo>
                  <a:pt x="2325132" y="2689460"/>
                </a:lnTo>
                <a:lnTo>
                  <a:pt x="2372378" y="2668685"/>
                </a:lnTo>
                <a:lnTo>
                  <a:pt x="2418629" y="2646670"/>
                </a:lnTo>
                <a:lnTo>
                  <a:pt x="2463863" y="2623443"/>
                </a:lnTo>
                <a:lnTo>
                  <a:pt x="2508057" y="2599034"/>
                </a:lnTo>
                <a:lnTo>
                  <a:pt x="2551189" y="2573472"/>
                </a:lnTo>
                <a:lnTo>
                  <a:pt x="2593237" y="2546785"/>
                </a:lnTo>
                <a:lnTo>
                  <a:pt x="2634178" y="2519004"/>
                </a:lnTo>
                <a:lnTo>
                  <a:pt x="2673989" y="2490156"/>
                </a:lnTo>
                <a:lnTo>
                  <a:pt x="2712649" y="2460271"/>
                </a:lnTo>
                <a:lnTo>
                  <a:pt x="2750134" y="2429378"/>
                </a:lnTo>
                <a:lnTo>
                  <a:pt x="2786423" y="2397506"/>
                </a:lnTo>
                <a:lnTo>
                  <a:pt x="2821493" y="2364684"/>
                </a:lnTo>
                <a:lnTo>
                  <a:pt x="2855321" y="2330942"/>
                </a:lnTo>
                <a:lnTo>
                  <a:pt x="2887886" y="2296308"/>
                </a:lnTo>
                <a:lnTo>
                  <a:pt x="2919164" y="2260811"/>
                </a:lnTo>
                <a:lnTo>
                  <a:pt x="2949148" y="2224462"/>
                </a:lnTo>
                <a:lnTo>
                  <a:pt x="2977772" y="2187345"/>
                </a:lnTo>
                <a:lnTo>
                  <a:pt x="3005057" y="2149435"/>
                </a:lnTo>
                <a:lnTo>
                  <a:pt x="3030966" y="2110778"/>
                </a:lnTo>
                <a:lnTo>
                  <a:pt x="3055477" y="2071404"/>
                </a:lnTo>
                <a:lnTo>
                  <a:pt x="3078566" y="2031342"/>
                </a:lnTo>
                <a:lnTo>
                  <a:pt x="3100213" y="1990620"/>
                </a:lnTo>
                <a:lnTo>
                  <a:pt x="3120394" y="1949268"/>
                </a:lnTo>
                <a:lnTo>
                  <a:pt x="3139087" y="1907315"/>
                </a:lnTo>
                <a:lnTo>
                  <a:pt x="3156269" y="1864790"/>
                </a:lnTo>
                <a:lnTo>
                  <a:pt x="3171919" y="1821723"/>
                </a:lnTo>
                <a:lnTo>
                  <a:pt x="3186013" y="1778141"/>
                </a:lnTo>
                <a:lnTo>
                  <a:pt x="3198530" y="1734074"/>
                </a:lnTo>
                <a:lnTo>
                  <a:pt x="3209446" y="1689552"/>
                </a:lnTo>
                <a:lnTo>
                  <a:pt x="3218740" y="1644603"/>
                </a:lnTo>
                <a:lnTo>
                  <a:pt x="3226389" y="1599256"/>
                </a:lnTo>
                <a:lnTo>
                  <a:pt x="3232371" y="1553541"/>
                </a:lnTo>
                <a:lnTo>
                  <a:pt x="3236663" y="1507486"/>
                </a:lnTo>
                <a:lnTo>
                  <a:pt x="3239245" y="1460962"/>
                </a:lnTo>
                <a:lnTo>
                  <a:pt x="3240087" y="1414475"/>
                </a:lnTo>
                <a:lnTo>
                  <a:pt x="3239258" y="1369549"/>
                </a:lnTo>
                <a:lnTo>
                  <a:pt x="3236843" y="1324974"/>
                </a:lnTo>
                <a:lnTo>
                  <a:pt x="3232867" y="1280768"/>
                </a:lnTo>
                <a:lnTo>
                  <a:pt x="3227352" y="1236955"/>
                </a:lnTo>
                <a:lnTo>
                  <a:pt x="3220323" y="1193553"/>
                </a:lnTo>
                <a:lnTo>
                  <a:pt x="3211804" y="1150584"/>
                </a:lnTo>
                <a:lnTo>
                  <a:pt x="3201818" y="1108068"/>
                </a:lnTo>
                <a:lnTo>
                  <a:pt x="3190389" y="1066026"/>
                </a:lnTo>
                <a:lnTo>
                  <a:pt x="3177540" y="1024480"/>
                </a:lnTo>
                <a:lnTo>
                  <a:pt x="3163296" y="983449"/>
                </a:lnTo>
                <a:lnTo>
                  <a:pt x="3147680" y="942954"/>
                </a:lnTo>
                <a:lnTo>
                  <a:pt x="3130716" y="903016"/>
                </a:lnTo>
                <a:lnTo>
                  <a:pt x="3112427" y="863656"/>
                </a:lnTo>
                <a:lnTo>
                  <a:pt x="3092838" y="824894"/>
                </a:lnTo>
                <a:lnTo>
                  <a:pt x="3071972" y="786751"/>
                </a:lnTo>
                <a:lnTo>
                  <a:pt x="3049853" y="749248"/>
                </a:lnTo>
                <a:lnTo>
                  <a:pt x="3026504" y="712406"/>
                </a:lnTo>
                <a:lnTo>
                  <a:pt x="3001949" y="676245"/>
                </a:lnTo>
                <a:lnTo>
                  <a:pt x="2976213" y="640786"/>
                </a:lnTo>
                <a:lnTo>
                  <a:pt x="2949318" y="606049"/>
                </a:lnTo>
                <a:lnTo>
                  <a:pt x="2921289" y="572056"/>
                </a:lnTo>
                <a:lnTo>
                  <a:pt x="2892148" y="538828"/>
                </a:lnTo>
                <a:lnTo>
                  <a:pt x="2861921" y="506383"/>
                </a:lnTo>
                <a:lnTo>
                  <a:pt x="2830631" y="474745"/>
                </a:lnTo>
                <a:lnTo>
                  <a:pt x="2798301" y="443933"/>
                </a:lnTo>
                <a:lnTo>
                  <a:pt x="2764955" y="413967"/>
                </a:lnTo>
                <a:lnTo>
                  <a:pt x="2730617" y="384869"/>
                </a:lnTo>
                <a:lnTo>
                  <a:pt x="2695310" y="356660"/>
                </a:lnTo>
                <a:lnTo>
                  <a:pt x="2659059" y="329360"/>
                </a:lnTo>
                <a:lnTo>
                  <a:pt x="2621887" y="302989"/>
                </a:lnTo>
                <a:lnTo>
                  <a:pt x="2583818" y="277569"/>
                </a:lnTo>
                <a:lnTo>
                  <a:pt x="2544875" y="253121"/>
                </a:lnTo>
                <a:lnTo>
                  <a:pt x="2505083" y="229664"/>
                </a:lnTo>
                <a:lnTo>
                  <a:pt x="2464464" y="207220"/>
                </a:lnTo>
                <a:lnTo>
                  <a:pt x="2423044" y="185809"/>
                </a:lnTo>
                <a:lnTo>
                  <a:pt x="2380844" y="165452"/>
                </a:lnTo>
                <a:lnTo>
                  <a:pt x="2337890" y="146170"/>
                </a:lnTo>
                <a:lnTo>
                  <a:pt x="2294205" y="127984"/>
                </a:lnTo>
                <a:lnTo>
                  <a:pt x="2249813" y="110914"/>
                </a:lnTo>
                <a:lnTo>
                  <a:pt x="2204737" y="94980"/>
                </a:lnTo>
                <a:lnTo>
                  <a:pt x="2159002" y="80205"/>
                </a:lnTo>
                <a:lnTo>
                  <a:pt x="2112630" y="66607"/>
                </a:lnTo>
                <a:lnTo>
                  <a:pt x="2065646" y="54209"/>
                </a:lnTo>
                <a:lnTo>
                  <a:pt x="2018073" y="43030"/>
                </a:lnTo>
                <a:lnTo>
                  <a:pt x="1969935" y="33092"/>
                </a:lnTo>
                <a:lnTo>
                  <a:pt x="1921256" y="24416"/>
                </a:lnTo>
                <a:lnTo>
                  <a:pt x="1872060" y="17021"/>
                </a:lnTo>
                <a:lnTo>
                  <a:pt x="1822370" y="10928"/>
                </a:lnTo>
                <a:lnTo>
                  <a:pt x="1772210" y="6159"/>
                </a:lnTo>
                <a:lnTo>
                  <a:pt x="1721604" y="2734"/>
                </a:lnTo>
                <a:lnTo>
                  <a:pt x="1670575" y="674"/>
                </a:lnTo>
                <a:lnTo>
                  <a:pt x="1619148" y="0"/>
                </a:lnTo>
                <a:close/>
              </a:path>
            </a:pathLst>
          </a:custGeom>
          <a:solidFill>
            <a:srgbClr val="e4e4e4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3" name="object 10"/>
          <p:cNvSpPr/>
          <p:nvPr/>
        </p:nvSpPr>
        <p:spPr>
          <a:xfrm>
            <a:off x="5508720" y="1676520"/>
            <a:ext cx="3239640" cy="3784680"/>
          </a:xfrm>
          <a:custGeom>
            <a:avLst/>
            <a:gdLst>
              <a:gd name="textAreaLeft" fmla="*/ 0 w 3239640"/>
              <a:gd name="textAreaRight" fmla="*/ 3240360 w 3239640"/>
              <a:gd name="textAreaTop" fmla="*/ 0 h 3784680"/>
              <a:gd name="textAreaBottom" fmla="*/ 3785400 h 3784680"/>
            </a:gdLst>
            <a:ahLst/>
            <a:rect l="textAreaLeft" t="textAreaTop" r="textAreaRight" b="textAreaBottom"/>
            <a:pathLst>
              <a:path w="3240404" h="3785235">
                <a:moveTo>
                  <a:pt x="2148787" y="3784617"/>
                </a:moveTo>
                <a:lnTo>
                  <a:pt x="1620938" y="2830508"/>
                </a:lnTo>
                <a:lnTo>
                  <a:pt x="1569510" y="2829833"/>
                </a:lnTo>
                <a:lnTo>
                  <a:pt x="1518482" y="2827773"/>
                </a:lnTo>
                <a:lnTo>
                  <a:pt x="1467875" y="2824348"/>
                </a:lnTo>
                <a:lnTo>
                  <a:pt x="1417715" y="2819579"/>
                </a:lnTo>
                <a:lnTo>
                  <a:pt x="1368025" y="2813486"/>
                </a:lnTo>
                <a:lnTo>
                  <a:pt x="1318829" y="2806091"/>
                </a:lnTo>
                <a:lnTo>
                  <a:pt x="1270150" y="2797415"/>
                </a:lnTo>
                <a:lnTo>
                  <a:pt x="1222012" y="2787477"/>
                </a:lnTo>
                <a:lnTo>
                  <a:pt x="1174439" y="2776298"/>
                </a:lnTo>
                <a:lnTo>
                  <a:pt x="1127455" y="2763900"/>
                </a:lnTo>
                <a:lnTo>
                  <a:pt x="1081083" y="2750302"/>
                </a:lnTo>
                <a:lnTo>
                  <a:pt x="1035347" y="2735527"/>
                </a:lnTo>
                <a:lnTo>
                  <a:pt x="990272" y="2719594"/>
                </a:lnTo>
                <a:lnTo>
                  <a:pt x="945879" y="2702523"/>
                </a:lnTo>
                <a:lnTo>
                  <a:pt x="902194" y="2684337"/>
                </a:lnTo>
                <a:lnTo>
                  <a:pt x="859240" y="2665055"/>
                </a:lnTo>
                <a:lnTo>
                  <a:pt x="817041" y="2644698"/>
                </a:lnTo>
                <a:lnTo>
                  <a:pt x="775620" y="2623288"/>
                </a:lnTo>
                <a:lnTo>
                  <a:pt x="735002" y="2600844"/>
                </a:lnTo>
                <a:lnTo>
                  <a:pt x="695210" y="2577387"/>
                </a:lnTo>
                <a:lnTo>
                  <a:pt x="656267" y="2552938"/>
                </a:lnTo>
                <a:lnTo>
                  <a:pt x="618198" y="2527518"/>
                </a:lnTo>
                <a:lnTo>
                  <a:pt x="581026" y="2501148"/>
                </a:lnTo>
                <a:lnTo>
                  <a:pt x="544774" y="2473848"/>
                </a:lnTo>
                <a:lnTo>
                  <a:pt x="509468" y="2445638"/>
                </a:lnTo>
                <a:lnTo>
                  <a:pt x="475130" y="2416541"/>
                </a:lnTo>
                <a:lnTo>
                  <a:pt x="441784" y="2386575"/>
                </a:lnTo>
                <a:lnTo>
                  <a:pt x="409454" y="2355763"/>
                </a:lnTo>
                <a:lnTo>
                  <a:pt x="378163" y="2324124"/>
                </a:lnTo>
                <a:lnTo>
                  <a:pt x="347936" y="2291680"/>
                </a:lnTo>
                <a:lnTo>
                  <a:pt x="318796" y="2258451"/>
                </a:lnTo>
                <a:lnTo>
                  <a:pt x="290767" y="2224458"/>
                </a:lnTo>
                <a:lnTo>
                  <a:pt x="263872" y="2189722"/>
                </a:lnTo>
                <a:lnTo>
                  <a:pt x="238135" y="2154263"/>
                </a:lnTo>
                <a:lnTo>
                  <a:pt x="213581" y="2118102"/>
                </a:lnTo>
                <a:lnTo>
                  <a:pt x="190232" y="2081259"/>
                </a:lnTo>
                <a:lnTo>
                  <a:pt x="168113" y="2043756"/>
                </a:lnTo>
                <a:lnTo>
                  <a:pt x="147247" y="2005614"/>
                </a:lnTo>
                <a:lnTo>
                  <a:pt x="127658" y="1966852"/>
                </a:lnTo>
                <a:lnTo>
                  <a:pt x="109369" y="1927491"/>
                </a:lnTo>
                <a:lnTo>
                  <a:pt x="92405" y="1887553"/>
                </a:lnTo>
                <a:lnTo>
                  <a:pt x="76789" y="1847058"/>
                </a:lnTo>
                <a:lnTo>
                  <a:pt x="62545" y="1806027"/>
                </a:lnTo>
                <a:lnTo>
                  <a:pt x="49697" y="1764480"/>
                </a:lnTo>
                <a:lnTo>
                  <a:pt x="38268" y="1722438"/>
                </a:lnTo>
                <a:lnTo>
                  <a:pt x="28282" y="1679922"/>
                </a:lnTo>
                <a:lnTo>
                  <a:pt x="19762" y="1636953"/>
                </a:lnTo>
                <a:lnTo>
                  <a:pt x="12734" y="1593551"/>
                </a:lnTo>
                <a:lnTo>
                  <a:pt x="7219" y="1549736"/>
                </a:lnTo>
                <a:lnTo>
                  <a:pt x="3243" y="1505531"/>
                </a:lnTo>
                <a:lnTo>
                  <a:pt x="829" y="1460955"/>
                </a:lnTo>
                <a:lnTo>
                  <a:pt x="0" y="1416029"/>
                </a:lnTo>
                <a:lnTo>
                  <a:pt x="772" y="1371103"/>
                </a:lnTo>
                <a:lnTo>
                  <a:pt x="3130" y="1326525"/>
                </a:lnTo>
                <a:lnTo>
                  <a:pt x="7051" y="1282316"/>
                </a:lnTo>
                <a:lnTo>
                  <a:pt x="12510" y="1238497"/>
                </a:lnTo>
                <a:lnTo>
                  <a:pt x="19484" y="1195089"/>
                </a:lnTo>
                <a:lnTo>
                  <a:pt x="27949" y="1152112"/>
                </a:lnTo>
                <a:lnTo>
                  <a:pt x="37882" y="1109587"/>
                </a:lnTo>
                <a:lnTo>
                  <a:pt x="49258" y="1067534"/>
                </a:lnTo>
                <a:lnTo>
                  <a:pt x="62054" y="1025976"/>
                </a:lnTo>
                <a:lnTo>
                  <a:pt x="76246" y="984931"/>
                </a:lnTo>
                <a:lnTo>
                  <a:pt x="91811" y="944421"/>
                </a:lnTo>
                <a:lnTo>
                  <a:pt x="108725" y="904467"/>
                </a:lnTo>
                <a:lnTo>
                  <a:pt x="126963" y="865090"/>
                </a:lnTo>
                <a:lnTo>
                  <a:pt x="146504" y="826309"/>
                </a:lnTo>
                <a:lnTo>
                  <a:pt x="167322" y="788146"/>
                </a:lnTo>
                <a:lnTo>
                  <a:pt x="189394" y="750622"/>
                </a:lnTo>
                <a:lnTo>
                  <a:pt x="212696" y="713758"/>
                </a:lnTo>
                <a:lnTo>
                  <a:pt x="237205" y="677573"/>
                </a:lnTo>
                <a:lnTo>
                  <a:pt x="262897" y="642090"/>
                </a:lnTo>
                <a:lnTo>
                  <a:pt x="289748" y="607328"/>
                </a:lnTo>
                <a:lnTo>
                  <a:pt x="317734" y="573308"/>
                </a:lnTo>
                <a:lnTo>
                  <a:pt x="346832" y="540051"/>
                </a:lnTo>
                <a:lnTo>
                  <a:pt x="377018" y="507578"/>
                </a:lnTo>
                <a:lnTo>
                  <a:pt x="408269" y="475909"/>
                </a:lnTo>
                <a:lnTo>
                  <a:pt x="440560" y="445066"/>
                </a:lnTo>
                <a:lnTo>
                  <a:pt x="473868" y="415069"/>
                </a:lnTo>
                <a:lnTo>
                  <a:pt x="508170" y="385938"/>
                </a:lnTo>
                <a:lnTo>
                  <a:pt x="543440" y="357695"/>
                </a:lnTo>
                <a:lnTo>
                  <a:pt x="579657" y="330360"/>
                </a:lnTo>
                <a:lnTo>
                  <a:pt x="616796" y="303954"/>
                </a:lnTo>
                <a:lnTo>
                  <a:pt x="654833" y="278497"/>
                </a:lnTo>
                <a:lnTo>
                  <a:pt x="693744" y="254011"/>
                </a:lnTo>
                <a:lnTo>
                  <a:pt x="733507" y="230516"/>
                </a:lnTo>
                <a:lnTo>
                  <a:pt x="774097" y="208033"/>
                </a:lnTo>
                <a:lnTo>
                  <a:pt x="815491" y="186582"/>
                </a:lnTo>
                <a:lnTo>
                  <a:pt x="857664" y="166185"/>
                </a:lnTo>
                <a:lnTo>
                  <a:pt x="900593" y="146862"/>
                </a:lnTo>
                <a:lnTo>
                  <a:pt x="944255" y="128633"/>
                </a:lnTo>
                <a:lnTo>
                  <a:pt x="988626" y="111520"/>
                </a:lnTo>
                <a:lnTo>
                  <a:pt x="1033681" y="95544"/>
                </a:lnTo>
                <a:lnTo>
                  <a:pt x="1079398" y="80724"/>
                </a:lnTo>
                <a:lnTo>
                  <a:pt x="1125753" y="67082"/>
                </a:lnTo>
                <a:lnTo>
                  <a:pt x="1172721" y="54639"/>
                </a:lnTo>
                <a:lnTo>
                  <a:pt x="1220279" y="43415"/>
                </a:lnTo>
                <a:lnTo>
                  <a:pt x="1268404" y="33430"/>
                </a:lnTo>
                <a:lnTo>
                  <a:pt x="1317072" y="24706"/>
                </a:lnTo>
                <a:lnTo>
                  <a:pt x="1366259" y="17264"/>
                </a:lnTo>
                <a:lnTo>
                  <a:pt x="1415941" y="11124"/>
                </a:lnTo>
                <a:lnTo>
                  <a:pt x="1466094" y="6307"/>
                </a:lnTo>
                <a:lnTo>
                  <a:pt x="1516696" y="2833"/>
                </a:lnTo>
                <a:lnTo>
                  <a:pt x="1567722" y="724"/>
                </a:lnTo>
                <a:lnTo>
                  <a:pt x="1619148" y="0"/>
                </a:lnTo>
                <a:lnTo>
                  <a:pt x="1670575" y="674"/>
                </a:lnTo>
                <a:lnTo>
                  <a:pt x="1721604" y="2735"/>
                </a:lnTo>
                <a:lnTo>
                  <a:pt x="1772210" y="6160"/>
                </a:lnTo>
                <a:lnTo>
                  <a:pt x="1822371" y="10929"/>
                </a:lnTo>
                <a:lnTo>
                  <a:pt x="1872061" y="17021"/>
                </a:lnTo>
                <a:lnTo>
                  <a:pt x="1921257" y="24416"/>
                </a:lnTo>
                <a:lnTo>
                  <a:pt x="1969936" y="33093"/>
                </a:lnTo>
                <a:lnTo>
                  <a:pt x="2018074" y="43031"/>
                </a:lnTo>
                <a:lnTo>
                  <a:pt x="2065647" y="54209"/>
                </a:lnTo>
                <a:lnTo>
                  <a:pt x="2112631" y="66608"/>
                </a:lnTo>
                <a:lnTo>
                  <a:pt x="2159003" y="80205"/>
                </a:lnTo>
                <a:lnTo>
                  <a:pt x="2204739" y="94981"/>
                </a:lnTo>
                <a:lnTo>
                  <a:pt x="2249815" y="110914"/>
                </a:lnTo>
                <a:lnTo>
                  <a:pt x="2294207" y="127984"/>
                </a:lnTo>
                <a:lnTo>
                  <a:pt x="2337892" y="146171"/>
                </a:lnTo>
                <a:lnTo>
                  <a:pt x="2380846" y="165453"/>
                </a:lnTo>
                <a:lnTo>
                  <a:pt x="2423045" y="185810"/>
                </a:lnTo>
                <a:lnTo>
                  <a:pt x="2464466" y="207220"/>
                </a:lnTo>
                <a:lnTo>
                  <a:pt x="2505084" y="229665"/>
                </a:lnTo>
                <a:lnTo>
                  <a:pt x="2544877" y="253121"/>
                </a:lnTo>
                <a:lnTo>
                  <a:pt x="2583820" y="277570"/>
                </a:lnTo>
                <a:lnTo>
                  <a:pt x="2621889" y="302990"/>
                </a:lnTo>
                <a:lnTo>
                  <a:pt x="2659061" y="329361"/>
                </a:lnTo>
                <a:lnTo>
                  <a:pt x="2695312" y="356661"/>
                </a:lnTo>
                <a:lnTo>
                  <a:pt x="2730619" y="384870"/>
                </a:lnTo>
                <a:lnTo>
                  <a:pt x="2764957" y="413968"/>
                </a:lnTo>
                <a:lnTo>
                  <a:pt x="2798303" y="443933"/>
                </a:lnTo>
                <a:lnTo>
                  <a:pt x="2830633" y="474746"/>
                </a:lnTo>
                <a:lnTo>
                  <a:pt x="2861924" y="506384"/>
                </a:lnTo>
                <a:lnTo>
                  <a:pt x="2892151" y="538829"/>
                </a:lnTo>
                <a:lnTo>
                  <a:pt x="2921291" y="572057"/>
                </a:lnTo>
                <a:lnTo>
                  <a:pt x="2949320" y="606051"/>
                </a:lnTo>
                <a:lnTo>
                  <a:pt x="2976215" y="640787"/>
                </a:lnTo>
                <a:lnTo>
                  <a:pt x="3001952" y="676246"/>
                </a:lnTo>
                <a:lnTo>
                  <a:pt x="3026506" y="712407"/>
                </a:lnTo>
                <a:lnTo>
                  <a:pt x="3049855" y="749250"/>
                </a:lnTo>
                <a:lnTo>
                  <a:pt x="3071974" y="786753"/>
                </a:lnTo>
                <a:lnTo>
                  <a:pt x="3092840" y="824895"/>
                </a:lnTo>
                <a:lnTo>
                  <a:pt x="3112430" y="863657"/>
                </a:lnTo>
                <a:lnTo>
                  <a:pt x="3130718" y="903018"/>
                </a:lnTo>
                <a:lnTo>
                  <a:pt x="3147682" y="942956"/>
                </a:lnTo>
                <a:lnTo>
                  <a:pt x="3163298" y="983451"/>
                </a:lnTo>
                <a:lnTo>
                  <a:pt x="3177542" y="1024482"/>
                </a:lnTo>
                <a:lnTo>
                  <a:pt x="3190390" y="1066029"/>
                </a:lnTo>
                <a:lnTo>
                  <a:pt x="3201819" y="1108071"/>
                </a:lnTo>
                <a:lnTo>
                  <a:pt x="3211805" y="1150586"/>
                </a:lnTo>
                <a:lnTo>
                  <a:pt x="3220324" y="1193556"/>
                </a:lnTo>
                <a:lnTo>
                  <a:pt x="3227353" y="1236958"/>
                </a:lnTo>
                <a:lnTo>
                  <a:pt x="3232867" y="1280772"/>
                </a:lnTo>
                <a:lnTo>
                  <a:pt x="3236843" y="1324977"/>
                </a:lnTo>
                <a:lnTo>
                  <a:pt x="3239258" y="1369553"/>
                </a:lnTo>
                <a:lnTo>
                  <a:pt x="3240087" y="1414479"/>
                </a:lnTo>
                <a:lnTo>
                  <a:pt x="3239241" y="1461124"/>
                </a:lnTo>
                <a:lnTo>
                  <a:pt x="3236661" y="1507489"/>
                </a:lnTo>
                <a:lnTo>
                  <a:pt x="3232369" y="1553543"/>
                </a:lnTo>
                <a:lnTo>
                  <a:pt x="3226387" y="1599257"/>
                </a:lnTo>
                <a:lnTo>
                  <a:pt x="3218737" y="1644603"/>
                </a:lnTo>
                <a:lnTo>
                  <a:pt x="3209443" y="1689552"/>
                </a:lnTo>
                <a:lnTo>
                  <a:pt x="3198526" y="1734074"/>
                </a:lnTo>
                <a:lnTo>
                  <a:pt x="3186009" y="1778140"/>
                </a:lnTo>
                <a:lnTo>
                  <a:pt x="3171914" y="1821721"/>
                </a:lnTo>
                <a:lnTo>
                  <a:pt x="3156265" y="1864789"/>
                </a:lnTo>
                <a:lnTo>
                  <a:pt x="3139082" y="1907314"/>
                </a:lnTo>
                <a:lnTo>
                  <a:pt x="3120389" y="1949267"/>
                </a:lnTo>
                <a:lnTo>
                  <a:pt x="3100208" y="1990619"/>
                </a:lnTo>
                <a:lnTo>
                  <a:pt x="3078561" y="2031340"/>
                </a:lnTo>
                <a:lnTo>
                  <a:pt x="3055471" y="2071403"/>
                </a:lnTo>
                <a:lnTo>
                  <a:pt x="3030961" y="2110777"/>
                </a:lnTo>
                <a:lnTo>
                  <a:pt x="3005052" y="2149434"/>
                </a:lnTo>
                <a:lnTo>
                  <a:pt x="2977767" y="2187345"/>
                </a:lnTo>
                <a:lnTo>
                  <a:pt x="2949129" y="2224480"/>
                </a:lnTo>
                <a:lnTo>
                  <a:pt x="2919159" y="2260810"/>
                </a:lnTo>
                <a:lnTo>
                  <a:pt x="2887881" y="2296307"/>
                </a:lnTo>
                <a:lnTo>
                  <a:pt x="2855317" y="2330942"/>
                </a:lnTo>
                <a:lnTo>
                  <a:pt x="2821489" y="2364684"/>
                </a:lnTo>
                <a:lnTo>
                  <a:pt x="2786419" y="2397506"/>
                </a:lnTo>
                <a:lnTo>
                  <a:pt x="2750131" y="2429378"/>
                </a:lnTo>
                <a:lnTo>
                  <a:pt x="2712646" y="2460271"/>
                </a:lnTo>
                <a:lnTo>
                  <a:pt x="2673987" y="2490156"/>
                </a:lnTo>
                <a:lnTo>
                  <a:pt x="2634176" y="2519003"/>
                </a:lnTo>
                <a:lnTo>
                  <a:pt x="2593235" y="2546785"/>
                </a:lnTo>
                <a:lnTo>
                  <a:pt x="2551188" y="2573471"/>
                </a:lnTo>
                <a:lnTo>
                  <a:pt x="2508056" y="2599034"/>
                </a:lnTo>
                <a:lnTo>
                  <a:pt x="2463863" y="2623442"/>
                </a:lnTo>
                <a:lnTo>
                  <a:pt x="2418629" y="2646669"/>
                </a:lnTo>
                <a:lnTo>
                  <a:pt x="2372379" y="2668683"/>
                </a:lnTo>
                <a:lnTo>
                  <a:pt x="2325133" y="2689458"/>
                </a:lnTo>
                <a:lnTo>
                  <a:pt x="2276915" y="2708962"/>
                </a:lnTo>
                <a:lnTo>
                  <a:pt x="2227747" y="2727168"/>
                </a:lnTo>
                <a:lnTo>
                  <a:pt x="2148787" y="3784617"/>
                </a:lnTo>
                <a:close/>
              </a:path>
            </a:pathLst>
          </a:custGeom>
          <a:noFill/>
          <a:ln w="222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4" name="object 11"/>
          <p:cNvSpPr/>
          <p:nvPr/>
        </p:nvSpPr>
        <p:spPr>
          <a:xfrm>
            <a:off x="1074600" y="1628640"/>
            <a:ext cx="4217400" cy="25203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2752560" y="513000"/>
            <a:ext cx="3657600" cy="5320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9"/>
              </a:spcBef>
              <a:buNone/>
              <a:tabLst>
                <a:tab algn="l" pos="0"/>
              </a:tabLst>
            </a:pPr>
            <a:r>
              <a:rPr b="1" lang="pt-BR" sz="3300" spc="6" strike="noStrike" u="none">
                <a:solidFill>
                  <a:srgbClr val="041daa"/>
                </a:solidFill>
                <a:uFillTx/>
                <a:latin typeface="Arial"/>
              </a:rPr>
              <a:t>História </a:t>
            </a:r>
            <a:r>
              <a:rPr b="1" lang="pt-BR" sz="3300" spc="11" strike="noStrike" u="none">
                <a:solidFill>
                  <a:srgbClr val="041daa"/>
                </a:solidFill>
                <a:uFillTx/>
                <a:latin typeface="Arial"/>
              </a:rPr>
              <a:t>da</a:t>
            </a:r>
            <a:r>
              <a:rPr b="1" lang="pt-BR" sz="3300" spc="-74" strike="noStrike" u="none">
                <a:solidFill>
                  <a:srgbClr val="041daa"/>
                </a:solidFill>
                <a:uFillTx/>
                <a:latin typeface="Arial"/>
              </a:rPr>
              <a:t> </a:t>
            </a:r>
            <a:r>
              <a:rPr b="1" lang="pt-BR" sz="3300" spc="11" strike="noStrike" u="none">
                <a:solidFill>
                  <a:srgbClr val="041daa"/>
                </a:solidFill>
                <a:uFillTx/>
                <a:latin typeface="Arial"/>
              </a:rPr>
              <a:t>Prolog</a:t>
            </a:r>
            <a:endParaRPr b="0" lang="pt-BR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" name="object 13"/>
          <p:cNvSpPr/>
          <p:nvPr/>
        </p:nvSpPr>
        <p:spPr>
          <a:xfrm>
            <a:off x="1127160" y="6010200"/>
            <a:ext cx="887040" cy="398160"/>
          </a:xfrm>
          <a:prstGeom prst="rect">
            <a:avLst/>
          </a:pr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9080" bIns="0" anchor="t">
            <a:spAutoFit/>
          </a:bodyPr>
          <a:p>
            <a:pPr marL="91440" defTabSz="914400">
              <a:lnSpc>
                <a:spcPct val="100000"/>
              </a:lnSpc>
              <a:spcBef>
                <a:spcPts val="859"/>
              </a:spcBef>
            </a:pPr>
            <a:r>
              <a:rPr b="0" lang="pt-BR" sz="1900" spc="11" strike="noStrike" u="none">
                <a:solidFill>
                  <a:schemeClr val="dk1"/>
                </a:solidFill>
                <a:uFillTx/>
                <a:latin typeface="Noto Sans CJK JP Regular"/>
              </a:rPr>
              <a:t>1</a:t>
            </a:r>
            <a:r>
              <a:rPr b="0" lang="pt-BR" sz="1900" spc="79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900" spc="6" strike="noStrike" u="none">
                <a:solidFill>
                  <a:schemeClr val="dk1"/>
                </a:solidFill>
                <a:uFillTx/>
                <a:latin typeface="Noto Sans CJK JP Regular"/>
              </a:rPr>
              <a:t>972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" name="object 14"/>
          <p:cNvSpPr/>
          <p:nvPr/>
        </p:nvSpPr>
        <p:spPr>
          <a:xfrm>
            <a:off x="3379680" y="6019920"/>
            <a:ext cx="872280" cy="398160"/>
          </a:xfrm>
          <a:prstGeom prst="rect">
            <a:avLst/>
          </a:pr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9080" bIns="0" anchor="t">
            <a:spAutoFit/>
          </a:bodyPr>
          <a:p>
            <a:pPr defTabSz="914400">
              <a:lnSpc>
                <a:spcPct val="100000"/>
              </a:lnSpc>
              <a:spcBef>
                <a:spcPts val="859"/>
              </a:spcBef>
            </a:pPr>
            <a:r>
              <a:rPr b="0" lang="pt-BR" sz="1900" spc="6" strike="noStrike" u="none">
                <a:solidFill>
                  <a:schemeClr val="dk1"/>
                </a:solidFill>
                <a:uFillTx/>
                <a:latin typeface="Noto Sans CJK JP Regular"/>
              </a:rPr>
              <a:t>1980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" name="object 15"/>
          <p:cNvSpPr/>
          <p:nvPr/>
        </p:nvSpPr>
        <p:spPr>
          <a:xfrm>
            <a:off x="2389320" y="6019920"/>
            <a:ext cx="912240" cy="398160"/>
          </a:xfrm>
          <a:prstGeom prst="rect">
            <a:avLst/>
          </a:pr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9080" bIns="0" anchor="t">
            <a:spAutoFit/>
          </a:bodyPr>
          <a:p>
            <a:pPr marL="90720" defTabSz="914400">
              <a:lnSpc>
                <a:spcPct val="100000"/>
              </a:lnSpc>
              <a:spcBef>
                <a:spcPts val="859"/>
              </a:spcBef>
            </a:pPr>
            <a:r>
              <a:rPr b="0" lang="pt-BR" sz="1900" spc="11" strike="noStrike" u="none">
                <a:solidFill>
                  <a:schemeClr val="dk1"/>
                </a:solidFill>
                <a:uFillTx/>
                <a:latin typeface="Noto Sans CJK JP Regular"/>
              </a:rPr>
              <a:t>1 977</a:t>
            </a:r>
            <a:r>
              <a:rPr b="0" lang="pt-BR" sz="1900" spc="105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9" name="object 16"/>
          <p:cNvSpPr/>
          <p:nvPr/>
        </p:nvSpPr>
        <p:spPr>
          <a:xfrm>
            <a:off x="4687920" y="6010200"/>
            <a:ext cx="1941120" cy="398160"/>
          </a:xfrm>
          <a:prstGeom prst="rect">
            <a:avLst/>
          </a:pr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9080" bIns="0" anchor="t">
            <a:spAutoFit/>
          </a:bodyPr>
          <a:p>
            <a:pPr marL="91440" defTabSz="914400">
              <a:lnSpc>
                <a:spcPct val="100000"/>
              </a:lnSpc>
              <a:spcBef>
                <a:spcPts val="859"/>
              </a:spcBef>
            </a:pPr>
            <a:r>
              <a:rPr b="0" lang="pt-BR" sz="1900" spc="-20" strike="noStrike" u="none">
                <a:solidFill>
                  <a:schemeClr val="dk1"/>
                </a:solidFill>
                <a:uFillTx/>
                <a:latin typeface="Noto Sans CJK JP Regular"/>
              </a:rPr>
              <a:t>1980/1990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" name="object 17"/>
          <p:cNvSpPr/>
          <p:nvPr/>
        </p:nvSpPr>
        <p:spPr>
          <a:xfrm>
            <a:off x="7253280" y="6019920"/>
            <a:ext cx="847080" cy="387000"/>
          </a:xfrm>
          <a:prstGeom prst="rect">
            <a:avLst/>
          </a:pr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66320" bIns="0" anchor="t">
            <a:spAutoFit/>
          </a:bodyPr>
          <a:p>
            <a:pPr marL="91440" defTabSz="914400">
              <a:lnSpc>
                <a:spcPct val="100000"/>
              </a:lnSpc>
              <a:spcBef>
                <a:spcPts val="1310"/>
              </a:spcBef>
            </a:pPr>
            <a:r>
              <a:rPr b="0" lang="pt-BR" sz="1450" spc="-11" strike="noStrike" u="none">
                <a:solidFill>
                  <a:schemeClr val="dk1"/>
                </a:solidFill>
                <a:uFillTx/>
                <a:latin typeface="Noto Sans CJK JP Regular"/>
              </a:rPr>
              <a:t>2011</a:t>
            </a:r>
            <a:endParaRPr b="0" lang="pt-BR" sz="1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1" name="object 18"/>
          <p:cNvSpPr/>
          <p:nvPr/>
        </p:nvSpPr>
        <p:spPr>
          <a:xfrm>
            <a:off x="6265800" y="2286000"/>
            <a:ext cx="1963080" cy="190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984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550"/>
              </a:spcBef>
            </a:pPr>
            <a:r>
              <a:rPr b="0" lang="pt-BR" sz="1500" spc="6" strike="noStrike" u="none">
                <a:solidFill>
                  <a:schemeClr val="dk1"/>
                </a:solidFill>
                <a:uFillTx/>
                <a:latin typeface="Arial"/>
              </a:rPr>
              <a:t>Peças </a:t>
            </a:r>
            <a:r>
              <a:rPr b="0" lang="pt-BR" sz="1500" spc="-54" strike="noStrike" u="none">
                <a:solidFill>
                  <a:schemeClr val="dk1"/>
                </a:solidFill>
                <a:uFillTx/>
                <a:latin typeface="Arial"/>
              </a:rPr>
              <a:t>de </a:t>
            </a:r>
            <a:r>
              <a:rPr b="0" lang="pt-BR" sz="2800" spc="-34" strike="noStrike" u="none">
                <a:solidFill>
                  <a:schemeClr val="dk1"/>
                </a:solidFill>
                <a:uFillTx/>
                <a:latin typeface="Arial"/>
              </a:rPr>
              <a:t>Watson</a:t>
            </a:r>
            <a:r>
              <a:rPr b="0" lang="pt-BR" sz="1500" spc="-54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1500" spc="60" strike="noStrike" u="none">
                <a:solidFill>
                  <a:schemeClr val="dk1"/>
                </a:solidFill>
                <a:uFillTx/>
                <a:latin typeface="Arial"/>
              </a:rPr>
              <a:t>QA,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550"/>
              </a:spcBef>
            </a:pPr>
            <a:r>
              <a:rPr b="0" lang="pt-BR" sz="1500" spc="-74" strike="noStrike" u="none">
                <a:solidFill>
                  <a:schemeClr val="dk1"/>
                </a:solidFill>
                <a:uFillTx/>
                <a:latin typeface="Arial"/>
              </a:rPr>
              <a:t>supercomputador </a:t>
            </a:r>
            <a:r>
              <a:rPr b="0" lang="pt-BR" sz="1500" spc="-65" strike="noStrike" u="none">
                <a:solidFill>
                  <a:schemeClr val="dk1"/>
                </a:solidFill>
                <a:uFillTx/>
                <a:latin typeface="Arial"/>
              </a:rPr>
              <a:t>da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785"/>
              </a:spcBef>
            </a:pPr>
            <a:r>
              <a:rPr b="0" lang="pt-BR" sz="1500" strike="noStrike" u="none">
                <a:solidFill>
                  <a:schemeClr val="dk1"/>
                </a:solidFill>
                <a:uFillTx/>
                <a:latin typeface="Arial"/>
              </a:rPr>
              <a:t>IBM, </a:t>
            </a:r>
            <a:r>
              <a:rPr b="0" lang="pt-BR" sz="1500" spc="-79" strike="noStrike" u="none">
                <a:solidFill>
                  <a:schemeClr val="dk1"/>
                </a:solidFill>
                <a:uFillTx/>
                <a:latin typeface="Arial"/>
              </a:rPr>
              <a:t>foram</a:t>
            </a:r>
            <a:r>
              <a:rPr b="0" lang="pt-BR" sz="1500" spc="79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1500" spc="-54" strike="noStrike" u="none">
                <a:solidFill>
                  <a:schemeClr val="dk1"/>
                </a:solidFill>
                <a:uFillTx/>
                <a:latin typeface="Arial"/>
              </a:rPr>
              <a:t>codificadas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785"/>
              </a:spcBef>
            </a:pPr>
            <a:r>
              <a:rPr b="0" lang="pt-BR" sz="1500" spc="-79" strike="noStrike" u="none">
                <a:solidFill>
                  <a:schemeClr val="dk1"/>
                </a:solidFill>
                <a:uFillTx/>
                <a:latin typeface="Arial"/>
              </a:rPr>
              <a:t>em</a:t>
            </a:r>
            <a:r>
              <a:rPr b="0" lang="pt-BR" sz="150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1500" spc="-54" strike="noStrike" u="none">
                <a:solidFill>
                  <a:schemeClr val="dk1"/>
                </a:solidFill>
                <a:uFillTx/>
                <a:latin typeface="Arial"/>
              </a:rPr>
              <a:t>Prolog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785"/>
              </a:spcBef>
            </a:pPr>
            <a:endParaRPr b="0" lang="pt-BR" sz="1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object 2"/>
          <p:cNvSpPr/>
          <p:nvPr/>
        </p:nvSpPr>
        <p:spPr>
          <a:xfrm>
            <a:off x="3787920" y="3357000"/>
            <a:ext cx="5068080" cy="28504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138320" y="487800"/>
            <a:ext cx="5365080" cy="56196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9"/>
              </a:spcBef>
              <a:buNone/>
              <a:tabLst>
                <a:tab algn="l" pos="0"/>
              </a:tabLst>
            </a:pPr>
            <a:r>
              <a:rPr b="1" lang="pt-BR" sz="3500" spc="11" strike="noStrike" u="none">
                <a:solidFill>
                  <a:srgbClr val="041daa"/>
                </a:solidFill>
                <a:uFillTx/>
                <a:latin typeface="Arial"/>
              </a:rPr>
              <a:t>Prolog e </a:t>
            </a:r>
            <a:r>
              <a:rPr b="1" lang="pt-BR" sz="3500" spc="6" strike="noStrike" u="none">
                <a:solidFill>
                  <a:srgbClr val="041daa"/>
                </a:solidFill>
                <a:uFillTx/>
                <a:latin typeface="Arial"/>
              </a:rPr>
              <a:t>Aplicações</a:t>
            </a:r>
            <a:r>
              <a:rPr b="1" lang="pt-BR" sz="3500" spc="-74" strike="noStrike" u="none">
                <a:solidFill>
                  <a:srgbClr val="041daa"/>
                </a:solidFill>
                <a:uFillTx/>
                <a:latin typeface="Arial"/>
              </a:rPr>
              <a:t> </a:t>
            </a:r>
            <a:r>
              <a:rPr b="1" lang="pt-BR" sz="3500" spc="11" strike="noStrike" u="none">
                <a:solidFill>
                  <a:srgbClr val="041daa"/>
                </a:solidFill>
                <a:uFillTx/>
                <a:latin typeface="Arial"/>
              </a:rPr>
              <a:t>Web</a:t>
            </a:r>
            <a:endParaRPr b="0" lang="pt-BR" sz="3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4" name="object 4"/>
          <p:cNvSpPr/>
          <p:nvPr/>
        </p:nvSpPr>
        <p:spPr>
          <a:xfrm>
            <a:off x="978840" y="1587240"/>
            <a:ext cx="7097760" cy="158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828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774"/>
              </a:spcBef>
            </a:pPr>
            <a:r>
              <a:rPr b="0" lang="pt-BR" sz="2400" spc="139" strike="noStrike" u="none">
                <a:solidFill>
                  <a:schemeClr val="dk1"/>
                </a:solidFill>
                <a:uFillTx/>
                <a:latin typeface="Arial"/>
              </a:rPr>
              <a:t>• </a:t>
            </a:r>
            <a:r>
              <a:rPr b="0" lang="pt-BR" sz="2400" spc="-60" strike="noStrike" u="none">
                <a:solidFill>
                  <a:schemeClr val="dk1"/>
                </a:solidFill>
                <a:uFillTx/>
                <a:latin typeface="Arial"/>
              </a:rPr>
              <a:t>programas </a:t>
            </a:r>
            <a:r>
              <a:rPr b="0" lang="pt-BR" sz="2400" spc="-51" strike="noStrike" u="none">
                <a:solidFill>
                  <a:schemeClr val="dk1"/>
                </a:solidFill>
                <a:uFillTx/>
                <a:latin typeface="Arial"/>
              </a:rPr>
              <a:t>Prolog </a:t>
            </a:r>
            <a:r>
              <a:rPr b="0" lang="pt-BR" sz="2400" spc="-6" strike="noStrike" u="none">
                <a:solidFill>
                  <a:schemeClr val="dk1"/>
                </a:solidFill>
                <a:uFillTx/>
                <a:latin typeface="Arial"/>
              </a:rPr>
              <a:t>são </a:t>
            </a:r>
            <a:r>
              <a:rPr b="0" lang="pt-BR" sz="2400" spc="-74" strike="noStrike" u="none">
                <a:solidFill>
                  <a:schemeClr val="dk1"/>
                </a:solidFill>
                <a:uFillTx/>
                <a:latin typeface="Arial"/>
              </a:rPr>
              <a:t>muitas </a:t>
            </a:r>
            <a:r>
              <a:rPr b="0" lang="pt-BR" sz="2400" spc="31" strike="noStrike" u="none">
                <a:solidFill>
                  <a:schemeClr val="dk1"/>
                </a:solidFill>
                <a:uFillTx/>
                <a:latin typeface="Arial"/>
              </a:rPr>
              <a:t>vezes</a:t>
            </a:r>
            <a:r>
              <a:rPr b="0" lang="pt-BR" sz="2400" spc="-31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400" spc="-85" strike="noStrike" u="none">
                <a:solidFill>
                  <a:schemeClr val="dk1"/>
                </a:solidFill>
                <a:uFillTx/>
                <a:latin typeface="Arial"/>
              </a:rPr>
              <a:t>menores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1505"/>
              </a:spcBef>
            </a:pPr>
            <a:r>
              <a:rPr b="0" lang="pt-BR" sz="2400" spc="136" strike="noStrike" u="none">
                <a:solidFill>
                  <a:schemeClr val="dk1"/>
                </a:solidFill>
                <a:uFillTx/>
                <a:latin typeface="Arial"/>
              </a:rPr>
              <a:t>• </a:t>
            </a:r>
            <a:r>
              <a:rPr b="0" lang="pt-BR" sz="2400" spc="-74" strike="noStrike" u="none">
                <a:solidFill>
                  <a:schemeClr val="dk1"/>
                </a:solidFill>
                <a:uFillTx/>
                <a:latin typeface="Arial"/>
              </a:rPr>
              <a:t>pequenez </a:t>
            </a:r>
            <a:r>
              <a:rPr b="0" lang="pt-BR" sz="2400" spc="-111" strike="noStrike" u="none">
                <a:solidFill>
                  <a:schemeClr val="dk1"/>
                </a:solidFill>
                <a:uFillTx/>
                <a:latin typeface="Arial"/>
              </a:rPr>
              <a:t>incentiva </a:t>
            </a:r>
            <a:r>
              <a:rPr b="0" lang="pt-BR" sz="2400" spc="-105" strike="noStrike" u="none">
                <a:solidFill>
                  <a:schemeClr val="dk1"/>
                </a:solidFill>
                <a:uFillTx/>
                <a:latin typeface="Arial"/>
              </a:rPr>
              <a:t>código </a:t>
            </a:r>
            <a:r>
              <a:rPr b="0" lang="pt-BR" sz="2400" spc="-139" strike="noStrike" u="none">
                <a:solidFill>
                  <a:schemeClr val="dk1"/>
                </a:solidFill>
                <a:uFillTx/>
                <a:latin typeface="Arial"/>
              </a:rPr>
              <a:t>bem</a:t>
            </a:r>
            <a:r>
              <a:rPr b="0" lang="pt-BR" sz="2400" spc="-159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400" spc="-96" strike="noStrike" u="none">
                <a:solidFill>
                  <a:schemeClr val="dk1"/>
                </a:solidFill>
                <a:uFillTx/>
                <a:latin typeface="Arial"/>
              </a:rPr>
              <a:t>escrito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1539"/>
              </a:spcBef>
            </a:pPr>
            <a:r>
              <a:rPr b="0" lang="pt-BR" sz="2400" spc="136" strike="noStrike" u="none">
                <a:solidFill>
                  <a:schemeClr val="dk1"/>
                </a:solidFill>
                <a:uFillTx/>
                <a:latin typeface="Arial"/>
              </a:rPr>
              <a:t>• </a:t>
            </a:r>
            <a:r>
              <a:rPr b="0" lang="pt-BR" sz="2400" spc="-113" strike="noStrike" u="none">
                <a:solidFill>
                  <a:schemeClr val="dk1"/>
                </a:solidFill>
                <a:uFillTx/>
                <a:latin typeface="Arial"/>
              </a:rPr>
              <a:t>portanto, </a:t>
            </a:r>
            <a:r>
              <a:rPr b="0" lang="pt-BR" sz="2400" spc="-60" strike="noStrike" u="none">
                <a:solidFill>
                  <a:schemeClr val="dk1"/>
                </a:solidFill>
                <a:uFillTx/>
                <a:latin typeface="Arial"/>
              </a:rPr>
              <a:t>mais </a:t>
            </a:r>
            <a:r>
              <a:rPr b="0" lang="pt-BR" sz="2400" spc="-74" strike="noStrike" u="none">
                <a:solidFill>
                  <a:schemeClr val="dk1"/>
                </a:solidFill>
                <a:uFillTx/>
                <a:latin typeface="Arial"/>
              </a:rPr>
              <a:t>fácil </a:t>
            </a:r>
            <a:r>
              <a:rPr b="0" lang="pt-BR" sz="2400" spc="-65" strike="noStrike" u="none">
                <a:solidFill>
                  <a:schemeClr val="dk1"/>
                </a:solidFill>
                <a:uFillTx/>
                <a:latin typeface="Arial"/>
              </a:rPr>
              <a:t>de </a:t>
            </a:r>
            <a:r>
              <a:rPr b="0" lang="pt-BR" sz="2400" spc="-105" strike="noStrike" u="none">
                <a:solidFill>
                  <a:schemeClr val="dk1"/>
                </a:solidFill>
                <a:uFillTx/>
                <a:latin typeface="Arial"/>
              </a:rPr>
              <a:t>manter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5" name="object 5"/>
          <p:cNvSpPr/>
          <p:nvPr/>
        </p:nvSpPr>
        <p:spPr>
          <a:xfrm>
            <a:off x="978840" y="5744880"/>
            <a:ext cx="353448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1" lang="pt-BR" sz="1600" strike="noStrike" u="none">
                <a:solidFill>
                  <a:schemeClr val="dk1"/>
                </a:solidFill>
                <a:uFillTx/>
                <a:latin typeface="Arial"/>
              </a:rPr>
              <a:t>Fonte: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6"/>
              </a:spcBef>
            </a:pPr>
            <a:endParaRPr b="0" lang="pt-BR" sz="2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</a:pPr>
            <a:r>
              <a:rPr b="0" lang="pt-BR" sz="1600" spc="-96" strike="noStrike" u="sng">
                <a:solidFill>
                  <a:schemeClr val="dk1"/>
                </a:solidFill>
                <a:uFillTx/>
                <a:latin typeface="Noto Sans CJK JP Regular"/>
                <a:hlinkClick r:id="rId2"/>
              </a:rPr>
              <a:t>http://www.pathwayslms.com/swipltuts/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2333160" y="528840"/>
            <a:ext cx="4335840" cy="51300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pt-BR" sz="3200" spc="-6" strike="noStrike" u="none">
                <a:solidFill>
                  <a:srgbClr val="041daa"/>
                </a:solidFill>
                <a:uFillTx/>
                <a:latin typeface="Arial"/>
              </a:rPr>
              <a:t>Idéia básica do</a:t>
            </a:r>
            <a:r>
              <a:rPr b="1" lang="pt-BR" sz="3200" spc="-31" strike="noStrike" u="none">
                <a:solidFill>
                  <a:srgbClr val="041daa"/>
                </a:solidFill>
                <a:uFillTx/>
                <a:latin typeface="Arial"/>
              </a:rPr>
              <a:t> </a:t>
            </a:r>
            <a:r>
              <a:rPr b="1" lang="pt-BR" sz="3200" spc="-6" strike="noStrike" u="none">
                <a:solidFill>
                  <a:srgbClr val="041daa"/>
                </a:solidFill>
                <a:uFillTx/>
                <a:latin typeface="Arial"/>
              </a:rPr>
              <a:t>Prolog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7" name="object 3"/>
          <p:cNvSpPr/>
          <p:nvPr/>
        </p:nvSpPr>
        <p:spPr>
          <a:xfrm>
            <a:off x="1145520" y="1638000"/>
            <a:ext cx="6520680" cy="364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63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310"/>
              </a:spcBef>
            </a:pPr>
            <a:r>
              <a:rPr b="0" lang="pt-BR" sz="2550" spc="136" strike="noStrike" u="none">
                <a:solidFill>
                  <a:schemeClr val="dk1"/>
                </a:solidFill>
                <a:uFillTx/>
                <a:latin typeface="Arial"/>
              </a:rPr>
              <a:t>•</a:t>
            </a:r>
            <a:r>
              <a:rPr b="0" lang="pt-BR" sz="2350" spc="13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350" spc="-26" strike="noStrike" u="none">
                <a:solidFill>
                  <a:schemeClr val="dk1"/>
                </a:solidFill>
                <a:uFillTx/>
                <a:latin typeface="Arial"/>
              </a:rPr>
              <a:t>Descrever </a:t>
            </a:r>
            <a:r>
              <a:rPr b="0" lang="pt-BR" sz="2350" spc="-20" strike="noStrike" u="none">
                <a:solidFill>
                  <a:schemeClr val="dk1"/>
                </a:solidFill>
                <a:uFillTx/>
                <a:latin typeface="Arial"/>
              </a:rPr>
              <a:t>a </a:t>
            </a:r>
            <a:r>
              <a:rPr b="0" lang="pt-BR" sz="2350" spc="-74" strike="noStrike" u="none">
                <a:solidFill>
                  <a:schemeClr val="dk1"/>
                </a:solidFill>
                <a:uFillTx/>
                <a:latin typeface="Arial"/>
              </a:rPr>
              <a:t>situação de</a:t>
            </a:r>
            <a:r>
              <a:rPr b="0" lang="pt-BR" sz="2350" spc="15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350" spc="-54" strike="noStrike" u="none">
                <a:solidFill>
                  <a:schemeClr val="dk1"/>
                </a:solidFill>
                <a:uFillTx/>
                <a:latin typeface="Arial"/>
              </a:rPr>
              <a:t>interesse</a:t>
            </a:r>
            <a:endParaRPr b="0" lang="pt-BR" sz="2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1310"/>
              </a:spcBef>
            </a:pPr>
            <a:r>
              <a:rPr b="0" lang="pt-BR" sz="2350" spc="-54" strike="noStrike" u="none">
                <a:solidFill>
                  <a:schemeClr val="dk1"/>
                </a:solidFill>
                <a:uFillTx/>
                <a:latin typeface="Arial"/>
              </a:rPr>
              <a:t>	</a:t>
            </a:r>
            <a:r>
              <a:rPr b="0" lang="pt-BR" sz="2350" spc="-54" strike="noStrike" u="none">
                <a:solidFill>
                  <a:schemeClr val="dk1"/>
                </a:solidFill>
                <a:uFillTx/>
                <a:latin typeface="Arial"/>
              </a:rPr>
              <a:t>Declara/cria uma base de Conhecimento</a:t>
            </a:r>
            <a:endParaRPr b="0" lang="pt-BR" sz="2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1511"/>
              </a:spcBef>
            </a:pPr>
            <a:r>
              <a:rPr b="0" lang="pt-BR" sz="2800" spc="136" strike="noStrike" u="none">
                <a:solidFill>
                  <a:schemeClr val="dk1"/>
                </a:solidFill>
                <a:uFillTx/>
                <a:latin typeface="Arial"/>
              </a:rPr>
              <a:t>•</a:t>
            </a:r>
            <a:r>
              <a:rPr b="0" lang="pt-BR" sz="2000" spc="13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000" spc="26" strike="noStrike" u="none">
                <a:solidFill>
                  <a:schemeClr val="dk1"/>
                </a:solidFill>
                <a:uFillTx/>
                <a:latin typeface="Arial"/>
              </a:rPr>
              <a:t>Faça </a:t>
            </a:r>
            <a:r>
              <a:rPr b="0" lang="pt-BR" sz="2000" spc="-91" strike="noStrike" u="none">
                <a:solidFill>
                  <a:schemeClr val="dk1"/>
                </a:solidFill>
                <a:uFillTx/>
                <a:latin typeface="Arial"/>
              </a:rPr>
              <a:t>uma</a:t>
            </a:r>
            <a:r>
              <a:rPr b="0" lang="pt-BR" sz="2000" spc="15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000" spc="-74" strike="noStrike" u="none">
                <a:solidFill>
                  <a:schemeClr val="dk1"/>
                </a:solidFill>
                <a:uFillTx/>
                <a:latin typeface="Arial"/>
              </a:rPr>
              <a:t>pergunta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1539"/>
              </a:spcBef>
            </a:pPr>
            <a:r>
              <a:rPr b="0" lang="pt-BR" sz="2550" spc="139" strike="noStrike" u="none">
                <a:solidFill>
                  <a:schemeClr val="dk1"/>
                </a:solidFill>
                <a:uFillTx/>
                <a:latin typeface="Arial"/>
              </a:rPr>
              <a:t>•</a:t>
            </a:r>
            <a:r>
              <a:rPr b="0" lang="pt-BR" sz="2250" spc="119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50" spc="-51" strike="noStrike" u="none">
                <a:solidFill>
                  <a:schemeClr val="dk1"/>
                </a:solidFill>
                <a:uFillTx/>
                <a:latin typeface="Arial"/>
              </a:rPr>
              <a:t>Prolog:</a:t>
            </a:r>
            <a:endParaRPr b="0" lang="pt-BR" sz="22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49160" indent="-279360" defTabSz="914400">
              <a:lnSpc>
                <a:spcPct val="130000"/>
              </a:lnSpc>
              <a:spcBef>
                <a:spcPts val="516"/>
              </a:spcBef>
              <a:buClr>
                <a:srgbClr val="000000"/>
              </a:buClr>
              <a:buSzPct val="110000"/>
              <a:buFont typeface="OpenSymbol"/>
              <a:buChar char="-"/>
              <a:tabLst>
                <a:tab algn="l" pos="668160"/>
              </a:tabLst>
            </a:pPr>
            <a:r>
              <a:rPr b="0" lang="pt-BR" sz="2050" spc="-71" strike="noStrike" u="none">
                <a:solidFill>
                  <a:schemeClr val="dk1"/>
                </a:solidFill>
                <a:uFillTx/>
                <a:latin typeface="Arial"/>
              </a:rPr>
              <a:t>logicamente </a:t>
            </a:r>
            <a:r>
              <a:rPr b="0" lang="pt-BR" sz="2050" spc="-45" strike="noStrike" u="none">
                <a:solidFill>
                  <a:schemeClr val="dk1"/>
                </a:solidFill>
                <a:uFillTx/>
                <a:latin typeface="Arial"/>
              </a:rPr>
              <a:t>deduz novos </a:t>
            </a:r>
            <a:r>
              <a:rPr b="0" lang="pt-BR" sz="2050" spc="-54" strike="noStrike" u="none">
                <a:solidFill>
                  <a:schemeClr val="dk1"/>
                </a:solidFill>
                <a:uFillTx/>
                <a:latin typeface="Arial"/>
              </a:rPr>
              <a:t>fatos </a:t>
            </a:r>
            <a:r>
              <a:rPr b="0" lang="pt-BR" sz="2050" spc="-40" strike="noStrike" u="none">
                <a:solidFill>
                  <a:schemeClr val="dk1"/>
                </a:solidFill>
                <a:uFillTx/>
                <a:latin typeface="Arial"/>
              </a:rPr>
              <a:t>sobre </a:t>
            </a:r>
            <a:r>
              <a:rPr b="0" lang="pt-BR" sz="2050" spc="6" strike="noStrike" u="none">
                <a:solidFill>
                  <a:schemeClr val="dk1"/>
                </a:solidFill>
                <a:uFillTx/>
                <a:latin typeface="Arial"/>
              </a:rPr>
              <a:t>a </a:t>
            </a:r>
            <a:r>
              <a:rPr b="0" lang="pt-BR" sz="2050" spc="-51" strike="noStrike" u="none">
                <a:solidFill>
                  <a:schemeClr val="dk1"/>
                </a:solidFill>
                <a:uFillTx/>
                <a:latin typeface="Arial"/>
              </a:rPr>
              <a:t>situação  </a:t>
            </a:r>
            <a:r>
              <a:rPr b="0" lang="pt-BR" sz="2050" spc="-60" strike="noStrike" u="none">
                <a:solidFill>
                  <a:schemeClr val="dk1"/>
                </a:solidFill>
                <a:uFillTx/>
                <a:latin typeface="Arial"/>
              </a:rPr>
              <a:t>que</a:t>
            </a:r>
            <a:r>
              <a:rPr b="0" lang="pt-BR" sz="2050" spc="113" strike="noStrike" u="none">
                <a:solidFill>
                  <a:schemeClr val="dk1"/>
                </a:solidFill>
                <a:uFillTx/>
                <a:latin typeface="Arial"/>
              </a:rPr>
              <a:t> nós </a:t>
            </a:r>
            <a:r>
              <a:rPr b="0" lang="pt-BR" sz="2050" spc="-26" strike="noStrike" u="none">
                <a:solidFill>
                  <a:schemeClr val="dk1"/>
                </a:solidFill>
                <a:uFillTx/>
                <a:latin typeface="Arial"/>
              </a:rPr>
              <a:t>descrevemos</a:t>
            </a:r>
            <a:endParaRPr b="0" lang="pt-BR" sz="2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49160" indent="-279360" defTabSz="914400">
              <a:lnSpc>
                <a:spcPct val="100000"/>
              </a:lnSpc>
              <a:spcBef>
                <a:spcPts val="1409"/>
              </a:spcBef>
              <a:buClr>
                <a:srgbClr val="000000"/>
              </a:buClr>
              <a:buSzPct val="113000"/>
              <a:buFont typeface="OpenSymbol"/>
              <a:buChar char="-"/>
              <a:tabLst>
                <a:tab algn="l" pos="668160"/>
              </a:tabLst>
            </a:pPr>
            <a:r>
              <a:rPr b="0" lang="pt-BR" sz="2000" spc="14" strike="noStrike" u="none">
                <a:solidFill>
                  <a:schemeClr val="dk1"/>
                </a:solidFill>
                <a:uFillTx/>
                <a:latin typeface="Arial"/>
              </a:rPr>
              <a:t>retorna essas </a:t>
            </a:r>
            <a:r>
              <a:rPr b="0" lang="pt-BR" sz="2000" spc="-51" strike="noStrike" u="none">
                <a:solidFill>
                  <a:schemeClr val="dk1"/>
                </a:solidFill>
                <a:uFillTx/>
                <a:latin typeface="Arial"/>
              </a:rPr>
              <a:t>deduções</a:t>
            </a:r>
            <a:r>
              <a:rPr b="0" lang="pt-BR" sz="2000" spc="65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000" spc="-96" strike="noStrike" u="none">
                <a:solidFill>
                  <a:schemeClr val="dk1"/>
                </a:solidFill>
                <a:uFillTx/>
                <a:latin typeface="Arial"/>
              </a:rPr>
              <a:t>como </a:t>
            </a:r>
            <a:r>
              <a:rPr b="0" lang="pt-BR" sz="2000" spc="-34" strike="noStrike" u="none">
                <a:solidFill>
                  <a:schemeClr val="dk1"/>
                </a:solidFill>
                <a:uFillTx/>
                <a:latin typeface="Arial"/>
              </a:rPr>
              <a:t>respostas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3031560" y="504000"/>
            <a:ext cx="3207240" cy="542880"/>
          </a:xfrm>
          <a:prstGeom prst="rect">
            <a:avLst/>
          </a:prstGeom>
          <a:noFill/>
          <a:ln w="0">
            <a:noFill/>
          </a:ln>
        </p:spPr>
        <p:txBody>
          <a:bodyPr lIns="0" rIns="0" tIns="115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1"/>
              </a:spcBef>
              <a:buNone/>
              <a:tabLst>
                <a:tab algn="l" pos="0"/>
              </a:tabLst>
            </a:pPr>
            <a:r>
              <a:rPr b="1" lang="pt-BR" sz="3400" spc="-11" strike="noStrike" u="none">
                <a:solidFill>
                  <a:srgbClr val="041daa"/>
                </a:solidFill>
                <a:uFillTx/>
                <a:latin typeface="Arial"/>
              </a:rPr>
              <a:t>Consequências</a:t>
            </a:r>
            <a:endParaRPr b="0" lang="pt-BR" sz="3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9" name="object 3"/>
          <p:cNvSpPr/>
          <p:nvPr/>
        </p:nvSpPr>
        <p:spPr>
          <a:xfrm>
            <a:off x="1145520" y="1661040"/>
            <a:ext cx="6494040" cy="39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364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131"/>
              </a:spcBef>
            </a:pPr>
            <a:r>
              <a:rPr b="0" lang="pt-BR" sz="2800" spc="139" strike="noStrike" u="none">
                <a:solidFill>
                  <a:schemeClr val="dk1"/>
                </a:solidFill>
                <a:uFillTx/>
                <a:latin typeface="Arial"/>
              </a:rPr>
              <a:t>•</a:t>
            </a:r>
            <a:r>
              <a:rPr b="0" lang="pt-BR" sz="2400" spc="139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400" spc="11" strike="noStrike" u="none">
                <a:solidFill>
                  <a:schemeClr val="dk1"/>
                </a:solidFill>
                <a:uFillTx/>
                <a:latin typeface="Arial"/>
              </a:rPr>
              <a:t>Pense </a:t>
            </a:r>
            <a:r>
              <a:rPr b="0" lang="pt-BR" sz="2400" spc="-74" strike="noStrike" u="none">
                <a:solidFill>
                  <a:schemeClr val="dk1"/>
                </a:solidFill>
                <a:uFillTx/>
                <a:latin typeface="Arial"/>
              </a:rPr>
              <a:t>declarativa, </a:t>
            </a:r>
            <a:r>
              <a:rPr b="0" lang="pt-BR" sz="2400" spc="-79" strike="noStrike" u="none">
                <a:solidFill>
                  <a:schemeClr val="dk1"/>
                </a:solidFill>
                <a:uFillTx/>
                <a:latin typeface="Arial"/>
              </a:rPr>
              <a:t>não</a:t>
            </a:r>
            <a:r>
              <a:rPr b="0" lang="pt-BR" sz="2400" spc="-20" strike="noStrike" u="none">
                <a:solidFill>
                  <a:schemeClr val="dk1"/>
                </a:solidFill>
                <a:uFillTx/>
                <a:latin typeface="Arial"/>
              </a:rPr>
              <a:t> de maneira </a:t>
            </a:r>
            <a:r>
              <a:rPr b="0" lang="pt-BR" sz="2400" spc="-71" strike="noStrike" u="none">
                <a:solidFill>
                  <a:schemeClr val="dk1"/>
                </a:solidFill>
                <a:uFillTx/>
                <a:latin typeface="Arial"/>
              </a:rPr>
              <a:t>imperativa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49160" indent="-279360" defTabSz="914400">
              <a:lnSpc>
                <a:spcPct val="100000"/>
              </a:lnSpc>
              <a:spcBef>
                <a:spcPts val="1315"/>
              </a:spcBef>
              <a:buClr>
                <a:srgbClr val="000000"/>
              </a:buClr>
              <a:buFont typeface="OpenSymbol"/>
              <a:buChar char="-"/>
              <a:tabLst>
                <a:tab algn="l" pos="668160"/>
              </a:tabLst>
            </a:pPr>
            <a:r>
              <a:rPr b="0" lang="pt-BR" sz="2250" spc="-60" strike="noStrike" u="none">
                <a:solidFill>
                  <a:schemeClr val="dk1"/>
                </a:solidFill>
                <a:uFillTx/>
                <a:latin typeface="Arial"/>
              </a:rPr>
              <a:t>Desafiador</a:t>
            </a:r>
            <a:endParaRPr b="0" lang="pt-BR" sz="22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49160" indent="-279360" defTabSz="91440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118000"/>
              <a:buFont typeface="OpenSymbol"/>
              <a:buChar char="-"/>
              <a:tabLst>
                <a:tab algn="l" pos="668160"/>
              </a:tabLst>
            </a:pPr>
            <a:r>
              <a:rPr b="0" lang="pt-BR" sz="2000" spc="6" strike="noStrike" u="none">
                <a:solidFill>
                  <a:schemeClr val="dk1"/>
                </a:solidFill>
                <a:uFillTx/>
                <a:latin typeface="Arial"/>
              </a:rPr>
              <a:t>Exige </a:t>
            </a:r>
            <a:r>
              <a:rPr b="0" lang="pt-BR" sz="2000" spc="-105" strike="noStrike" u="none">
                <a:solidFill>
                  <a:schemeClr val="dk1"/>
                </a:solidFill>
                <a:uFillTx/>
                <a:latin typeface="Arial"/>
              </a:rPr>
              <a:t>uma </a:t>
            </a:r>
            <a:r>
              <a:rPr b="0" lang="pt-BR" sz="2000" spc="-91" strike="noStrike" u="none">
                <a:solidFill>
                  <a:schemeClr val="dk1"/>
                </a:solidFill>
                <a:uFillTx/>
                <a:latin typeface="Arial"/>
              </a:rPr>
              <a:t>mentalidade</a:t>
            </a:r>
            <a:r>
              <a:rPr b="0" lang="pt-BR" sz="2000" spc="15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000" spc="-85" strike="noStrike" u="none">
                <a:solidFill>
                  <a:schemeClr val="dk1"/>
                </a:solidFill>
                <a:uFillTx/>
                <a:latin typeface="Arial"/>
              </a:rPr>
              <a:t>diferente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1596"/>
              </a:spcBef>
              <a:tabLst>
                <a:tab algn="l" pos="668160"/>
              </a:tabLst>
            </a:pPr>
            <a:r>
              <a:rPr b="0" lang="pt-BR" sz="2800" spc="139" strike="noStrike" u="none">
                <a:solidFill>
                  <a:schemeClr val="dk1"/>
                </a:solidFill>
                <a:uFillTx/>
                <a:latin typeface="Arial"/>
              </a:rPr>
              <a:t>•</a:t>
            </a:r>
            <a:r>
              <a:rPr b="0" lang="pt-BR" sz="2400" spc="139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400" spc="-74" strike="noStrike" u="none">
                <a:solidFill>
                  <a:schemeClr val="dk1"/>
                </a:solidFill>
                <a:uFillTx/>
                <a:latin typeface="Arial"/>
              </a:rPr>
              <a:t>Linguagem </a:t>
            </a:r>
            <a:r>
              <a:rPr b="0" lang="pt-BR" sz="2400" spc="-60" strike="noStrike" u="none">
                <a:solidFill>
                  <a:schemeClr val="dk1"/>
                </a:solidFill>
                <a:uFillTx/>
                <a:latin typeface="Arial"/>
              </a:rPr>
              <a:t>de </a:t>
            </a:r>
            <a:r>
              <a:rPr b="0" lang="pt-BR" sz="2400" spc="-113" strike="noStrike" u="none">
                <a:solidFill>
                  <a:schemeClr val="dk1"/>
                </a:solidFill>
                <a:uFillTx/>
                <a:latin typeface="Arial"/>
              </a:rPr>
              <a:t>alto</a:t>
            </a:r>
            <a:r>
              <a:rPr b="0" lang="pt-BR" sz="2400" spc="54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400" spc="-54" strike="noStrike" u="none">
                <a:solidFill>
                  <a:schemeClr val="dk1"/>
                </a:solidFill>
                <a:uFillTx/>
                <a:latin typeface="Arial"/>
              </a:rPr>
              <a:t>nível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49160" indent="-279360" defTabSz="914400">
              <a:lnSpc>
                <a:spcPct val="100000"/>
              </a:lnSpc>
              <a:spcBef>
                <a:spcPts val="1344"/>
              </a:spcBef>
              <a:buClr>
                <a:srgbClr val="000000"/>
              </a:buClr>
              <a:buSzPct val="136000"/>
              <a:buFont typeface="OpenSymbol"/>
              <a:buChar char="-"/>
              <a:tabLst>
                <a:tab algn="l" pos="668160"/>
              </a:tabLst>
            </a:pPr>
            <a:r>
              <a:rPr b="0" lang="pt-BR" sz="2000" spc="-20" strike="noStrike" u="none">
                <a:solidFill>
                  <a:schemeClr val="dk1"/>
                </a:solidFill>
                <a:uFillTx/>
                <a:latin typeface="Arial"/>
              </a:rPr>
              <a:t>Não </a:t>
            </a:r>
            <a:r>
              <a:rPr b="0" lang="pt-BR" sz="2000" spc="-74" strike="noStrike" u="none">
                <a:solidFill>
                  <a:schemeClr val="dk1"/>
                </a:solidFill>
                <a:uFillTx/>
                <a:latin typeface="Arial"/>
              </a:rPr>
              <a:t>tão </a:t>
            </a:r>
            <a:r>
              <a:rPr b="0" lang="pt-BR" sz="2000" spc="-51" strike="noStrike" u="none">
                <a:solidFill>
                  <a:schemeClr val="dk1"/>
                </a:solidFill>
                <a:uFillTx/>
                <a:latin typeface="Arial"/>
              </a:rPr>
              <a:t>eficiente </a:t>
            </a:r>
            <a:r>
              <a:rPr b="0" lang="pt-BR" sz="2000" spc="-71" strike="noStrike" u="none">
                <a:solidFill>
                  <a:schemeClr val="dk1"/>
                </a:solidFill>
                <a:uFillTx/>
                <a:latin typeface="Arial"/>
              </a:rPr>
              <a:t>quanto, </a:t>
            </a:r>
            <a:r>
              <a:rPr b="0" lang="pt-BR" sz="2000" spc="-40" strike="noStrike" u="none">
                <a:solidFill>
                  <a:schemeClr val="dk1"/>
                </a:solidFill>
                <a:uFillTx/>
                <a:latin typeface="Arial"/>
              </a:rPr>
              <a:t>digamos,</a:t>
            </a:r>
            <a:r>
              <a:rPr b="0" lang="pt-BR" sz="2000" spc="-159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000" spc="159" strike="noStrike" u="none">
                <a:solidFill>
                  <a:schemeClr val="dk1"/>
                </a:solidFill>
                <a:uFillTx/>
                <a:latin typeface="Arial"/>
              </a:rPr>
              <a:t>C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49160" indent="-279360" defTabSz="91440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118000"/>
              <a:buFont typeface="OpenSymbol"/>
              <a:buChar char="-"/>
              <a:tabLst>
                <a:tab algn="l" pos="668160"/>
              </a:tabLst>
            </a:pPr>
            <a:r>
              <a:rPr b="0" lang="pt-BR" sz="2000" spc="-74" strike="noStrike" u="none">
                <a:solidFill>
                  <a:schemeClr val="dk1"/>
                </a:solidFill>
                <a:uFillTx/>
                <a:latin typeface="Arial"/>
              </a:rPr>
              <a:t>Bom </a:t>
            </a:r>
            <a:r>
              <a:rPr b="0" lang="pt-BR" sz="2000" spc="-65" strike="noStrike" u="none">
                <a:solidFill>
                  <a:schemeClr val="dk1"/>
                </a:solidFill>
                <a:uFillTx/>
                <a:latin typeface="Arial"/>
              </a:rPr>
              <a:t>para </a:t>
            </a:r>
            <a:r>
              <a:rPr b="0" lang="pt-BR" sz="2000" spc="-99" strike="noStrike" u="none">
                <a:solidFill>
                  <a:schemeClr val="dk1"/>
                </a:solidFill>
                <a:uFillTx/>
                <a:latin typeface="Arial"/>
              </a:rPr>
              <a:t>prototipagem</a:t>
            </a:r>
            <a:r>
              <a:rPr b="0" lang="pt-BR" sz="2000" spc="-184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000" spc="-74" strike="noStrike" u="none">
                <a:solidFill>
                  <a:schemeClr val="dk1"/>
                </a:solidFill>
                <a:uFillTx/>
                <a:latin typeface="Arial"/>
              </a:rPr>
              <a:t>rápida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49160" indent="-279360" defTabSz="914400">
              <a:lnSpc>
                <a:spcPct val="136000"/>
              </a:lnSpc>
              <a:spcBef>
                <a:spcPts val="320"/>
              </a:spcBef>
              <a:buClr>
                <a:srgbClr val="000000"/>
              </a:buClr>
              <a:buSzPct val="113000"/>
              <a:buFont typeface="OpenSymbol"/>
              <a:buChar char="-"/>
              <a:tabLst>
                <a:tab algn="l" pos="668160"/>
              </a:tabLst>
            </a:pPr>
            <a:r>
              <a:rPr b="0" lang="pt-BR" sz="2000" spc="-113" strike="noStrike" u="none">
                <a:solidFill>
                  <a:schemeClr val="dk1"/>
                </a:solidFill>
                <a:uFillTx/>
                <a:latin typeface="Arial"/>
              </a:rPr>
              <a:t>Útil </a:t>
            </a:r>
            <a:r>
              <a:rPr b="0" lang="pt-BR" sz="2000" spc="-99" strike="noStrike" u="none">
                <a:solidFill>
                  <a:schemeClr val="dk1"/>
                </a:solidFill>
                <a:uFillTx/>
                <a:latin typeface="Arial"/>
              </a:rPr>
              <a:t>em </a:t>
            </a:r>
            <a:r>
              <a:rPr b="0" lang="pt-BR" sz="2000" spc="-96" strike="noStrike" u="none">
                <a:solidFill>
                  <a:schemeClr val="dk1"/>
                </a:solidFill>
                <a:uFillTx/>
                <a:latin typeface="Arial"/>
              </a:rPr>
              <a:t>muitas </a:t>
            </a:r>
            <a:r>
              <a:rPr b="0" lang="pt-BR" sz="2000" spc="-54" strike="noStrike" u="none">
                <a:solidFill>
                  <a:schemeClr val="dk1"/>
                </a:solidFill>
                <a:uFillTx/>
                <a:latin typeface="Arial"/>
              </a:rPr>
              <a:t>aplicações </a:t>
            </a:r>
            <a:r>
              <a:rPr b="0" lang="pt-BR" sz="2000" spc="-71" strike="noStrike" u="none">
                <a:solidFill>
                  <a:schemeClr val="dk1"/>
                </a:solidFill>
                <a:uFillTx/>
                <a:latin typeface="Arial"/>
              </a:rPr>
              <a:t>de </a:t>
            </a:r>
            <a:r>
              <a:rPr b="0" lang="pt-BR" sz="2000" spc="40" strike="noStrike" u="none">
                <a:solidFill>
                  <a:schemeClr val="dk1"/>
                </a:solidFill>
                <a:uFillTx/>
                <a:latin typeface="Arial"/>
              </a:rPr>
              <a:t>IA (</a:t>
            </a:r>
            <a:r>
              <a:rPr b="0" lang="pt-BR" sz="2000" spc="-60" strike="noStrike" u="none">
                <a:solidFill>
                  <a:schemeClr val="dk1"/>
                </a:solidFill>
                <a:uFillTx/>
                <a:latin typeface="Arial"/>
              </a:rPr>
              <a:t>representação </a:t>
            </a:r>
            <a:r>
              <a:rPr b="0" lang="pt-BR" sz="2000" spc="-125" strike="noStrike" u="none">
                <a:solidFill>
                  <a:schemeClr val="dk1"/>
                </a:solidFill>
                <a:uFillTx/>
                <a:latin typeface="Arial"/>
              </a:rPr>
              <a:t>do  </a:t>
            </a:r>
            <a:r>
              <a:rPr b="0" lang="pt-BR" sz="2000" spc="-85" strike="noStrike" u="none">
                <a:solidFill>
                  <a:schemeClr val="dk1"/>
                </a:solidFill>
                <a:uFillTx/>
                <a:latin typeface="Arial"/>
              </a:rPr>
              <a:t>conhecimento,</a:t>
            </a:r>
            <a:r>
              <a:rPr b="0" lang="pt-BR" sz="2000" spc="99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000" spc="-71" strike="noStrike" u="none">
                <a:solidFill>
                  <a:schemeClr val="dk1"/>
                </a:solidFill>
                <a:uFillTx/>
                <a:latin typeface="Arial"/>
              </a:rPr>
              <a:t>inferência)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object 2"/>
          <p:cNvSpPr/>
          <p:nvPr/>
        </p:nvSpPr>
        <p:spPr>
          <a:xfrm>
            <a:off x="5435640" y="4149720"/>
            <a:ext cx="3466440" cy="23360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41" name="object 3"/>
          <p:cNvSpPr/>
          <p:nvPr/>
        </p:nvSpPr>
        <p:spPr>
          <a:xfrm>
            <a:off x="5430960" y="4145040"/>
            <a:ext cx="3475800" cy="2345760"/>
          </a:xfrm>
          <a:custGeom>
            <a:avLst/>
            <a:gdLst>
              <a:gd name="textAreaLeft" fmla="*/ 0 w 3475800"/>
              <a:gd name="textAreaRight" fmla="*/ 3476520 w 3475800"/>
              <a:gd name="textAreaTop" fmla="*/ 0 h 2345760"/>
              <a:gd name="textAreaBottom" fmla="*/ 2346480 h 2345760"/>
            </a:gdLst>
            <a:ahLst/>
            <a:rect l="textAreaLeft" t="textAreaTop" r="textAreaRight" b="textAreaBottom"/>
            <a:pathLst>
              <a:path w="3476625" h="2346325">
                <a:moveTo>
                  <a:pt x="0" y="0"/>
                </a:moveTo>
                <a:lnTo>
                  <a:pt x="3476617" y="0"/>
                </a:lnTo>
                <a:lnTo>
                  <a:pt x="3476617" y="2346328"/>
                </a:lnTo>
                <a:lnTo>
                  <a:pt x="0" y="2346328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42" name="object 4"/>
          <p:cNvSpPr/>
          <p:nvPr/>
        </p:nvSpPr>
        <p:spPr>
          <a:xfrm>
            <a:off x="2550240" y="599400"/>
            <a:ext cx="4010400" cy="41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1"/>
              </a:spcBef>
            </a:pPr>
            <a:r>
              <a:rPr b="1" lang="pt-BR" sz="2650" spc="-11" strike="noStrike" u="none">
                <a:solidFill>
                  <a:srgbClr val="041daa"/>
                </a:solidFill>
                <a:uFillTx/>
                <a:latin typeface="Arial"/>
              </a:rPr>
              <a:t>Base de </a:t>
            </a:r>
            <a:r>
              <a:rPr b="1" lang="pt-BR" sz="2650" spc="-14" strike="noStrike" u="none">
                <a:solidFill>
                  <a:srgbClr val="041daa"/>
                </a:solidFill>
                <a:uFillTx/>
                <a:latin typeface="Arial"/>
              </a:rPr>
              <a:t>Conhecimento</a:t>
            </a:r>
            <a:r>
              <a:rPr b="1" lang="pt-BR" sz="2650" spc="-26" strike="noStrike" u="none">
                <a:solidFill>
                  <a:srgbClr val="041daa"/>
                </a:solidFill>
                <a:uFillTx/>
                <a:latin typeface="Arial"/>
              </a:rPr>
              <a:t> </a:t>
            </a:r>
            <a:r>
              <a:rPr b="1" lang="pt-BR" sz="2650" spc="-11" strike="noStrike" u="none">
                <a:solidFill>
                  <a:srgbClr val="041daa"/>
                </a:solidFill>
                <a:uFillTx/>
                <a:latin typeface="Arial"/>
              </a:rPr>
              <a:t>1</a:t>
            </a:r>
            <a:endParaRPr b="0" lang="pt-BR" sz="2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3" name="object 5"/>
          <p:cNvSpPr/>
          <p:nvPr/>
        </p:nvSpPr>
        <p:spPr>
          <a:xfrm>
            <a:off x="990720" y="1752480"/>
            <a:ext cx="7923960" cy="1859040"/>
          </a:xfrm>
          <a:prstGeom prst="rect">
            <a:avLst/>
          </a:prstGeom>
          <a:solidFill>
            <a:srgbClr val="e4e4e4">
              <a:alpha val="50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7560" bIns="0" anchor="t">
            <a:spAutoFit/>
          </a:bodyPr>
          <a:p>
            <a:pPr marL="91440" defTabSz="914400">
              <a:lnSpc>
                <a:spcPts val="2869"/>
              </a:lnSpc>
              <a:spcBef>
                <a:spcPts val="60"/>
              </a:spcBef>
            </a:pPr>
            <a:r>
              <a:rPr b="0" lang="pt-BR" sz="1550" spc="-45" strike="noStrike" u="none">
                <a:solidFill>
                  <a:schemeClr val="dk1"/>
                </a:solidFill>
                <a:uFillTx/>
                <a:latin typeface="Arial"/>
              </a:rPr>
              <a:t>mulher(</a:t>
            </a:r>
            <a:r>
              <a:rPr b="0" lang="pt-BR" sz="1550" spc="-40" strike="noStrike" u="none">
                <a:solidFill>
                  <a:schemeClr val="dk1"/>
                </a:solidFill>
                <a:uFillTx/>
                <a:latin typeface="Arial"/>
              </a:rPr>
              <a:t>mia). 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869"/>
              </a:lnSpc>
              <a:spcBef>
                <a:spcPts val="60"/>
              </a:spcBef>
            </a:pPr>
            <a:r>
              <a:rPr b="0" lang="pt-BR" sz="1550" spc="-45" strike="noStrike" u="none">
                <a:solidFill>
                  <a:schemeClr val="dk1"/>
                </a:solidFill>
                <a:uFillTx/>
                <a:latin typeface="Arial"/>
              </a:rPr>
              <a:t>mulher(</a:t>
            </a:r>
            <a:r>
              <a:rPr b="0" lang="pt-BR" sz="1550" spc="-34" strike="noStrike" u="none">
                <a:solidFill>
                  <a:schemeClr val="dk1"/>
                </a:solidFill>
                <a:uFillTx/>
                <a:latin typeface="Arial"/>
              </a:rPr>
              <a:t>jody). 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869"/>
              </a:lnSpc>
              <a:spcBef>
                <a:spcPts val="60"/>
              </a:spcBef>
            </a:pPr>
            <a:r>
              <a:rPr b="0" lang="pt-BR" sz="1550" spc="-45" strike="noStrike" u="none">
                <a:solidFill>
                  <a:schemeClr val="dk1"/>
                </a:solidFill>
                <a:uFillTx/>
                <a:latin typeface="Arial"/>
              </a:rPr>
              <a:t>mulher(</a:t>
            </a:r>
            <a:r>
              <a:rPr b="0" lang="pt-BR" sz="1550" spc="-14" strike="noStrike" u="none">
                <a:solidFill>
                  <a:schemeClr val="dk1"/>
                </a:solidFill>
                <a:uFillTx/>
                <a:latin typeface="Arial"/>
              </a:rPr>
              <a:t>yolanda).  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869"/>
              </a:lnSpc>
              <a:spcBef>
                <a:spcPts val="60"/>
              </a:spcBef>
            </a:pPr>
            <a:r>
              <a:rPr b="0" lang="pt-BR" sz="1550" spc="-40" strike="noStrike" u="none">
                <a:solidFill>
                  <a:schemeClr val="dk1"/>
                </a:solidFill>
                <a:uFillTx/>
                <a:latin typeface="Arial"/>
              </a:rPr>
              <a:t>tocaGuitarra(jody).</a:t>
            </a:r>
            <a:r>
              <a:rPr b="0" lang="pt-BR" sz="1550" spc="-13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869"/>
              </a:lnSpc>
              <a:spcBef>
                <a:spcPts val="60"/>
              </a:spcBef>
            </a:pPr>
            <a:r>
              <a:rPr b="0" lang="pt-BR" sz="1550" spc="-26" strike="noStrike" u="none">
                <a:solidFill>
                  <a:schemeClr val="dk1"/>
                </a:solidFill>
                <a:uFillTx/>
                <a:latin typeface="Arial"/>
              </a:rPr>
              <a:t>festa.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2550240" y="599400"/>
            <a:ext cx="4010400" cy="427680"/>
          </a:xfrm>
          <a:prstGeom prst="rect">
            <a:avLst/>
          </a:prstGeom>
          <a:noFill/>
          <a:ln w="0">
            <a:noFill/>
          </a:ln>
        </p:spPr>
        <p:txBody>
          <a:bodyPr lIns="0" rIns="0" tIns="115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1"/>
              </a:spcBef>
              <a:buNone/>
              <a:tabLst>
                <a:tab algn="l" pos="0"/>
              </a:tabLst>
            </a:pPr>
            <a:r>
              <a:rPr b="1" lang="pt-BR" sz="2650" spc="-11" strike="noStrike" u="none">
                <a:solidFill>
                  <a:srgbClr val="041daa"/>
                </a:solidFill>
                <a:uFillTx/>
                <a:latin typeface="Arial"/>
              </a:rPr>
              <a:t>Base de </a:t>
            </a:r>
            <a:r>
              <a:rPr b="1" lang="pt-BR" sz="2650" spc="-14" strike="noStrike" u="none">
                <a:solidFill>
                  <a:srgbClr val="041daa"/>
                </a:solidFill>
                <a:uFillTx/>
                <a:latin typeface="Arial"/>
              </a:rPr>
              <a:t>Conhecimento</a:t>
            </a:r>
            <a:r>
              <a:rPr b="1" lang="pt-BR" sz="2650" spc="-26" strike="noStrike" u="none">
                <a:solidFill>
                  <a:srgbClr val="041daa"/>
                </a:solidFill>
                <a:uFillTx/>
                <a:latin typeface="Arial"/>
              </a:rPr>
              <a:t> </a:t>
            </a:r>
            <a:r>
              <a:rPr b="1" lang="pt-BR" sz="2650" spc="-11" strike="noStrike" u="none">
                <a:solidFill>
                  <a:srgbClr val="041daa"/>
                </a:solidFill>
                <a:uFillTx/>
                <a:latin typeface="Arial"/>
              </a:rPr>
              <a:t>1</a:t>
            </a:r>
            <a:endParaRPr b="0" lang="pt-BR" sz="2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5" name="object 3"/>
          <p:cNvSpPr/>
          <p:nvPr/>
        </p:nvSpPr>
        <p:spPr>
          <a:xfrm>
            <a:off x="990720" y="1752480"/>
            <a:ext cx="7923960" cy="1487160"/>
          </a:xfrm>
          <a:prstGeom prst="rect">
            <a:avLst/>
          </a:prstGeom>
          <a:solidFill>
            <a:srgbClr val="e4e4e4">
              <a:alpha val="50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7560" bIns="0" anchor="t">
            <a:spAutoFit/>
          </a:bodyPr>
          <a:p>
            <a:pPr marL="91440" defTabSz="914400">
              <a:lnSpc>
                <a:spcPts val="2869"/>
              </a:lnSpc>
              <a:spcBef>
                <a:spcPts val="60"/>
              </a:spcBef>
            </a:pP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mulher(</a:t>
            </a:r>
            <a:r>
              <a:rPr b="0" lang="pt-BR" sz="1550" spc="-40" strike="noStrike" u="none">
                <a:solidFill>
                  <a:schemeClr val="dk1"/>
                </a:solidFill>
                <a:uFillTx/>
                <a:latin typeface="Noto Sans CJK JP Regular"/>
              </a:rPr>
              <a:t>mia).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869"/>
              </a:lnSpc>
              <a:spcBef>
                <a:spcPts val="60"/>
              </a:spcBef>
            </a:pP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mulher(</a:t>
            </a:r>
            <a:r>
              <a:rPr b="0" lang="pt-BR" sz="1550" spc="-34" strike="noStrike" u="none">
                <a:solidFill>
                  <a:schemeClr val="dk1"/>
                </a:solidFill>
                <a:uFillTx/>
                <a:latin typeface="Noto Sans CJK JP Regular"/>
              </a:rPr>
              <a:t>jody). </a:t>
            </a: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mulher(</a:t>
            </a:r>
            <a:r>
              <a:rPr b="0" lang="pt-BR" sz="1550" spc="-14" strike="noStrike" u="none">
                <a:solidFill>
                  <a:schemeClr val="dk1"/>
                </a:solidFill>
                <a:uFillTx/>
                <a:latin typeface="Noto Sans CJK JP Regular"/>
              </a:rPr>
              <a:t>yolanda). 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869"/>
              </a:lnSpc>
              <a:spcBef>
                <a:spcPts val="60"/>
              </a:spcBef>
            </a:pPr>
            <a:r>
              <a:rPr b="0" lang="pt-BR" sz="1550" spc="-40" strike="noStrike" u="none">
                <a:solidFill>
                  <a:schemeClr val="dk1"/>
                </a:solidFill>
                <a:uFillTx/>
                <a:latin typeface="Noto Sans CJK JP Regular"/>
              </a:rPr>
              <a:t>tocaGuitarra(jody).</a:t>
            </a:r>
            <a:r>
              <a:rPr b="0" lang="pt-BR" sz="1550" spc="-130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869"/>
              </a:lnSpc>
              <a:spcBef>
                <a:spcPts val="60"/>
              </a:spcBef>
            </a:pPr>
            <a:r>
              <a:rPr b="0" lang="pt-BR" sz="1550" spc="-26" strike="noStrike" u="none">
                <a:solidFill>
                  <a:schemeClr val="dk1"/>
                </a:solidFill>
                <a:uFillTx/>
                <a:latin typeface="Noto Sans CJK JP Regular"/>
              </a:rPr>
              <a:t>festa.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6" name="object 4"/>
          <p:cNvSpPr/>
          <p:nvPr/>
        </p:nvSpPr>
        <p:spPr>
          <a:xfrm>
            <a:off x="990720" y="3673080"/>
            <a:ext cx="7923960" cy="3046320"/>
          </a:xfrm>
          <a:prstGeom prst="rect">
            <a:avLst/>
          </a:prstGeom>
          <a:solidFill>
            <a:srgbClr val="d6d7ff">
              <a:alpha val="50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5560" bIns="0" anchor="t">
            <a:spAutoFit/>
          </a:bodyPr>
          <a:p>
            <a:pPr marL="91440" defTabSz="914400">
              <a:lnSpc>
                <a:spcPct val="100000"/>
              </a:lnSpc>
              <a:spcBef>
                <a:spcPts val="910"/>
              </a:spcBef>
            </a:pPr>
            <a:r>
              <a:rPr b="0" lang="pt-BR" sz="1450" spc="113" strike="noStrike" u="none">
                <a:solidFill>
                  <a:schemeClr val="dk1"/>
                </a:solidFill>
                <a:uFillTx/>
                <a:latin typeface="Noto Sans CJK JP Regular"/>
              </a:rPr>
              <a:t>? </a:t>
            </a:r>
            <a:r>
              <a:rPr b="0" lang="pt-BR" sz="1450" spc="-26" strike="noStrike" u="none">
                <a:solidFill>
                  <a:schemeClr val="dk1"/>
                </a:solidFill>
                <a:uFillTx/>
                <a:latin typeface="Noto Sans CJK JP Regular"/>
              </a:rPr>
              <a:t>- </a:t>
            </a:r>
            <a:r>
              <a:rPr b="0" lang="pt-BR" sz="1450" spc="-14" strike="noStrike" u="none">
                <a:solidFill>
                  <a:schemeClr val="dk1"/>
                </a:solidFill>
                <a:uFillTx/>
                <a:latin typeface="Noto Sans CJK JP Regular"/>
              </a:rPr>
              <a:t>mulher</a:t>
            </a:r>
            <a:r>
              <a:rPr b="0" lang="pt-BR" sz="1450" spc="-74" strike="noStrike" u="none">
                <a:solidFill>
                  <a:schemeClr val="dk1"/>
                </a:solidFill>
                <a:uFillTx/>
                <a:latin typeface="Noto Sans CJK JP Regular"/>
              </a:rPr>
              <a:t>(</a:t>
            </a:r>
            <a:r>
              <a:rPr b="0" lang="pt-BR" sz="1450" spc="-40" strike="noStrike" u="none">
                <a:solidFill>
                  <a:schemeClr val="dk1"/>
                </a:solidFill>
                <a:uFillTx/>
                <a:latin typeface="Noto Sans CJK JP Regular"/>
              </a:rPr>
              <a:t>mia).</a:t>
            </a:r>
            <a:endParaRPr b="0" lang="pt-BR" sz="14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ct val="100000"/>
              </a:lnSpc>
              <a:spcBef>
                <a:spcPts val="910"/>
              </a:spcBef>
            </a:pPr>
            <a:r>
              <a:rPr b="0" lang="pt-BR" sz="1450" spc="-181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450" spc="-54" strike="noStrike" u="none">
                <a:solidFill>
                  <a:schemeClr val="dk1"/>
                </a:solidFill>
                <a:uFillTx/>
                <a:latin typeface="Noto Sans CJK JP Regular"/>
              </a:rPr>
              <a:t>sim</a:t>
            </a:r>
            <a:endParaRPr b="0" lang="pt-BR" sz="14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ct val="100000"/>
              </a:lnSpc>
            </a:pP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ct val="100000"/>
              </a:lnSpc>
              <a:spcBef>
                <a:spcPts val="1704"/>
              </a:spcBef>
            </a:pPr>
            <a:r>
              <a:rPr b="0" lang="pt-BR" sz="1500" spc="139" strike="noStrike" u="none">
                <a:solidFill>
                  <a:schemeClr val="dk1"/>
                </a:solidFill>
                <a:uFillTx/>
                <a:latin typeface="Noto Sans CJK JP Regular"/>
              </a:rPr>
              <a:t>? </a:t>
            </a:r>
            <a:r>
              <a:rPr b="0" lang="pt-BR" sz="1500" spc="-14" strike="noStrike" u="none">
                <a:solidFill>
                  <a:schemeClr val="dk1"/>
                </a:solidFill>
                <a:uFillTx/>
                <a:latin typeface="Noto Sans CJK JP Regular"/>
              </a:rPr>
              <a:t>- </a:t>
            </a:r>
            <a:r>
              <a:rPr b="0" lang="pt-BR" sz="1500" spc="-31" strike="noStrike" u="none">
                <a:solidFill>
                  <a:schemeClr val="dk1"/>
                </a:solidFill>
                <a:uFillTx/>
                <a:latin typeface="Noto Sans CJK JP Regular"/>
              </a:rPr>
              <a:t>tocaGuitarra(jody).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ct val="100000"/>
              </a:lnSpc>
              <a:spcBef>
                <a:spcPts val="1704"/>
              </a:spcBef>
            </a:pPr>
            <a:r>
              <a:rPr b="0" lang="pt-BR" sz="1500" spc="-65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500" spc="-45" strike="noStrike" u="none">
                <a:solidFill>
                  <a:schemeClr val="dk1"/>
                </a:solidFill>
                <a:uFillTx/>
                <a:latin typeface="Noto Sans CJK JP Regular"/>
              </a:rPr>
              <a:t>sim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ct val="100000"/>
              </a:lnSpc>
            </a:pP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ct val="100000"/>
              </a:lnSpc>
              <a:spcBef>
                <a:spcPts val="1701"/>
              </a:spcBef>
            </a:pPr>
            <a:r>
              <a:rPr b="0" lang="pt-BR" sz="1500" spc="113" strike="noStrike" u="none">
                <a:solidFill>
                  <a:schemeClr val="dk1"/>
                </a:solidFill>
                <a:uFillTx/>
                <a:latin typeface="Noto Sans CJK JP Regular"/>
              </a:rPr>
              <a:t>? </a:t>
            </a:r>
            <a:r>
              <a:rPr b="0" lang="pt-BR" sz="1500" spc="-26" strike="noStrike" u="none">
                <a:solidFill>
                  <a:schemeClr val="dk1"/>
                </a:solidFill>
                <a:uFillTx/>
                <a:latin typeface="Noto Sans CJK JP Regular"/>
              </a:rPr>
              <a:t>- </a:t>
            </a:r>
            <a:r>
              <a:rPr b="0" lang="pt-BR" sz="1500" spc="-45" strike="noStrike" u="none">
                <a:solidFill>
                  <a:schemeClr val="dk1"/>
                </a:solidFill>
                <a:uFillTx/>
                <a:latin typeface="Noto Sans CJK JP Regular"/>
              </a:rPr>
              <a:t>tocaGuitarra(mia).</a:t>
            </a:r>
            <a:r>
              <a:rPr b="0" lang="pt-BR" sz="1500" spc="-40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ct val="100000"/>
              </a:lnSpc>
              <a:spcBef>
                <a:spcPts val="1701"/>
              </a:spcBef>
            </a:pPr>
            <a:r>
              <a:rPr b="0" lang="pt-BR" sz="1500" spc="-65" strike="noStrike" u="none">
                <a:solidFill>
                  <a:schemeClr val="dk1"/>
                </a:solidFill>
                <a:uFillTx/>
                <a:latin typeface="Noto Sans CJK JP Regular"/>
              </a:rPr>
              <a:t>não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2550240" y="599400"/>
            <a:ext cx="4010400" cy="427680"/>
          </a:xfrm>
          <a:prstGeom prst="rect">
            <a:avLst/>
          </a:prstGeom>
          <a:noFill/>
          <a:ln w="0">
            <a:noFill/>
          </a:ln>
        </p:spPr>
        <p:txBody>
          <a:bodyPr lIns="0" rIns="0" tIns="115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1"/>
              </a:spcBef>
              <a:buNone/>
              <a:tabLst>
                <a:tab algn="l" pos="0"/>
              </a:tabLst>
            </a:pPr>
            <a:r>
              <a:rPr b="1" lang="pt-BR" sz="2650" spc="-11" strike="noStrike" u="none">
                <a:solidFill>
                  <a:srgbClr val="041daa"/>
                </a:solidFill>
                <a:uFillTx/>
                <a:latin typeface="Arial"/>
              </a:rPr>
              <a:t>Base de </a:t>
            </a:r>
            <a:r>
              <a:rPr b="1" lang="pt-BR" sz="2650" spc="-14" strike="noStrike" u="none">
                <a:solidFill>
                  <a:srgbClr val="041daa"/>
                </a:solidFill>
                <a:uFillTx/>
                <a:latin typeface="Arial"/>
              </a:rPr>
              <a:t>Conhecimento</a:t>
            </a:r>
            <a:r>
              <a:rPr b="1" lang="pt-BR" sz="2650" spc="-26" strike="noStrike" u="none">
                <a:solidFill>
                  <a:srgbClr val="041daa"/>
                </a:solidFill>
                <a:uFillTx/>
                <a:latin typeface="Arial"/>
              </a:rPr>
              <a:t> </a:t>
            </a:r>
            <a:r>
              <a:rPr b="1" lang="pt-BR" sz="2650" spc="-11" strike="noStrike" u="none">
                <a:solidFill>
                  <a:srgbClr val="041daa"/>
                </a:solidFill>
                <a:uFillTx/>
                <a:latin typeface="Arial"/>
              </a:rPr>
              <a:t>1</a:t>
            </a:r>
            <a:endParaRPr b="0" lang="pt-BR" sz="2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8" name="object 3"/>
          <p:cNvSpPr/>
          <p:nvPr/>
        </p:nvSpPr>
        <p:spPr>
          <a:xfrm>
            <a:off x="990720" y="1752480"/>
            <a:ext cx="7923960" cy="1859040"/>
          </a:xfrm>
          <a:prstGeom prst="rect">
            <a:avLst/>
          </a:prstGeom>
          <a:solidFill>
            <a:srgbClr val="e4e4e4">
              <a:alpha val="50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7560" bIns="0" anchor="t">
            <a:spAutoFit/>
          </a:bodyPr>
          <a:p>
            <a:pPr marL="91440" defTabSz="914400">
              <a:lnSpc>
                <a:spcPts val="2869"/>
              </a:lnSpc>
              <a:spcBef>
                <a:spcPts val="60"/>
              </a:spcBef>
            </a:pP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mulher(</a:t>
            </a:r>
            <a:r>
              <a:rPr b="0" lang="pt-BR" sz="1550" spc="-40" strike="noStrike" u="none">
                <a:solidFill>
                  <a:schemeClr val="dk1"/>
                </a:solidFill>
                <a:uFillTx/>
                <a:latin typeface="Noto Sans CJK JP Regular"/>
              </a:rPr>
              <a:t>mia). 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869"/>
              </a:lnSpc>
              <a:spcBef>
                <a:spcPts val="60"/>
              </a:spcBef>
            </a:pP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mulher(</a:t>
            </a:r>
            <a:r>
              <a:rPr b="0" lang="pt-BR" sz="1550" spc="-34" strike="noStrike" u="none">
                <a:solidFill>
                  <a:schemeClr val="dk1"/>
                </a:solidFill>
                <a:uFillTx/>
                <a:latin typeface="Noto Sans CJK JP Regular"/>
              </a:rPr>
              <a:t>jody).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869"/>
              </a:lnSpc>
              <a:spcBef>
                <a:spcPts val="60"/>
              </a:spcBef>
            </a:pP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mulher(</a:t>
            </a:r>
            <a:r>
              <a:rPr b="0" lang="pt-BR" sz="1550" spc="-14" strike="noStrike" u="none">
                <a:solidFill>
                  <a:schemeClr val="dk1"/>
                </a:solidFill>
                <a:uFillTx/>
                <a:latin typeface="Noto Sans CJK JP Regular"/>
              </a:rPr>
              <a:t>yolanda). 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869"/>
              </a:lnSpc>
              <a:spcBef>
                <a:spcPts val="60"/>
              </a:spcBef>
            </a:pPr>
            <a:r>
              <a:rPr b="0" lang="pt-BR" sz="1550" spc="-40" strike="noStrike" u="none">
                <a:solidFill>
                  <a:schemeClr val="dk1"/>
                </a:solidFill>
                <a:uFillTx/>
                <a:latin typeface="Noto Sans CJK JP Regular"/>
              </a:rPr>
              <a:t>tocaGuitarra(jody).</a:t>
            </a:r>
            <a:r>
              <a:rPr b="0" lang="pt-BR" sz="1550" spc="-130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869"/>
              </a:lnSpc>
              <a:spcBef>
                <a:spcPts val="60"/>
              </a:spcBef>
            </a:pPr>
            <a:r>
              <a:rPr b="0" lang="pt-BR" sz="1550" spc="-26" strike="noStrike" u="none">
                <a:solidFill>
                  <a:schemeClr val="dk1"/>
                </a:solidFill>
                <a:uFillTx/>
                <a:latin typeface="Noto Sans CJK JP Regular"/>
              </a:rPr>
              <a:t>festa.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9" name="object 4"/>
          <p:cNvSpPr/>
          <p:nvPr/>
        </p:nvSpPr>
        <p:spPr>
          <a:xfrm>
            <a:off x="990720" y="4267080"/>
            <a:ext cx="7923960" cy="1073880"/>
          </a:xfrm>
          <a:prstGeom prst="rect">
            <a:avLst/>
          </a:prstGeom>
          <a:solidFill>
            <a:srgbClr val="d6d7ff">
              <a:alpha val="50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22040" bIns="0" anchor="t">
            <a:spAutoFit/>
          </a:bodyPr>
          <a:p>
            <a:pPr marL="91440" defTabSz="914400">
              <a:lnSpc>
                <a:spcPct val="100000"/>
              </a:lnSpc>
              <a:spcBef>
                <a:spcPts val="961"/>
              </a:spcBef>
            </a:pPr>
            <a:r>
              <a:rPr b="0" lang="pt-BR" sz="1400" spc="130" strike="noStrike" u="none">
                <a:solidFill>
                  <a:schemeClr val="dk1"/>
                </a:solidFill>
                <a:uFillTx/>
                <a:latin typeface="Noto Sans CJK JP Regular"/>
              </a:rPr>
              <a:t>? </a:t>
            </a:r>
            <a:r>
              <a:rPr b="0" lang="pt-BR" sz="1400" spc="-11" strike="noStrike" u="none">
                <a:solidFill>
                  <a:schemeClr val="dk1"/>
                </a:solidFill>
                <a:uFillTx/>
                <a:latin typeface="Noto Sans CJK JP Regular"/>
              </a:rPr>
              <a:t>- </a:t>
            </a:r>
            <a:r>
              <a:rPr b="0" lang="pt-BR" sz="1400" spc="-71" strike="noStrike" u="none">
                <a:solidFill>
                  <a:schemeClr val="dk1"/>
                </a:solidFill>
                <a:uFillTx/>
                <a:latin typeface="Noto Sans CJK JP Regular"/>
              </a:rPr>
              <a:t>tatuada</a:t>
            </a:r>
            <a:r>
              <a:rPr b="0" lang="pt-BR" sz="1400" spc="-170" strike="noStrike" u="none">
                <a:solidFill>
                  <a:schemeClr val="dk1"/>
                </a:solidFill>
                <a:uFillTx/>
                <a:latin typeface="Noto Sans CJK JP Regular"/>
              </a:rPr>
              <a:t>(</a:t>
            </a:r>
            <a:r>
              <a:rPr b="0" lang="pt-BR" sz="1400" spc="-26" strike="noStrike" u="none">
                <a:solidFill>
                  <a:schemeClr val="dk1"/>
                </a:solidFill>
                <a:uFillTx/>
                <a:latin typeface="Noto Sans CJK JP Regular"/>
              </a:rPr>
              <a:t>jody).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ct val="100000"/>
              </a:lnSpc>
              <a:spcBef>
                <a:spcPts val="1049"/>
              </a:spcBef>
            </a:pPr>
            <a:r>
              <a:rPr b="0" lang="en-US" sz="1550" spc="91" strike="noStrike" u="none">
                <a:solidFill>
                  <a:schemeClr val="dk1"/>
                </a:solidFill>
                <a:uFillTx/>
                <a:latin typeface="Noto Sans CJK JP Regular"/>
              </a:rPr>
              <a:t>ERROR: Undefined procedure: tatuada/1 (DWIM could not correct goal)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ct val="100000"/>
              </a:lnSpc>
              <a:spcBef>
                <a:spcPts val="1049"/>
              </a:spcBef>
            </a:pPr>
            <a:r>
              <a:rPr b="0" lang="pt-BR" sz="1550" spc="-71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550" spc="125" strike="noStrike" u="none">
                <a:solidFill>
                  <a:schemeClr val="dk1"/>
                </a:solidFill>
                <a:uFillTx/>
                <a:latin typeface="Noto Sans CJK JP Regular"/>
              </a:rPr>
              <a:t>?</a:t>
            </a:r>
            <a:r>
              <a:rPr b="0" lang="pt-BR" sz="1550" spc="136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550" spc="-26" strike="noStrike" u="none">
                <a:solidFill>
                  <a:schemeClr val="dk1"/>
                </a:solidFill>
                <a:uFillTx/>
                <a:latin typeface="Noto Sans CJK JP Regular"/>
              </a:rPr>
              <a:t>-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2550240" y="599400"/>
            <a:ext cx="4010400" cy="427680"/>
          </a:xfrm>
          <a:prstGeom prst="rect">
            <a:avLst/>
          </a:prstGeom>
          <a:noFill/>
          <a:ln w="0">
            <a:noFill/>
          </a:ln>
        </p:spPr>
        <p:txBody>
          <a:bodyPr lIns="0" rIns="0" tIns="115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1"/>
              </a:spcBef>
              <a:buNone/>
              <a:tabLst>
                <a:tab algn="l" pos="0"/>
              </a:tabLst>
            </a:pPr>
            <a:r>
              <a:rPr b="1" lang="pt-BR" sz="2650" spc="-11" strike="noStrike" u="none">
                <a:solidFill>
                  <a:srgbClr val="041daa"/>
                </a:solidFill>
                <a:uFillTx/>
                <a:latin typeface="Arial"/>
              </a:rPr>
              <a:t>Base de </a:t>
            </a:r>
            <a:r>
              <a:rPr b="1" lang="pt-BR" sz="2650" spc="-14" strike="noStrike" u="none">
                <a:solidFill>
                  <a:srgbClr val="041daa"/>
                </a:solidFill>
                <a:uFillTx/>
                <a:latin typeface="Arial"/>
              </a:rPr>
              <a:t>Conhecimento</a:t>
            </a:r>
            <a:r>
              <a:rPr b="1" lang="pt-BR" sz="2650" spc="-26" strike="noStrike" u="none">
                <a:solidFill>
                  <a:srgbClr val="041daa"/>
                </a:solidFill>
                <a:uFillTx/>
                <a:latin typeface="Arial"/>
              </a:rPr>
              <a:t> </a:t>
            </a:r>
            <a:r>
              <a:rPr b="1" lang="pt-BR" sz="2650" spc="-11" strike="noStrike" u="none">
                <a:solidFill>
                  <a:srgbClr val="041daa"/>
                </a:solidFill>
                <a:uFillTx/>
                <a:latin typeface="Arial"/>
              </a:rPr>
              <a:t>1</a:t>
            </a:r>
            <a:endParaRPr b="0" lang="pt-BR" sz="2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1" name="object 3"/>
          <p:cNvSpPr/>
          <p:nvPr/>
        </p:nvSpPr>
        <p:spPr>
          <a:xfrm>
            <a:off x="990720" y="1752480"/>
            <a:ext cx="7923960" cy="1859040"/>
          </a:xfrm>
          <a:prstGeom prst="rect">
            <a:avLst/>
          </a:prstGeom>
          <a:solidFill>
            <a:srgbClr val="e4e4e4">
              <a:alpha val="50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7560" bIns="0" anchor="t">
            <a:spAutoFit/>
          </a:bodyPr>
          <a:p>
            <a:pPr marL="91440" defTabSz="914400">
              <a:lnSpc>
                <a:spcPts val="2869"/>
              </a:lnSpc>
              <a:spcBef>
                <a:spcPts val="60"/>
              </a:spcBef>
            </a:pP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mulher(</a:t>
            </a:r>
            <a:r>
              <a:rPr b="0" lang="pt-BR" sz="1550" spc="-40" strike="noStrike" u="none">
                <a:solidFill>
                  <a:schemeClr val="dk1"/>
                </a:solidFill>
                <a:uFillTx/>
                <a:latin typeface="Noto Sans CJK JP Regular"/>
              </a:rPr>
              <a:t>mia). 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869"/>
              </a:lnSpc>
              <a:spcBef>
                <a:spcPts val="60"/>
              </a:spcBef>
            </a:pP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mulher(</a:t>
            </a:r>
            <a:r>
              <a:rPr b="0" lang="pt-BR" sz="1550" spc="-34" strike="noStrike" u="none">
                <a:solidFill>
                  <a:schemeClr val="dk1"/>
                </a:solidFill>
                <a:uFillTx/>
                <a:latin typeface="Noto Sans CJK JP Regular"/>
              </a:rPr>
              <a:t>jody). 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869"/>
              </a:lnSpc>
              <a:spcBef>
                <a:spcPts val="60"/>
              </a:spcBef>
            </a:pP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mulher(</a:t>
            </a:r>
            <a:r>
              <a:rPr b="0" lang="pt-BR" sz="1550" spc="-14" strike="noStrike" u="none">
                <a:solidFill>
                  <a:schemeClr val="dk1"/>
                </a:solidFill>
                <a:uFillTx/>
                <a:latin typeface="Noto Sans CJK JP Regular"/>
              </a:rPr>
              <a:t>yolanda).  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869"/>
              </a:lnSpc>
              <a:spcBef>
                <a:spcPts val="60"/>
              </a:spcBef>
            </a:pPr>
            <a:r>
              <a:rPr b="0" lang="pt-BR" sz="1550" spc="-40" strike="noStrike" u="none">
                <a:solidFill>
                  <a:schemeClr val="dk1"/>
                </a:solidFill>
                <a:uFillTx/>
                <a:latin typeface="Noto Sans CJK JP Regular"/>
              </a:rPr>
              <a:t>tocaGuitarra(jody).</a:t>
            </a:r>
            <a:r>
              <a:rPr b="0" lang="pt-BR" sz="1550" spc="-130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869"/>
              </a:lnSpc>
              <a:spcBef>
                <a:spcPts val="60"/>
              </a:spcBef>
            </a:pPr>
            <a:r>
              <a:rPr b="0" lang="pt-BR" sz="1550" spc="-26" strike="noStrike" u="none">
                <a:solidFill>
                  <a:schemeClr val="dk1"/>
                </a:solidFill>
                <a:uFillTx/>
                <a:latin typeface="Noto Sans CJK JP Regular"/>
              </a:rPr>
              <a:t>festa.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2" name="object 4"/>
          <p:cNvSpPr/>
          <p:nvPr/>
        </p:nvSpPr>
        <p:spPr>
          <a:xfrm>
            <a:off x="990720" y="4267080"/>
            <a:ext cx="7923960" cy="742680"/>
          </a:xfrm>
          <a:prstGeom prst="rect">
            <a:avLst/>
          </a:prstGeom>
          <a:solidFill>
            <a:srgbClr val="d6d7ff">
              <a:alpha val="50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800" bIns="0" anchor="t">
            <a:spAutoFit/>
          </a:bodyPr>
          <a:p>
            <a:pPr marL="91440" defTabSz="914400">
              <a:lnSpc>
                <a:spcPts val="2840"/>
              </a:lnSpc>
              <a:spcBef>
                <a:spcPts val="85"/>
              </a:spcBef>
            </a:pPr>
            <a:r>
              <a:rPr b="0" lang="pt-BR" sz="1600" spc="51" strike="noStrike" u="none">
                <a:solidFill>
                  <a:schemeClr val="dk1"/>
                </a:solidFill>
                <a:uFillTx/>
                <a:latin typeface="Noto Sans CJK JP Regular"/>
              </a:rPr>
              <a:t>?-</a:t>
            </a:r>
            <a:r>
              <a:rPr b="0" lang="pt-BR" sz="1600" spc="11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600" spc="-34" strike="noStrike" u="none">
                <a:solidFill>
                  <a:schemeClr val="dk1"/>
                </a:solidFill>
                <a:uFillTx/>
                <a:latin typeface="Noto Sans CJK JP Regular"/>
              </a:rPr>
              <a:t>festa.  </a:t>
            </a:r>
            <a:r>
              <a:rPr b="0" lang="pt-BR" sz="1600" spc="-65" strike="noStrike" u="none">
                <a:solidFill>
                  <a:schemeClr val="dk1"/>
                </a:solidFill>
                <a:uFillTx/>
                <a:latin typeface="Noto Sans CJK JP Regular"/>
              </a:rPr>
              <a:t>sim</a:t>
            </a:r>
            <a:r>
              <a:rPr b="0" lang="pt-BR" sz="1600" spc="65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840"/>
              </a:lnSpc>
              <a:spcBef>
                <a:spcPts val="85"/>
              </a:spcBef>
            </a:pPr>
            <a:r>
              <a:rPr b="0" lang="pt-BR" sz="1600" spc="45" strike="noStrike" u="none">
                <a:solidFill>
                  <a:schemeClr val="dk1"/>
                </a:solidFill>
                <a:uFillTx/>
                <a:latin typeface="Noto Sans CJK JP Regular"/>
              </a:rPr>
              <a:t>?-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2700000" y="487800"/>
            <a:ext cx="4859640" cy="77184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9"/>
              </a:spcBef>
              <a:buNone/>
              <a:tabLst>
                <a:tab algn="l" pos="0"/>
              </a:tabLst>
            </a:pPr>
            <a:r>
              <a:rPr b="1" lang="pt-BR" sz="3500" strike="noStrike" u="none">
                <a:solidFill>
                  <a:srgbClr val="041daa"/>
                </a:solidFill>
                <a:uFillTx/>
                <a:latin typeface="Arial"/>
              </a:rPr>
              <a:t>Paradigma Lógico</a:t>
            </a:r>
            <a:endParaRPr b="0" lang="pt-BR" sz="3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object 37"/>
          <p:cNvSpPr/>
          <p:nvPr/>
        </p:nvSpPr>
        <p:spPr>
          <a:xfrm>
            <a:off x="1145520" y="1622520"/>
            <a:ext cx="4250520" cy="3982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8144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429"/>
              </a:spcBef>
            </a:pPr>
            <a:r>
              <a:rPr b="0" lang="pt-BR" sz="2400" spc="139" strike="noStrike" u="none">
                <a:solidFill>
                  <a:schemeClr val="dk1"/>
                </a:solidFill>
                <a:uFillTx/>
                <a:latin typeface="Arial"/>
              </a:rPr>
              <a:t>•</a:t>
            </a:r>
            <a:r>
              <a:rPr b="0" lang="pt-BR" sz="2400" spc="13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400" spc="-51" strike="noStrike" u="none">
                <a:solidFill>
                  <a:schemeClr val="dk1"/>
                </a:solidFill>
                <a:uFillTx/>
                <a:latin typeface="Arial"/>
              </a:rPr>
              <a:t>Teoria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67440" indent="-197640" defTabSz="914400">
              <a:lnSpc>
                <a:spcPct val="100000"/>
              </a:lnSpc>
              <a:spcBef>
                <a:spcPts val="1315"/>
              </a:spcBef>
              <a:buClr>
                <a:srgbClr val="000000"/>
              </a:buClr>
              <a:buSzPct val="105000"/>
              <a:buFont typeface="OpenSymbol"/>
              <a:buChar char="-"/>
              <a:tabLst>
                <a:tab algn="l" pos="668160"/>
              </a:tabLst>
            </a:pPr>
            <a:r>
              <a:rPr b="0" lang="pt-BR" sz="2000" spc="-85" strike="noStrike" u="none">
                <a:solidFill>
                  <a:schemeClr val="dk1"/>
                </a:solidFill>
                <a:uFillTx/>
                <a:latin typeface="Arial"/>
              </a:rPr>
              <a:t>Introdução </a:t>
            </a:r>
            <a:r>
              <a:rPr b="0" lang="pt-BR" sz="2000" spc="-51" strike="noStrike" u="none">
                <a:solidFill>
                  <a:schemeClr val="dk1"/>
                </a:solidFill>
                <a:uFillTx/>
                <a:latin typeface="Arial"/>
              </a:rPr>
              <a:t>ao</a:t>
            </a:r>
            <a:r>
              <a:rPr b="0" lang="pt-BR" sz="2000" spc="2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000" spc="-54" strike="noStrike" u="none">
                <a:solidFill>
                  <a:schemeClr val="dk1"/>
                </a:solidFill>
                <a:uFillTx/>
                <a:latin typeface="Arial"/>
              </a:rPr>
              <a:t>Prolog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67440" indent="-197640" defTabSz="91440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105000"/>
              <a:buFont typeface="OpenSymbol"/>
              <a:buChar char="-"/>
              <a:tabLst>
                <a:tab algn="l" pos="668160"/>
              </a:tabLst>
            </a:pPr>
            <a:r>
              <a:rPr b="0" lang="pt-BR" sz="2000" spc="-31" strike="noStrike" u="none">
                <a:solidFill>
                  <a:schemeClr val="dk1"/>
                </a:solidFill>
                <a:uFillTx/>
                <a:latin typeface="Arial"/>
              </a:rPr>
              <a:t>Fatos, </a:t>
            </a:r>
            <a:r>
              <a:rPr b="0" lang="pt-BR" sz="2000" spc="6" strike="noStrike" u="none">
                <a:solidFill>
                  <a:schemeClr val="dk1"/>
                </a:solidFill>
                <a:uFillTx/>
                <a:latin typeface="Arial"/>
              </a:rPr>
              <a:t>Regras </a:t>
            </a:r>
            <a:r>
              <a:rPr b="0" lang="pt-BR" sz="2000" spc="-6" strike="noStrike" u="none">
                <a:solidFill>
                  <a:schemeClr val="dk1"/>
                </a:solidFill>
                <a:uFillTx/>
                <a:latin typeface="Arial"/>
              </a:rPr>
              <a:t>e</a:t>
            </a:r>
            <a:r>
              <a:rPr b="0" lang="pt-BR" sz="2000" spc="414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000" spc="-71" strike="noStrike" u="none">
                <a:solidFill>
                  <a:schemeClr val="dk1"/>
                </a:solidFill>
                <a:uFillTx/>
                <a:latin typeface="Arial"/>
              </a:rPr>
              <a:t>consultas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67440" indent="-197640" defTabSz="9144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110000"/>
              <a:buFont typeface="OpenSymbol"/>
              <a:buChar char="-"/>
              <a:tabLst>
                <a:tab algn="l" pos="668160"/>
              </a:tabLst>
            </a:pPr>
            <a:r>
              <a:rPr b="0" lang="pt-BR" sz="2000" spc="-51" strike="noStrike" u="none">
                <a:solidFill>
                  <a:schemeClr val="dk1"/>
                </a:solidFill>
                <a:uFillTx/>
                <a:latin typeface="Arial"/>
              </a:rPr>
              <a:t>Prolog</a:t>
            </a:r>
            <a:r>
              <a:rPr b="0" lang="pt-BR" sz="2000" spc="19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000" spc="-26" strike="noStrike" u="none">
                <a:solidFill>
                  <a:schemeClr val="dk1"/>
                </a:solidFill>
                <a:uFillTx/>
                <a:latin typeface="Arial"/>
              </a:rPr>
              <a:t>Sintaxe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668160"/>
              </a:tabLst>
            </a:pP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2044"/>
              </a:spcBef>
              <a:tabLst>
                <a:tab algn="l" pos="668160"/>
              </a:tabLst>
            </a:pPr>
            <a:r>
              <a:rPr b="0" lang="pt-BR" sz="2400" spc="136" strike="noStrike" u="none">
                <a:solidFill>
                  <a:schemeClr val="dk1"/>
                </a:solidFill>
                <a:uFillTx/>
                <a:latin typeface="Arial"/>
              </a:rPr>
              <a:t>•</a:t>
            </a:r>
            <a:r>
              <a:rPr b="0" lang="pt-BR" sz="2000" spc="113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000" spc="-34" strike="noStrike" u="none">
                <a:solidFill>
                  <a:schemeClr val="dk1"/>
                </a:solidFill>
                <a:uFillTx/>
                <a:latin typeface="Arial"/>
              </a:rPr>
              <a:t>Exercícios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67440" indent="-197640" defTabSz="914400">
              <a:lnSpc>
                <a:spcPct val="100000"/>
              </a:lnSpc>
              <a:spcBef>
                <a:spcPts val="1344"/>
              </a:spcBef>
              <a:buClr>
                <a:srgbClr val="000000"/>
              </a:buClr>
              <a:buSzPct val="110000"/>
              <a:buFont typeface="Noto Sans CJK JP Regular"/>
              <a:buChar char="-"/>
              <a:tabLst>
                <a:tab algn="l" pos="668160"/>
              </a:tabLst>
            </a:pPr>
            <a:r>
              <a:rPr b="0" lang="pt-BR" sz="2000" spc="6" strike="noStrike" u="none">
                <a:solidFill>
                  <a:schemeClr val="dk1"/>
                </a:solidFill>
                <a:uFillTx/>
                <a:latin typeface="Arial"/>
              </a:rPr>
              <a:t>Exercícios </a:t>
            </a:r>
            <a:r>
              <a:rPr b="0" lang="pt-BR" sz="2000" spc="-45" strike="noStrike" u="none">
                <a:solidFill>
                  <a:schemeClr val="dk1"/>
                </a:solidFill>
                <a:uFillTx/>
                <a:latin typeface="Arial"/>
              </a:rPr>
              <a:t>de </a:t>
            </a:r>
            <a:r>
              <a:rPr b="0" lang="pt-BR" sz="2000" spc="51" strike="noStrike" u="none">
                <a:solidFill>
                  <a:schemeClr val="dk1"/>
                </a:solidFill>
                <a:uFillTx/>
                <a:latin typeface="Arial"/>
              </a:rPr>
              <a:t>LPN </a:t>
            </a:r>
            <a:r>
              <a:rPr b="0" lang="pt-BR" sz="2000" spc="-74" strike="noStrike" u="none">
                <a:solidFill>
                  <a:schemeClr val="dk1"/>
                </a:solidFill>
                <a:uFillTx/>
                <a:latin typeface="Arial"/>
              </a:rPr>
              <a:t>capítulo</a:t>
            </a:r>
            <a:r>
              <a:rPr b="0" lang="pt-BR" sz="2000" spc="99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000" spc="20" strike="noStrike" u="none">
                <a:solidFill>
                  <a:schemeClr val="dk1"/>
                </a:solidFill>
                <a:uFillTx/>
                <a:latin typeface="Arial"/>
              </a:rPr>
              <a:t>1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67440" indent="-197640" defTabSz="9144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118000"/>
              <a:buFont typeface="Noto Sans CJK JP Regular"/>
              <a:buChar char="-"/>
              <a:tabLst>
                <a:tab algn="l" pos="668160"/>
              </a:tabLst>
            </a:pPr>
            <a:r>
              <a:rPr b="0" lang="pt-BR" sz="2000" spc="-74" strike="noStrike" u="none">
                <a:solidFill>
                  <a:schemeClr val="dk1"/>
                </a:solidFill>
                <a:uFillTx/>
                <a:latin typeface="Arial"/>
              </a:rPr>
              <a:t>Trabalho</a:t>
            </a:r>
            <a:r>
              <a:rPr b="0" lang="pt-BR" sz="2000" spc="181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000" spc="-99" strike="noStrike" u="none">
                <a:solidFill>
                  <a:schemeClr val="dk1"/>
                </a:solidFill>
                <a:uFillTx/>
                <a:latin typeface="Arial"/>
              </a:rPr>
              <a:t>prático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object 2"/>
          <p:cNvSpPr/>
          <p:nvPr/>
        </p:nvSpPr>
        <p:spPr>
          <a:xfrm>
            <a:off x="998640" y="1752480"/>
            <a:ext cx="7923960" cy="2285280"/>
          </a:xfrm>
          <a:custGeom>
            <a:avLst/>
            <a:gdLst>
              <a:gd name="textAreaLeft" fmla="*/ 0 w 7923960"/>
              <a:gd name="textAreaRight" fmla="*/ 7924680 w 7923960"/>
              <a:gd name="textAreaTop" fmla="*/ 0 h 2285280"/>
              <a:gd name="textAreaBottom" fmla="*/ 2286000 h 2285280"/>
            </a:gdLst>
            <a:ahLst/>
            <a:rect l="textAreaLeft" t="textAreaTop" r="textAreaRight" b="textAreaBottom"/>
            <a:pathLst>
              <a:path w="7924800" h="2286000">
                <a:moveTo>
                  <a:pt x="0" y="2286000"/>
                </a:moveTo>
                <a:lnTo>
                  <a:pt x="7924800" y="2286000"/>
                </a:lnTo>
                <a:lnTo>
                  <a:pt x="79248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e4e4e4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4" name="object 3"/>
          <p:cNvSpPr/>
          <p:nvPr/>
        </p:nvSpPr>
        <p:spPr>
          <a:xfrm>
            <a:off x="990720" y="1752480"/>
            <a:ext cx="7923960" cy="2285280"/>
          </a:xfrm>
          <a:custGeom>
            <a:avLst/>
            <a:gdLst>
              <a:gd name="textAreaLeft" fmla="*/ 0 w 7923960"/>
              <a:gd name="textAreaRight" fmla="*/ 7924680 w 7923960"/>
              <a:gd name="textAreaTop" fmla="*/ 0 h 2285280"/>
              <a:gd name="textAreaBottom" fmla="*/ 2286000 h 2285280"/>
            </a:gdLst>
            <a:ahLst/>
            <a:rect l="textAreaLeft" t="textAreaTop" r="textAreaRight" b="textAreaBottom"/>
            <a:pathLst>
              <a:path w="7924800" h="2286000">
                <a:moveTo>
                  <a:pt x="0" y="0"/>
                </a:moveTo>
                <a:lnTo>
                  <a:pt x="7924794" y="0"/>
                </a:lnTo>
                <a:lnTo>
                  <a:pt x="7924794" y="2285998"/>
                </a:lnTo>
                <a:lnTo>
                  <a:pt x="0" y="2285998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5" name="object 4"/>
          <p:cNvSpPr/>
          <p:nvPr/>
        </p:nvSpPr>
        <p:spPr>
          <a:xfrm>
            <a:off x="2854440" y="1600200"/>
            <a:ext cx="1488240" cy="456480"/>
          </a:xfrm>
          <a:custGeom>
            <a:avLst/>
            <a:gdLst>
              <a:gd name="textAreaLeft" fmla="*/ 0 w 1488240"/>
              <a:gd name="textAreaRight" fmla="*/ 1488960 w 1488240"/>
              <a:gd name="textAreaTop" fmla="*/ 0 h 456480"/>
              <a:gd name="textAreaBottom" fmla="*/ 457200 h 456480"/>
            </a:gdLst>
            <a:ahLst/>
            <a:rect l="textAreaLeft" t="textAreaTop" r="textAreaRight" b="textAreaBottom"/>
            <a:pathLst>
              <a:path w="1489075" h="457200">
                <a:moveTo>
                  <a:pt x="1412862" y="0"/>
                </a:moveTo>
                <a:lnTo>
                  <a:pt x="574662" y="0"/>
                </a:lnTo>
                <a:lnTo>
                  <a:pt x="545000" y="5987"/>
                </a:lnTo>
                <a:lnTo>
                  <a:pt x="520779" y="22317"/>
                </a:lnTo>
                <a:lnTo>
                  <a:pt x="504449" y="46537"/>
                </a:lnTo>
                <a:lnTo>
                  <a:pt x="498462" y="76200"/>
                </a:lnTo>
                <a:lnTo>
                  <a:pt x="498462" y="266700"/>
                </a:lnTo>
                <a:lnTo>
                  <a:pt x="0" y="369887"/>
                </a:lnTo>
                <a:lnTo>
                  <a:pt x="498462" y="381000"/>
                </a:lnTo>
                <a:lnTo>
                  <a:pt x="504449" y="410662"/>
                </a:lnTo>
                <a:lnTo>
                  <a:pt x="520779" y="434882"/>
                </a:lnTo>
                <a:lnTo>
                  <a:pt x="545000" y="451212"/>
                </a:lnTo>
                <a:lnTo>
                  <a:pt x="574662" y="457200"/>
                </a:lnTo>
                <a:lnTo>
                  <a:pt x="1412862" y="457200"/>
                </a:lnTo>
                <a:lnTo>
                  <a:pt x="1442524" y="451212"/>
                </a:lnTo>
                <a:lnTo>
                  <a:pt x="1466745" y="434882"/>
                </a:lnTo>
                <a:lnTo>
                  <a:pt x="1483074" y="410662"/>
                </a:lnTo>
                <a:lnTo>
                  <a:pt x="1489062" y="381000"/>
                </a:lnTo>
                <a:lnTo>
                  <a:pt x="1489062" y="76200"/>
                </a:lnTo>
                <a:lnTo>
                  <a:pt x="1483074" y="46537"/>
                </a:lnTo>
                <a:lnTo>
                  <a:pt x="1466745" y="22317"/>
                </a:lnTo>
                <a:lnTo>
                  <a:pt x="1442524" y="5987"/>
                </a:lnTo>
                <a:lnTo>
                  <a:pt x="1412862" y="0"/>
                </a:lnTo>
                <a:close/>
              </a:path>
            </a:pathLst>
          </a:custGeom>
          <a:solidFill>
            <a:srgbClr val="a8d6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6" name="object 5"/>
          <p:cNvSpPr/>
          <p:nvPr/>
        </p:nvSpPr>
        <p:spPr>
          <a:xfrm>
            <a:off x="2854440" y="1600200"/>
            <a:ext cx="1488240" cy="456480"/>
          </a:xfrm>
          <a:custGeom>
            <a:avLst/>
            <a:gdLst>
              <a:gd name="textAreaLeft" fmla="*/ 0 w 1488240"/>
              <a:gd name="textAreaRight" fmla="*/ 1488960 w 1488240"/>
              <a:gd name="textAreaTop" fmla="*/ 0 h 456480"/>
              <a:gd name="textAreaBottom" fmla="*/ 457200 h 456480"/>
            </a:gdLst>
            <a:ahLst/>
            <a:rect l="textAreaLeft" t="textAreaTop" r="textAreaRight" b="textAreaBottom"/>
            <a:pathLst>
              <a:path w="1489075" h="457200">
                <a:moveTo>
                  <a:pt x="498459" y="76201"/>
                </a:moveTo>
                <a:lnTo>
                  <a:pt x="504447" y="46540"/>
                </a:lnTo>
                <a:lnTo>
                  <a:pt x="520778" y="22319"/>
                </a:lnTo>
                <a:lnTo>
                  <a:pt x="545000" y="5988"/>
                </a:lnTo>
                <a:lnTo>
                  <a:pt x="574661" y="0"/>
                </a:lnTo>
                <a:lnTo>
                  <a:pt x="663559" y="0"/>
                </a:lnTo>
                <a:lnTo>
                  <a:pt x="911209" y="0"/>
                </a:lnTo>
                <a:lnTo>
                  <a:pt x="1412856" y="0"/>
                </a:lnTo>
                <a:lnTo>
                  <a:pt x="1442518" y="5988"/>
                </a:lnTo>
                <a:lnTo>
                  <a:pt x="1466739" y="22319"/>
                </a:lnTo>
                <a:lnTo>
                  <a:pt x="1483070" y="46540"/>
                </a:lnTo>
                <a:lnTo>
                  <a:pt x="1489058" y="76201"/>
                </a:lnTo>
                <a:lnTo>
                  <a:pt x="1489058" y="266699"/>
                </a:lnTo>
                <a:lnTo>
                  <a:pt x="1489058" y="380999"/>
                </a:lnTo>
                <a:lnTo>
                  <a:pt x="1483070" y="410658"/>
                </a:lnTo>
                <a:lnTo>
                  <a:pt x="1466739" y="434880"/>
                </a:lnTo>
                <a:lnTo>
                  <a:pt x="1442518" y="451211"/>
                </a:lnTo>
                <a:lnTo>
                  <a:pt x="1412856" y="457199"/>
                </a:lnTo>
                <a:lnTo>
                  <a:pt x="911209" y="457199"/>
                </a:lnTo>
                <a:lnTo>
                  <a:pt x="663559" y="457199"/>
                </a:lnTo>
                <a:lnTo>
                  <a:pt x="574661" y="457199"/>
                </a:lnTo>
                <a:lnTo>
                  <a:pt x="545000" y="451211"/>
                </a:lnTo>
                <a:lnTo>
                  <a:pt x="520778" y="434880"/>
                </a:lnTo>
                <a:lnTo>
                  <a:pt x="504447" y="410658"/>
                </a:lnTo>
                <a:lnTo>
                  <a:pt x="498459" y="380997"/>
                </a:lnTo>
                <a:lnTo>
                  <a:pt x="0" y="369888"/>
                </a:lnTo>
                <a:lnTo>
                  <a:pt x="498459" y="266699"/>
                </a:lnTo>
                <a:lnTo>
                  <a:pt x="498459" y="76201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7" name="object 6"/>
          <p:cNvSpPr/>
          <p:nvPr/>
        </p:nvSpPr>
        <p:spPr>
          <a:xfrm>
            <a:off x="3235320" y="1981080"/>
            <a:ext cx="1488240" cy="456480"/>
          </a:xfrm>
          <a:custGeom>
            <a:avLst/>
            <a:gdLst>
              <a:gd name="textAreaLeft" fmla="*/ 0 w 1488240"/>
              <a:gd name="textAreaRight" fmla="*/ 1488960 w 1488240"/>
              <a:gd name="textAreaTop" fmla="*/ 0 h 456480"/>
              <a:gd name="textAreaBottom" fmla="*/ 457200 h 456480"/>
            </a:gdLst>
            <a:ahLst/>
            <a:rect l="textAreaLeft" t="textAreaTop" r="textAreaRight" b="textAreaBottom"/>
            <a:pathLst>
              <a:path w="1489075" h="457200">
                <a:moveTo>
                  <a:pt x="1412862" y="0"/>
                </a:moveTo>
                <a:lnTo>
                  <a:pt x="574662" y="0"/>
                </a:lnTo>
                <a:lnTo>
                  <a:pt x="545000" y="5987"/>
                </a:lnTo>
                <a:lnTo>
                  <a:pt x="520779" y="22317"/>
                </a:lnTo>
                <a:lnTo>
                  <a:pt x="504449" y="46537"/>
                </a:lnTo>
                <a:lnTo>
                  <a:pt x="498462" y="76200"/>
                </a:lnTo>
                <a:lnTo>
                  <a:pt x="498462" y="266700"/>
                </a:lnTo>
                <a:lnTo>
                  <a:pt x="0" y="369887"/>
                </a:lnTo>
                <a:lnTo>
                  <a:pt x="498462" y="381000"/>
                </a:lnTo>
                <a:lnTo>
                  <a:pt x="504449" y="410662"/>
                </a:lnTo>
                <a:lnTo>
                  <a:pt x="520779" y="434882"/>
                </a:lnTo>
                <a:lnTo>
                  <a:pt x="545000" y="451212"/>
                </a:lnTo>
                <a:lnTo>
                  <a:pt x="574662" y="457200"/>
                </a:lnTo>
                <a:lnTo>
                  <a:pt x="1412862" y="457200"/>
                </a:lnTo>
                <a:lnTo>
                  <a:pt x="1442524" y="451212"/>
                </a:lnTo>
                <a:lnTo>
                  <a:pt x="1466745" y="434882"/>
                </a:lnTo>
                <a:lnTo>
                  <a:pt x="1483074" y="410662"/>
                </a:lnTo>
                <a:lnTo>
                  <a:pt x="1489062" y="381000"/>
                </a:lnTo>
                <a:lnTo>
                  <a:pt x="1489062" y="76200"/>
                </a:lnTo>
                <a:lnTo>
                  <a:pt x="1483074" y="46537"/>
                </a:lnTo>
                <a:lnTo>
                  <a:pt x="1466745" y="22317"/>
                </a:lnTo>
                <a:lnTo>
                  <a:pt x="1442524" y="5987"/>
                </a:lnTo>
                <a:lnTo>
                  <a:pt x="1412862" y="0"/>
                </a:lnTo>
                <a:close/>
              </a:path>
            </a:pathLst>
          </a:custGeom>
          <a:solidFill>
            <a:srgbClr val="a8d6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8" name="object 7"/>
          <p:cNvSpPr/>
          <p:nvPr/>
        </p:nvSpPr>
        <p:spPr>
          <a:xfrm>
            <a:off x="3235320" y="1981080"/>
            <a:ext cx="1488240" cy="456480"/>
          </a:xfrm>
          <a:custGeom>
            <a:avLst/>
            <a:gdLst>
              <a:gd name="textAreaLeft" fmla="*/ 0 w 1488240"/>
              <a:gd name="textAreaRight" fmla="*/ 1488960 w 1488240"/>
              <a:gd name="textAreaTop" fmla="*/ 0 h 456480"/>
              <a:gd name="textAreaBottom" fmla="*/ 457200 h 456480"/>
            </a:gdLst>
            <a:ahLst/>
            <a:rect l="textAreaLeft" t="textAreaTop" r="textAreaRight" b="textAreaBottom"/>
            <a:pathLst>
              <a:path w="1489075" h="457200">
                <a:moveTo>
                  <a:pt x="498459" y="76201"/>
                </a:moveTo>
                <a:lnTo>
                  <a:pt x="504448" y="46540"/>
                </a:lnTo>
                <a:lnTo>
                  <a:pt x="520778" y="22319"/>
                </a:lnTo>
                <a:lnTo>
                  <a:pt x="545000" y="5988"/>
                </a:lnTo>
                <a:lnTo>
                  <a:pt x="574661" y="0"/>
                </a:lnTo>
                <a:lnTo>
                  <a:pt x="663559" y="0"/>
                </a:lnTo>
                <a:lnTo>
                  <a:pt x="911209" y="0"/>
                </a:lnTo>
                <a:lnTo>
                  <a:pt x="1412856" y="0"/>
                </a:lnTo>
                <a:lnTo>
                  <a:pt x="1442518" y="5988"/>
                </a:lnTo>
                <a:lnTo>
                  <a:pt x="1466739" y="22319"/>
                </a:lnTo>
                <a:lnTo>
                  <a:pt x="1483070" y="46540"/>
                </a:lnTo>
                <a:lnTo>
                  <a:pt x="1489058" y="76201"/>
                </a:lnTo>
                <a:lnTo>
                  <a:pt x="1489058" y="266699"/>
                </a:lnTo>
                <a:lnTo>
                  <a:pt x="1489058" y="380999"/>
                </a:lnTo>
                <a:lnTo>
                  <a:pt x="1483070" y="410658"/>
                </a:lnTo>
                <a:lnTo>
                  <a:pt x="1466739" y="434880"/>
                </a:lnTo>
                <a:lnTo>
                  <a:pt x="1442518" y="451211"/>
                </a:lnTo>
                <a:lnTo>
                  <a:pt x="1412856" y="457199"/>
                </a:lnTo>
                <a:lnTo>
                  <a:pt x="911209" y="457199"/>
                </a:lnTo>
                <a:lnTo>
                  <a:pt x="663559" y="457199"/>
                </a:lnTo>
                <a:lnTo>
                  <a:pt x="574661" y="457199"/>
                </a:lnTo>
                <a:lnTo>
                  <a:pt x="545000" y="451211"/>
                </a:lnTo>
                <a:lnTo>
                  <a:pt x="520778" y="434880"/>
                </a:lnTo>
                <a:lnTo>
                  <a:pt x="504448" y="410658"/>
                </a:lnTo>
                <a:lnTo>
                  <a:pt x="498459" y="380997"/>
                </a:lnTo>
                <a:lnTo>
                  <a:pt x="0" y="369888"/>
                </a:lnTo>
                <a:lnTo>
                  <a:pt x="498459" y="266699"/>
                </a:lnTo>
                <a:lnTo>
                  <a:pt x="498459" y="76201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9" name="object 8"/>
          <p:cNvSpPr/>
          <p:nvPr/>
        </p:nvSpPr>
        <p:spPr>
          <a:xfrm>
            <a:off x="4149720" y="2383560"/>
            <a:ext cx="1488240" cy="456480"/>
          </a:xfrm>
          <a:custGeom>
            <a:avLst/>
            <a:gdLst>
              <a:gd name="textAreaLeft" fmla="*/ 0 w 1488240"/>
              <a:gd name="textAreaRight" fmla="*/ 1488960 w 1488240"/>
              <a:gd name="textAreaTop" fmla="*/ 0 h 456480"/>
              <a:gd name="textAreaBottom" fmla="*/ 457200 h 456480"/>
            </a:gdLst>
            <a:ahLst/>
            <a:rect l="textAreaLeft" t="textAreaTop" r="textAreaRight" b="textAreaBottom"/>
            <a:pathLst>
              <a:path w="1489075" h="457200">
                <a:moveTo>
                  <a:pt x="1412862" y="0"/>
                </a:moveTo>
                <a:lnTo>
                  <a:pt x="574662" y="0"/>
                </a:lnTo>
                <a:lnTo>
                  <a:pt x="545000" y="5987"/>
                </a:lnTo>
                <a:lnTo>
                  <a:pt x="520779" y="22317"/>
                </a:lnTo>
                <a:lnTo>
                  <a:pt x="504449" y="46537"/>
                </a:lnTo>
                <a:lnTo>
                  <a:pt x="498462" y="76200"/>
                </a:lnTo>
                <a:lnTo>
                  <a:pt x="498462" y="266700"/>
                </a:lnTo>
                <a:lnTo>
                  <a:pt x="0" y="369887"/>
                </a:lnTo>
                <a:lnTo>
                  <a:pt x="498462" y="381000"/>
                </a:lnTo>
                <a:lnTo>
                  <a:pt x="504449" y="410662"/>
                </a:lnTo>
                <a:lnTo>
                  <a:pt x="520779" y="434882"/>
                </a:lnTo>
                <a:lnTo>
                  <a:pt x="545000" y="451212"/>
                </a:lnTo>
                <a:lnTo>
                  <a:pt x="574662" y="457200"/>
                </a:lnTo>
                <a:lnTo>
                  <a:pt x="1412862" y="457200"/>
                </a:lnTo>
                <a:lnTo>
                  <a:pt x="1442518" y="451212"/>
                </a:lnTo>
                <a:lnTo>
                  <a:pt x="1466740" y="434882"/>
                </a:lnTo>
                <a:lnTo>
                  <a:pt x="1483072" y="410662"/>
                </a:lnTo>
                <a:lnTo>
                  <a:pt x="1489062" y="381000"/>
                </a:lnTo>
                <a:lnTo>
                  <a:pt x="1489062" y="76200"/>
                </a:lnTo>
                <a:lnTo>
                  <a:pt x="1483072" y="46537"/>
                </a:lnTo>
                <a:lnTo>
                  <a:pt x="1466740" y="22317"/>
                </a:lnTo>
                <a:lnTo>
                  <a:pt x="1442518" y="5987"/>
                </a:lnTo>
                <a:lnTo>
                  <a:pt x="1412862" y="0"/>
                </a:lnTo>
                <a:close/>
              </a:path>
            </a:pathLst>
          </a:custGeom>
          <a:solidFill>
            <a:srgbClr val="a8d6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60" name="object 9"/>
          <p:cNvSpPr/>
          <p:nvPr/>
        </p:nvSpPr>
        <p:spPr>
          <a:xfrm>
            <a:off x="4149720" y="2369160"/>
            <a:ext cx="1488240" cy="456480"/>
          </a:xfrm>
          <a:custGeom>
            <a:avLst/>
            <a:gdLst>
              <a:gd name="textAreaLeft" fmla="*/ 0 w 1488240"/>
              <a:gd name="textAreaRight" fmla="*/ 1488960 w 1488240"/>
              <a:gd name="textAreaTop" fmla="*/ 0 h 456480"/>
              <a:gd name="textAreaBottom" fmla="*/ 457200 h 456480"/>
            </a:gdLst>
            <a:ahLst/>
            <a:rect l="textAreaLeft" t="textAreaTop" r="textAreaRight" b="textAreaBottom"/>
            <a:pathLst>
              <a:path w="1489075" h="457200">
                <a:moveTo>
                  <a:pt x="498459" y="76201"/>
                </a:moveTo>
                <a:lnTo>
                  <a:pt x="504447" y="46540"/>
                </a:lnTo>
                <a:lnTo>
                  <a:pt x="520778" y="22319"/>
                </a:lnTo>
                <a:lnTo>
                  <a:pt x="545000" y="5988"/>
                </a:lnTo>
                <a:lnTo>
                  <a:pt x="574661" y="0"/>
                </a:lnTo>
                <a:lnTo>
                  <a:pt x="663559" y="0"/>
                </a:lnTo>
                <a:lnTo>
                  <a:pt x="911209" y="0"/>
                </a:lnTo>
                <a:lnTo>
                  <a:pt x="1412855" y="0"/>
                </a:lnTo>
                <a:lnTo>
                  <a:pt x="1442517" y="5988"/>
                </a:lnTo>
                <a:lnTo>
                  <a:pt x="1466739" y="22319"/>
                </a:lnTo>
                <a:lnTo>
                  <a:pt x="1483070" y="46540"/>
                </a:lnTo>
                <a:lnTo>
                  <a:pt x="1489058" y="76201"/>
                </a:lnTo>
                <a:lnTo>
                  <a:pt x="1489058" y="266699"/>
                </a:lnTo>
                <a:lnTo>
                  <a:pt x="1489058" y="380999"/>
                </a:lnTo>
                <a:lnTo>
                  <a:pt x="1483070" y="410658"/>
                </a:lnTo>
                <a:lnTo>
                  <a:pt x="1466739" y="434880"/>
                </a:lnTo>
                <a:lnTo>
                  <a:pt x="1442517" y="451211"/>
                </a:lnTo>
                <a:lnTo>
                  <a:pt x="1412855" y="457199"/>
                </a:lnTo>
                <a:lnTo>
                  <a:pt x="911209" y="457199"/>
                </a:lnTo>
                <a:lnTo>
                  <a:pt x="663559" y="457199"/>
                </a:lnTo>
                <a:lnTo>
                  <a:pt x="574661" y="457199"/>
                </a:lnTo>
                <a:lnTo>
                  <a:pt x="545000" y="451211"/>
                </a:lnTo>
                <a:lnTo>
                  <a:pt x="520778" y="434880"/>
                </a:lnTo>
                <a:lnTo>
                  <a:pt x="504447" y="410658"/>
                </a:lnTo>
                <a:lnTo>
                  <a:pt x="498459" y="380997"/>
                </a:lnTo>
                <a:lnTo>
                  <a:pt x="0" y="369888"/>
                </a:lnTo>
                <a:lnTo>
                  <a:pt x="498459" y="266699"/>
                </a:lnTo>
                <a:lnTo>
                  <a:pt x="498459" y="76201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61" name="object 10"/>
          <p:cNvSpPr/>
          <p:nvPr/>
        </p:nvSpPr>
        <p:spPr>
          <a:xfrm>
            <a:off x="4120200" y="2821320"/>
            <a:ext cx="1488240" cy="456480"/>
          </a:xfrm>
          <a:custGeom>
            <a:avLst/>
            <a:gdLst>
              <a:gd name="textAreaLeft" fmla="*/ 0 w 1488240"/>
              <a:gd name="textAreaRight" fmla="*/ 1488960 w 1488240"/>
              <a:gd name="textAreaTop" fmla="*/ 0 h 456480"/>
              <a:gd name="textAreaBottom" fmla="*/ 457200 h 456480"/>
            </a:gdLst>
            <a:ahLst/>
            <a:rect l="textAreaLeft" t="textAreaTop" r="textAreaRight" b="textAreaBottom"/>
            <a:pathLst>
              <a:path w="1489075" h="457200">
                <a:moveTo>
                  <a:pt x="1412862" y="0"/>
                </a:moveTo>
                <a:lnTo>
                  <a:pt x="574662" y="0"/>
                </a:lnTo>
                <a:lnTo>
                  <a:pt x="545000" y="5987"/>
                </a:lnTo>
                <a:lnTo>
                  <a:pt x="520779" y="22317"/>
                </a:lnTo>
                <a:lnTo>
                  <a:pt x="504449" y="46537"/>
                </a:lnTo>
                <a:lnTo>
                  <a:pt x="498462" y="76200"/>
                </a:lnTo>
                <a:lnTo>
                  <a:pt x="498462" y="266700"/>
                </a:lnTo>
                <a:lnTo>
                  <a:pt x="0" y="369887"/>
                </a:lnTo>
                <a:lnTo>
                  <a:pt x="498462" y="381000"/>
                </a:lnTo>
                <a:lnTo>
                  <a:pt x="504449" y="410662"/>
                </a:lnTo>
                <a:lnTo>
                  <a:pt x="520779" y="434882"/>
                </a:lnTo>
                <a:lnTo>
                  <a:pt x="545000" y="451212"/>
                </a:lnTo>
                <a:lnTo>
                  <a:pt x="574662" y="457200"/>
                </a:lnTo>
                <a:lnTo>
                  <a:pt x="1412862" y="457200"/>
                </a:lnTo>
                <a:lnTo>
                  <a:pt x="1442518" y="451212"/>
                </a:lnTo>
                <a:lnTo>
                  <a:pt x="1466740" y="434882"/>
                </a:lnTo>
                <a:lnTo>
                  <a:pt x="1483072" y="410662"/>
                </a:lnTo>
                <a:lnTo>
                  <a:pt x="1489062" y="381000"/>
                </a:lnTo>
                <a:lnTo>
                  <a:pt x="1489062" y="76200"/>
                </a:lnTo>
                <a:lnTo>
                  <a:pt x="1483072" y="46537"/>
                </a:lnTo>
                <a:lnTo>
                  <a:pt x="1466740" y="22317"/>
                </a:lnTo>
                <a:lnTo>
                  <a:pt x="1442518" y="5987"/>
                </a:lnTo>
                <a:lnTo>
                  <a:pt x="1412862" y="0"/>
                </a:lnTo>
                <a:close/>
              </a:path>
            </a:pathLst>
          </a:custGeom>
          <a:solidFill>
            <a:srgbClr val="a8d6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62" name="object 11"/>
          <p:cNvSpPr/>
          <p:nvPr/>
        </p:nvSpPr>
        <p:spPr>
          <a:xfrm>
            <a:off x="4128120" y="2821320"/>
            <a:ext cx="1488240" cy="456480"/>
          </a:xfrm>
          <a:custGeom>
            <a:avLst/>
            <a:gdLst>
              <a:gd name="textAreaLeft" fmla="*/ 0 w 1488240"/>
              <a:gd name="textAreaRight" fmla="*/ 1488960 w 1488240"/>
              <a:gd name="textAreaTop" fmla="*/ 0 h 456480"/>
              <a:gd name="textAreaBottom" fmla="*/ 457200 h 456480"/>
            </a:gdLst>
            <a:ahLst/>
            <a:rect l="textAreaLeft" t="textAreaTop" r="textAreaRight" b="textAreaBottom"/>
            <a:pathLst>
              <a:path w="1489075" h="457200">
                <a:moveTo>
                  <a:pt x="498459" y="76201"/>
                </a:moveTo>
                <a:lnTo>
                  <a:pt x="504447" y="46540"/>
                </a:lnTo>
                <a:lnTo>
                  <a:pt x="520778" y="22319"/>
                </a:lnTo>
                <a:lnTo>
                  <a:pt x="545000" y="5988"/>
                </a:lnTo>
                <a:lnTo>
                  <a:pt x="574661" y="0"/>
                </a:lnTo>
                <a:lnTo>
                  <a:pt x="663559" y="0"/>
                </a:lnTo>
                <a:lnTo>
                  <a:pt x="911208" y="0"/>
                </a:lnTo>
                <a:lnTo>
                  <a:pt x="1412856" y="0"/>
                </a:lnTo>
                <a:lnTo>
                  <a:pt x="1442518" y="5988"/>
                </a:lnTo>
                <a:lnTo>
                  <a:pt x="1466739" y="22319"/>
                </a:lnTo>
                <a:lnTo>
                  <a:pt x="1483070" y="46540"/>
                </a:lnTo>
                <a:lnTo>
                  <a:pt x="1489058" y="76201"/>
                </a:lnTo>
                <a:lnTo>
                  <a:pt x="1489058" y="266699"/>
                </a:lnTo>
                <a:lnTo>
                  <a:pt x="1489058" y="380999"/>
                </a:lnTo>
                <a:lnTo>
                  <a:pt x="1483070" y="410658"/>
                </a:lnTo>
                <a:lnTo>
                  <a:pt x="1466739" y="434880"/>
                </a:lnTo>
                <a:lnTo>
                  <a:pt x="1442518" y="451211"/>
                </a:lnTo>
                <a:lnTo>
                  <a:pt x="1412856" y="457199"/>
                </a:lnTo>
                <a:lnTo>
                  <a:pt x="911208" y="457199"/>
                </a:lnTo>
                <a:lnTo>
                  <a:pt x="663559" y="457199"/>
                </a:lnTo>
                <a:lnTo>
                  <a:pt x="574661" y="457199"/>
                </a:lnTo>
                <a:lnTo>
                  <a:pt x="545000" y="451211"/>
                </a:lnTo>
                <a:lnTo>
                  <a:pt x="520778" y="434880"/>
                </a:lnTo>
                <a:lnTo>
                  <a:pt x="504447" y="410658"/>
                </a:lnTo>
                <a:lnTo>
                  <a:pt x="498459" y="380997"/>
                </a:lnTo>
                <a:lnTo>
                  <a:pt x="0" y="369888"/>
                </a:lnTo>
                <a:lnTo>
                  <a:pt x="498459" y="266699"/>
                </a:lnTo>
                <a:lnTo>
                  <a:pt x="498459" y="76201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2079000" y="599400"/>
            <a:ext cx="4985640" cy="427680"/>
          </a:xfrm>
          <a:prstGeom prst="rect">
            <a:avLst/>
          </a:prstGeom>
          <a:noFill/>
          <a:ln w="0">
            <a:noFill/>
          </a:ln>
        </p:spPr>
        <p:txBody>
          <a:bodyPr lIns="0" rIns="0" tIns="11520" bIns="0" anchor="t">
            <a:noAutofit/>
          </a:bodyPr>
          <a:p>
            <a:pPr marL="483840" indent="0">
              <a:lnSpc>
                <a:spcPct val="100000"/>
              </a:lnSpc>
              <a:spcBef>
                <a:spcPts val="91"/>
              </a:spcBef>
              <a:buNone/>
              <a:tabLst>
                <a:tab algn="l" pos="0"/>
              </a:tabLst>
            </a:pPr>
            <a:r>
              <a:rPr b="1" lang="pt-BR" sz="2650" spc="-11" strike="noStrike" u="none">
                <a:solidFill>
                  <a:srgbClr val="041daa"/>
                </a:solidFill>
                <a:uFillTx/>
                <a:latin typeface="Arial"/>
              </a:rPr>
              <a:t>Base de </a:t>
            </a:r>
            <a:r>
              <a:rPr b="1" lang="pt-BR" sz="2650" spc="-14" strike="noStrike" u="none">
                <a:solidFill>
                  <a:srgbClr val="041daa"/>
                </a:solidFill>
                <a:uFillTx/>
                <a:latin typeface="Arial"/>
              </a:rPr>
              <a:t>Conhecimento</a:t>
            </a:r>
            <a:r>
              <a:rPr b="1" lang="pt-BR" sz="2650" spc="-11" strike="noStrike" u="none">
                <a:solidFill>
                  <a:srgbClr val="041daa"/>
                </a:solidFill>
                <a:uFillTx/>
                <a:latin typeface="Arial"/>
              </a:rPr>
              <a:t> dois</a:t>
            </a:r>
            <a:endParaRPr b="0" lang="pt-BR" sz="2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4" name="object 13"/>
          <p:cNvSpPr/>
          <p:nvPr/>
        </p:nvSpPr>
        <p:spPr>
          <a:xfrm>
            <a:off x="1069200" y="1836360"/>
            <a:ext cx="1380240" cy="2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1600" spc="-45" strike="noStrike" u="none">
                <a:solidFill>
                  <a:schemeClr val="dk1"/>
                </a:solidFill>
                <a:uFillTx/>
                <a:latin typeface="Noto Sans CJK JP Regular"/>
              </a:rPr>
              <a:t>feliz</a:t>
            </a:r>
            <a:r>
              <a:rPr b="0" lang="pt-BR" sz="1600" spc="14" strike="noStrike" u="none">
                <a:solidFill>
                  <a:schemeClr val="dk1"/>
                </a:solidFill>
                <a:uFillTx/>
                <a:latin typeface="Noto Sans CJK JP Regular"/>
              </a:rPr>
              <a:t>(</a:t>
            </a:r>
            <a:r>
              <a:rPr b="0" lang="pt-BR" sz="1600" spc="-20" strike="noStrike" u="none">
                <a:solidFill>
                  <a:schemeClr val="dk1"/>
                </a:solidFill>
                <a:uFillTx/>
                <a:latin typeface="Noto Sans CJK JP Regular"/>
              </a:rPr>
              <a:t>yolanda).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5" name="object 14"/>
          <p:cNvSpPr/>
          <p:nvPr/>
        </p:nvSpPr>
        <p:spPr>
          <a:xfrm>
            <a:off x="1069200" y="2202120"/>
            <a:ext cx="1819080" cy="2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1600" spc="-54" strike="noStrike" u="none">
                <a:solidFill>
                  <a:schemeClr val="dk1"/>
                </a:solidFill>
                <a:uFillTx/>
                <a:latin typeface="Noto Sans CJK JP Regular"/>
              </a:rPr>
              <a:t>escutaMusica</a:t>
            </a:r>
            <a:r>
              <a:rPr b="0" lang="pt-BR" sz="1600" spc="54" strike="noStrike" u="none">
                <a:solidFill>
                  <a:schemeClr val="dk1"/>
                </a:solidFill>
                <a:uFillTx/>
                <a:latin typeface="Noto Sans CJK JP Regular"/>
              </a:rPr>
              <a:t>(</a:t>
            </a:r>
            <a:r>
              <a:rPr b="0" lang="pt-BR" sz="1600" spc="-45" strike="noStrike" u="none">
                <a:solidFill>
                  <a:schemeClr val="dk1"/>
                </a:solidFill>
                <a:uFillTx/>
                <a:latin typeface="Noto Sans CJK JP Regular"/>
              </a:rPr>
              <a:t>mia).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6" name="object 15"/>
          <p:cNvSpPr/>
          <p:nvPr/>
        </p:nvSpPr>
        <p:spPr>
          <a:xfrm>
            <a:off x="3470760" y="1716480"/>
            <a:ext cx="5544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19"/>
              </a:spcBef>
            </a:pPr>
            <a:r>
              <a:rPr b="0" lang="pt-BR" sz="1900" spc="-74" strike="noStrike" u="none">
                <a:solidFill>
                  <a:schemeClr val="dk1"/>
                </a:solidFill>
                <a:uFillTx/>
                <a:latin typeface="Noto Sans CJK JP Regular"/>
              </a:rPr>
              <a:t>fato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7" name="object 16"/>
          <p:cNvSpPr/>
          <p:nvPr/>
        </p:nvSpPr>
        <p:spPr>
          <a:xfrm>
            <a:off x="3851640" y="2097360"/>
            <a:ext cx="5544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19"/>
              </a:spcBef>
            </a:pPr>
            <a:r>
              <a:rPr b="0" lang="pt-BR" sz="1900" spc="-74" strike="noStrike" u="none">
                <a:solidFill>
                  <a:schemeClr val="dk1"/>
                </a:solidFill>
                <a:uFillTx/>
                <a:latin typeface="Noto Sans CJK JP Regular"/>
              </a:rPr>
              <a:t>fato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8" name="object 17"/>
          <p:cNvSpPr/>
          <p:nvPr/>
        </p:nvSpPr>
        <p:spPr>
          <a:xfrm>
            <a:off x="1069200" y="2441520"/>
            <a:ext cx="5815080" cy="12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7440" bIns="0" anchor="t">
            <a:spAutoFit/>
          </a:bodyPr>
          <a:p>
            <a:pPr marL="12600" defTabSz="914400">
              <a:lnSpc>
                <a:spcPts val="2900"/>
              </a:lnSpc>
              <a:spcBef>
                <a:spcPts val="295"/>
              </a:spcBef>
            </a:pPr>
            <a:r>
              <a:rPr b="0" lang="pt-BR" sz="1550" spc="-54" strike="noStrike" u="none">
                <a:solidFill>
                  <a:schemeClr val="dk1"/>
                </a:solidFill>
                <a:uFillTx/>
                <a:latin typeface="Noto Sans CJK JP Regular"/>
              </a:rPr>
              <a:t>escutaMusica(</a:t>
            </a:r>
            <a:r>
              <a:rPr b="0" lang="pt-BR" sz="1550" spc="-26" strike="noStrike" u="none">
                <a:solidFill>
                  <a:schemeClr val="dk1"/>
                </a:solidFill>
                <a:uFillTx/>
                <a:latin typeface="Noto Sans CJK JP Regular"/>
              </a:rPr>
              <a:t>yolanda):- </a:t>
            </a: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feliz(</a:t>
            </a:r>
            <a:r>
              <a:rPr b="0" lang="pt-BR" sz="1550" spc="-26" strike="noStrike" u="none">
                <a:solidFill>
                  <a:schemeClr val="dk1"/>
                </a:solidFill>
                <a:uFillTx/>
                <a:latin typeface="Noto Sans CJK JP Regular"/>
              </a:rPr>
              <a:t>yolanda). 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900"/>
              </a:lnSpc>
              <a:spcBef>
                <a:spcPts val="295"/>
              </a:spcBef>
            </a:pPr>
            <a:r>
              <a:rPr b="0" lang="pt-BR" sz="1550" spc="-51" strike="noStrike" u="none">
                <a:solidFill>
                  <a:schemeClr val="dk1"/>
                </a:solidFill>
                <a:uFillTx/>
                <a:latin typeface="Noto Sans CJK JP Regular"/>
              </a:rPr>
              <a:t>tocaGuitarra(mia)</a:t>
            </a:r>
            <a:r>
              <a:rPr b="0" lang="pt-BR" sz="1550" spc="-315" strike="noStrike" u="none">
                <a:solidFill>
                  <a:schemeClr val="dk1"/>
                </a:solidFill>
                <a:uFillTx/>
                <a:latin typeface="Noto Sans CJK JP Regular"/>
              </a:rPr>
              <a:t>:-</a:t>
            </a:r>
            <a:r>
              <a:rPr b="0" lang="pt-BR" sz="1550" spc="-26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550" spc="-54" strike="noStrike" u="none">
                <a:solidFill>
                  <a:schemeClr val="dk1"/>
                </a:solidFill>
                <a:uFillTx/>
                <a:latin typeface="Noto Sans CJK JP Regular"/>
              </a:rPr>
              <a:t>escutaMusica(</a:t>
            </a: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mia). 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900"/>
              </a:lnSpc>
              <a:spcBef>
                <a:spcPts val="295"/>
              </a:spcBef>
            </a:pPr>
            <a:r>
              <a:rPr b="0" lang="pt-BR" sz="1550" spc="-51" strike="noStrike" u="none">
                <a:solidFill>
                  <a:schemeClr val="dk1"/>
                </a:solidFill>
                <a:uFillTx/>
                <a:latin typeface="Noto Sans CJK JP Regular"/>
              </a:rPr>
              <a:t>tocaGuitarra(</a:t>
            </a:r>
            <a:r>
              <a:rPr b="0" lang="pt-BR" sz="1550" spc="-26" strike="noStrike" u="none">
                <a:solidFill>
                  <a:schemeClr val="dk1"/>
                </a:solidFill>
                <a:uFillTx/>
                <a:latin typeface="Noto Sans CJK JP Regular"/>
              </a:rPr>
              <a:t>yolanda):- escutaMusica(yolanda).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9" name="object 20"/>
          <p:cNvSpPr/>
          <p:nvPr/>
        </p:nvSpPr>
        <p:spPr>
          <a:xfrm>
            <a:off x="4855680" y="2414160"/>
            <a:ext cx="594360" cy="25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19"/>
              </a:spcBef>
            </a:pPr>
            <a:r>
              <a:rPr b="0" lang="pt-BR" sz="1600" spc="-40" strike="noStrike" u="none">
                <a:solidFill>
                  <a:schemeClr val="dk1"/>
                </a:solidFill>
                <a:uFillTx/>
                <a:latin typeface="Noto Sans CJK JP Regular"/>
              </a:rPr>
              <a:t>regra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0" name="object 20"/>
          <p:cNvSpPr/>
          <p:nvPr/>
        </p:nvSpPr>
        <p:spPr>
          <a:xfrm>
            <a:off x="4958280" y="2866320"/>
            <a:ext cx="594360" cy="25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19"/>
              </a:spcBef>
            </a:pPr>
            <a:r>
              <a:rPr b="0" lang="pt-BR" sz="1600" spc="-40" strike="noStrike" u="none">
                <a:solidFill>
                  <a:schemeClr val="dk1"/>
                </a:solidFill>
                <a:uFillTx/>
                <a:latin typeface="Noto Sans CJK JP Regular"/>
              </a:rPr>
              <a:t>regra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1" name="object 8"/>
          <p:cNvSpPr/>
          <p:nvPr/>
        </p:nvSpPr>
        <p:spPr>
          <a:xfrm>
            <a:off x="4900680" y="3298320"/>
            <a:ext cx="1728000" cy="456480"/>
          </a:xfrm>
          <a:custGeom>
            <a:avLst/>
            <a:gdLst>
              <a:gd name="textAreaLeft" fmla="*/ 0 w 1728000"/>
              <a:gd name="textAreaRight" fmla="*/ 1728720 w 1728000"/>
              <a:gd name="textAreaTop" fmla="*/ 0 h 456480"/>
              <a:gd name="textAreaBottom" fmla="*/ 457200 h 456480"/>
            </a:gdLst>
            <a:ahLst/>
            <a:rect l="textAreaLeft" t="textAreaTop" r="textAreaRight" b="textAreaBottom"/>
            <a:pathLst>
              <a:path w="1489075" h="457200">
                <a:moveTo>
                  <a:pt x="1412862" y="0"/>
                </a:moveTo>
                <a:lnTo>
                  <a:pt x="574662" y="0"/>
                </a:lnTo>
                <a:lnTo>
                  <a:pt x="545000" y="5987"/>
                </a:lnTo>
                <a:lnTo>
                  <a:pt x="520779" y="22317"/>
                </a:lnTo>
                <a:lnTo>
                  <a:pt x="504449" y="46537"/>
                </a:lnTo>
                <a:lnTo>
                  <a:pt x="498462" y="76200"/>
                </a:lnTo>
                <a:lnTo>
                  <a:pt x="498462" y="266700"/>
                </a:lnTo>
                <a:lnTo>
                  <a:pt x="0" y="369887"/>
                </a:lnTo>
                <a:lnTo>
                  <a:pt x="498462" y="381000"/>
                </a:lnTo>
                <a:lnTo>
                  <a:pt x="504449" y="410662"/>
                </a:lnTo>
                <a:lnTo>
                  <a:pt x="520779" y="434882"/>
                </a:lnTo>
                <a:lnTo>
                  <a:pt x="545000" y="451212"/>
                </a:lnTo>
                <a:lnTo>
                  <a:pt x="574662" y="457200"/>
                </a:lnTo>
                <a:lnTo>
                  <a:pt x="1412862" y="457200"/>
                </a:lnTo>
                <a:lnTo>
                  <a:pt x="1442518" y="451212"/>
                </a:lnTo>
                <a:lnTo>
                  <a:pt x="1466740" y="434882"/>
                </a:lnTo>
                <a:lnTo>
                  <a:pt x="1483072" y="410662"/>
                </a:lnTo>
                <a:lnTo>
                  <a:pt x="1489062" y="381000"/>
                </a:lnTo>
                <a:lnTo>
                  <a:pt x="1489062" y="76200"/>
                </a:lnTo>
                <a:lnTo>
                  <a:pt x="1483072" y="46537"/>
                </a:lnTo>
                <a:lnTo>
                  <a:pt x="1466740" y="22317"/>
                </a:lnTo>
                <a:lnTo>
                  <a:pt x="1442518" y="5987"/>
                </a:lnTo>
                <a:lnTo>
                  <a:pt x="1412862" y="0"/>
                </a:lnTo>
                <a:close/>
              </a:path>
            </a:pathLst>
          </a:custGeom>
          <a:solidFill>
            <a:srgbClr val="a8d6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72" name="object 9"/>
          <p:cNvSpPr/>
          <p:nvPr/>
        </p:nvSpPr>
        <p:spPr>
          <a:xfrm>
            <a:off x="4900680" y="3298320"/>
            <a:ext cx="1728000" cy="456480"/>
          </a:xfrm>
          <a:custGeom>
            <a:avLst/>
            <a:gdLst>
              <a:gd name="textAreaLeft" fmla="*/ 0 w 1728000"/>
              <a:gd name="textAreaRight" fmla="*/ 1728720 w 1728000"/>
              <a:gd name="textAreaTop" fmla="*/ 0 h 456480"/>
              <a:gd name="textAreaBottom" fmla="*/ 457200 h 456480"/>
            </a:gdLst>
            <a:ahLst/>
            <a:rect l="textAreaLeft" t="textAreaTop" r="textAreaRight" b="textAreaBottom"/>
            <a:pathLst>
              <a:path w="1489075" h="457200">
                <a:moveTo>
                  <a:pt x="498459" y="76201"/>
                </a:moveTo>
                <a:lnTo>
                  <a:pt x="504447" y="46540"/>
                </a:lnTo>
                <a:lnTo>
                  <a:pt x="520778" y="22319"/>
                </a:lnTo>
                <a:lnTo>
                  <a:pt x="545000" y="5988"/>
                </a:lnTo>
                <a:lnTo>
                  <a:pt x="574661" y="0"/>
                </a:lnTo>
                <a:lnTo>
                  <a:pt x="663559" y="0"/>
                </a:lnTo>
                <a:lnTo>
                  <a:pt x="911209" y="0"/>
                </a:lnTo>
                <a:lnTo>
                  <a:pt x="1412855" y="0"/>
                </a:lnTo>
                <a:lnTo>
                  <a:pt x="1442517" y="5988"/>
                </a:lnTo>
                <a:lnTo>
                  <a:pt x="1466739" y="22319"/>
                </a:lnTo>
                <a:lnTo>
                  <a:pt x="1483070" y="46540"/>
                </a:lnTo>
                <a:lnTo>
                  <a:pt x="1489058" y="76201"/>
                </a:lnTo>
                <a:lnTo>
                  <a:pt x="1489058" y="266699"/>
                </a:lnTo>
                <a:lnTo>
                  <a:pt x="1489058" y="380999"/>
                </a:lnTo>
                <a:lnTo>
                  <a:pt x="1483070" y="410658"/>
                </a:lnTo>
                <a:lnTo>
                  <a:pt x="1466739" y="434880"/>
                </a:lnTo>
                <a:lnTo>
                  <a:pt x="1442517" y="451211"/>
                </a:lnTo>
                <a:lnTo>
                  <a:pt x="1412855" y="457199"/>
                </a:lnTo>
                <a:lnTo>
                  <a:pt x="911209" y="457199"/>
                </a:lnTo>
                <a:lnTo>
                  <a:pt x="663559" y="457199"/>
                </a:lnTo>
                <a:lnTo>
                  <a:pt x="574661" y="457199"/>
                </a:lnTo>
                <a:lnTo>
                  <a:pt x="545000" y="451211"/>
                </a:lnTo>
                <a:lnTo>
                  <a:pt x="520778" y="434880"/>
                </a:lnTo>
                <a:lnTo>
                  <a:pt x="504447" y="410658"/>
                </a:lnTo>
                <a:lnTo>
                  <a:pt x="498459" y="380997"/>
                </a:lnTo>
                <a:lnTo>
                  <a:pt x="0" y="369888"/>
                </a:lnTo>
                <a:lnTo>
                  <a:pt x="498459" y="266699"/>
                </a:lnTo>
                <a:lnTo>
                  <a:pt x="498459" y="76201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73" name="Rectangle 24"/>
          <p:cNvSpPr/>
          <p:nvPr/>
        </p:nvSpPr>
        <p:spPr>
          <a:xfrm>
            <a:off x="5582160" y="3333960"/>
            <a:ext cx="71640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12600" defTabSz="914400">
              <a:lnSpc>
                <a:spcPct val="100000"/>
              </a:lnSpc>
              <a:spcBef>
                <a:spcPts val="119"/>
              </a:spcBef>
            </a:pPr>
            <a:r>
              <a:rPr b="0" lang="pt-BR" sz="1600" spc="-40" strike="noStrike" u="none">
                <a:solidFill>
                  <a:schemeClr val="dk1"/>
                </a:solidFill>
                <a:uFillTx/>
                <a:latin typeface="Noto Sans CJK JP Regular"/>
              </a:rPr>
              <a:t>regra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4" name="object 1"/>
          <p:cNvSpPr/>
          <p:nvPr/>
        </p:nvSpPr>
        <p:spPr>
          <a:xfrm>
            <a:off x="5219640" y="4149720"/>
            <a:ext cx="3695040" cy="21963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object 2"/>
          <p:cNvSpPr/>
          <p:nvPr/>
        </p:nvSpPr>
        <p:spPr>
          <a:xfrm>
            <a:off x="990720" y="1752480"/>
            <a:ext cx="7923960" cy="2285280"/>
          </a:xfrm>
          <a:custGeom>
            <a:avLst/>
            <a:gdLst>
              <a:gd name="textAreaLeft" fmla="*/ 0 w 7923960"/>
              <a:gd name="textAreaRight" fmla="*/ 7924680 w 7923960"/>
              <a:gd name="textAreaTop" fmla="*/ 0 h 2285280"/>
              <a:gd name="textAreaBottom" fmla="*/ 2286000 h 2285280"/>
            </a:gdLst>
            <a:ahLst/>
            <a:rect l="textAreaLeft" t="textAreaTop" r="textAreaRight" b="textAreaBottom"/>
            <a:pathLst>
              <a:path w="7924800" h="2286000">
                <a:moveTo>
                  <a:pt x="0" y="2286000"/>
                </a:moveTo>
                <a:lnTo>
                  <a:pt x="7924800" y="2286000"/>
                </a:lnTo>
                <a:lnTo>
                  <a:pt x="79248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e4e4e4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76" name="object 3"/>
          <p:cNvSpPr/>
          <p:nvPr/>
        </p:nvSpPr>
        <p:spPr>
          <a:xfrm>
            <a:off x="990720" y="1752480"/>
            <a:ext cx="7923960" cy="2285280"/>
          </a:xfrm>
          <a:custGeom>
            <a:avLst/>
            <a:gdLst>
              <a:gd name="textAreaLeft" fmla="*/ 0 w 7923960"/>
              <a:gd name="textAreaRight" fmla="*/ 7924680 w 7923960"/>
              <a:gd name="textAreaTop" fmla="*/ 0 h 2285280"/>
              <a:gd name="textAreaBottom" fmla="*/ 2286000 h 2285280"/>
            </a:gdLst>
            <a:ahLst/>
            <a:rect l="textAreaLeft" t="textAreaTop" r="textAreaRight" b="textAreaBottom"/>
            <a:pathLst>
              <a:path w="7924800" h="2286000">
                <a:moveTo>
                  <a:pt x="0" y="0"/>
                </a:moveTo>
                <a:lnTo>
                  <a:pt x="7924794" y="0"/>
                </a:lnTo>
                <a:lnTo>
                  <a:pt x="7924794" y="2285998"/>
                </a:lnTo>
                <a:lnTo>
                  <a:pt x="0" y="2285998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77" name="object 4"/>
          <p:cNvSpPr/>
          <p:nvPr/>
        </p:nvSpPr>
        <p:spPr>
          <a:xfrm>
            <a:off x="1146600" y="3954960"/>
            <a:ext cx="990000" cy="891360"/>
          </a:xfrm>
          <a:custGeom>
            <a:avLst/>
            <a:gdLst>
              <a:gd name="textAreaLeft" fmla="*/ 0 w 990000"/>
              <a:gd name="textAreaRight" fmla="*/ 990720 w 990000"/>
              <a:gd name="textAreaTop" fmla="*/ 0 h 891360"/>
              <a:gd name="textAreaBottom" fmla="*/ 892080 h 891360"/>
            </a:gdLst>
            <a:ahLst/>
            <a:rect l="textAreaLeft" t="textAreaTop" r="textAreaRight" b="textAreaBottom"/>
            <a:pathLst>
              <a:path w="990600" h="892175">
                <a:moveTo>
                  <a:pt x="914400" y="434975"/>
                </a:moveTo>
                <a:lnTo>
                  <a:pt x="76200" y="434975"/>
                </a:lnTo>
                <a:lnTo>
                  <a:pt x="46537" y="440962"/>
                </a:lnTo>
                <a:lnTo>
                  <a:pt x="22317" y="457292"/>
                </a:lnTo>
                <a:lnTo>
                  <a:pt x="5987" y="481512"/>
                </a:lnTo>
                <a:lnTo>
                  <a:pt x="0" y="511175"/>
                </a:lnTo>
                <a:lnTo>
                  <a:pt x="0" y="815975"/>
                </a:lnTo>
                <a:lnTo>
                  <a:pt x="5987" y="845637"/>
                </a:lnTo>
                <a:lnTo>
                  <a:pt x="22317" y="869857"/>
                </a:lnTo>
                <a:lnTo>
                  <a:pt x="46537" y="886187"/>
                </a:lnTo>
                <a:lnTo>
                  <a:pt x="76200" y="892175"/>
                </a:lnTo>
                <a:lnTo>
                  <a:pt x="914400" y="892175"/>
                </a:lnTo>
                <a:lnTo>
                  <a:pt x="944062" y="886187"/>
                </a:lnTo>
                <a:lnTo>
                  <a:pt x="968282" y="869857"/>
                </a:lnTo>
                <a:lnTo>
                  <a:pt x="984612" y="845637"/>
                </a:lnTo>
                <a:lnTo>
                  <a:pt x="990600" y="815975"/>
                </a:lnTo>
                <a:lnTo>
                  <a:pt x="990600" y="511175"/>
                </a:lnTo>
                <a:lnTo>
                  <a:pt x="984612" y="481512"/>
                </a:lnTo>
                <a:lnTo>
                  <a:pt x="968282" y="457292"/>
                </a:lnTo>
                <a:lnTo>
                  <a:pt x="944062" y="440962"/>
                </a:lnTo>
                <a:lnTo>
                  <a:pt x="914400" y="434975"/>
                </a:lnTo>
                <a:close/>
              </a:path>
              <a:path w="990600" h="892175">
                <a:moveTo>
                  <a:pt x="873099" y="0"/>
                </a:moveTo>
                <a:lnTo>
                  <a:pt x="577850" y="434975"/>
                </a:lnTo>
                <a:lnTo>
                  <a:pt x="825500" y="434975"/>
                </a:lnTo>
                <a:lnTo>
                  <a:pt x="873099" y="0"/>
                </a:lnTo>
                <a:close/>
              </a:path>
            </a:pathLst>
          </a:custGeom>
          <a:solidFill>
            <a:srgbClr val="a8d6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78" name="object 5"/>
          <p:cNvSpPr/>
          <p:nvPr/>
        </p:nvSpPr>
        <p:spPr>
          <a:xfrm>
            <a:off x="1146600" y="3929400"/>
            <a:ext cx="990000" cy="891360"/>
          </a:xfrm>
          <a:custGeom>
            <a:avLst/>
            <a:gdLst>
              <a:gd name="textAreaLeft" fmla="*/ 0 w 990000"/>
              <a:gd name="textAreaRight" fmla="*/ 990720 w 990000"/>
              <a:gd name="textAreaTop" fmla="*/ 0 h 891360"/>
              <a:gd name="textAreaBottom" fmla="*/ 892080 h 891360"/>
            </a:gdLst>
            <a:ahLst/>
            <a:rect l="textAreaLeft" t="textAreaTop" r="textAreaRight" b="textAreaBottom"/>
            <a:pathLst>
              <a:path w="990600" h="892175">
                <a:moveTo>
                  <a:pt x="0" y="511177"/>
                </a:moveTo>
                <a:lnTo>
                  <a:pt x="5988" y="481516"/>
                </a:lnTo>
                <a:lnTo>
                  <a:pt x="22319" y="457294"/>
                </a:lnTo>
                <a:lnTo>
                  <a:pt x="46540" y="440964"/>
                </a:lnTo>
                <a:lnTo>
                  <a:pt x="76202" y="434975"/>
                </a:lnTo>
                <a:lnTo>
                  <a:pt x="577849" y="434975"/>
                </a:lnTo>
                <a:lnTo>
                  <a:pt x="873104" y="0"/>
                </a:lnTo>
                <a:lnTo>
                  <a:pt x="825499" y="434975"/>
                </a:lnTo>
                <a:lnTo>
                  <a:pt x="914397" y="434975"/>
                </a:lnTo>
                <a:lnTo>
                  <a:pt x="944058" y="440964"/>
                </a:lnTo>
                <a:lnTo>
                  <a:pt x="968280" y="457294"/>
                </a:lnTo>
                <a:lnTo>
                  <a:pt x="984610" y="481516"/>
                </a:lnTo>
                <a:lnTo>
                  <a:pt x="990599" y="511177"/>
                </a:lnTo>
                <a:lnTo>
                  <a:pt x="990599" y="625475"/>
                </a:lnTo>
                <a:lnTo>
                  <a:pt x="990599" y="815973"/>
                </a:lnTo>
                <a:lnTo>
                  <a:pt x="984610" y="845634"/>
                </a:lnTo>
                <a:lnTo>
                  <a:pt x="968280" y="869856"/>
                </a:lnTo>
                <a:lnTo>
                  <a:pt x="944058" y="886186"/>
                </a:lnTo>
                <a:lnTo>
                  <a:pt x="914397" y="892175"/>
                </a:lnTo>
                <a:lnTo>
                  <a:pt x="825499" y="892175"/>
                </a:lnTo>
                <a:lnTo>
                  <a:pt x="577849" y="892175"/>
                </a:lnTo>
                <a:lnTo>
                  <a:pt x="76202" y="892175"/>
                </a:lnTo>
                <a:lnTo>
                  <a:pt x="46540" y="886186"/>
                </a:lnTo>
                <a:lnTo>
                  <a:pt x="22319" y="869856"/>
                </a:lnTo>
                <a:lnTo>
                  <a:pt x="5988" y="845634"/>
                </a:lnTo>
                <a:lnTo>
                  <a:pt x="0" y="815973"/>
                </a:lnTo>
                <a:lnTo>
                  <a:pt x="0" y="625475"/>
                </a:lnTo>
                <a:lnTo>
                  <a:pt x="0" y="511175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79" name="object 6"/>
          <p:cNvSpPr/>
          <p:nvPr/>
        </p:nvSpPr>
        <p:spPr>
          <a:xfrm>
            <a:off x="3217680" y="3957480"/>
            <a:ext cx="990000" cy="891360"/>
          </a:xfrm>
          <a:custGeom>
            <a:avLst/>
            <a:gdLst>
              <a:gd name="textAreaLeft" fmla="*/ 0 w 990000"/>
              <a:gd name="textAreaRight" fmla="*/ 990720 w 990000"/>
              <a:gd name="textAreaTop" fmla="*/ 0 h 891360"/>
              <a:gd name="textAreaBottom" fmla="*/ 892080 h 891360"/>
            </a:gdLst>
            <a:ahLst/>
            <a:rect l="textAreaLeft" t="textAreaTop" r="textAreaRight" b="textAreaBottom"/>
            <a:pathLst>
              <a:path w="990600" h="892175">
                <a:moveTo>
                  <a:pt x="914400" y="434975"/>
                </a:moveTo>
                <a:lnTo>
                  <a:pt x="76200" y="434975"/>
                </a:lnTo>
                <a:lnTo>
                  <a:pt x="46537" y="440962"/>
                </a:lnTo>
                <a:lnTo>
                  <a:pt x="22317" y="457292"/>
                </a:lnTo>
                <a:lnTo>
                  <a:pt x="5987" y="481512"/>
                </a:lnTo>
                <a:lnTo>
                  <a:pt x="0" y="511175"/>
                </a:lnTo>
                <a:lnTo>
                  <a:pt x="0" y="815975"/>
                </a:lnTo>
                <a:lnTo>
                  <a:pt x="5987" y="845637"/>
                </a:lnTo>
                <a:lnTo>
                  <a:pt x="22317" y="869857"/>
                </a:lnTo>
                <a:lnTo>
                  <a:pt x="46537" y="886187"/>
                </a:lnTo>
                <a:lnTo>
                  <a:pt x="76200" y="892175"/>
                </a:lnTo>
                <a:lnTo>
                  <a:pt x="914400" y="892175"/>
                </a:lnTo>
                <a:lnTo>
                  <a:pt x="944062" y="886187"/>
                </a:lnTo>
                <a:lnTo>
                  <a:pt x="968282" y="869857"/>
                </a:lnTo>
                <a:lnTo>
                  <a:pt x="984612" y="845637"/>
                </a:lnTo>
                <a:lnTo>
                  <a:pt x="990600" y="815975"/>
                </a:lnTo>
                <a:lnTo>
                  <a:pt x="990600" y="511175"/>
                </a:lnTo>
                <a:lnTo>
                  <a:pt x="984612" y="481512"/>
                </a:lnTo>
                <a:lnTo>
                  <a:pt x="968282" y="457292"/>
                </a:lnTo>
                <a:lnTo>
                  <a:pt x="944062" y="440962"/>
                </a:lnTo>
                <a:lnTo>
                  <a:pt x="914400" y="434975"/>
                </a:lnTo>
                <a:close/>
              </a:path>
              <a:path w="990600" h="892175">
                <a:moveTo>
                  <a:pt x="873099" y="0"/>
                </a:moveTo>
                <a:lnTo>
                  <a:pt x="577850" y="434975"/>
                </a:lnTo>
                <a:lnTo>
                  <a:pt x="825500" y="434975"/>
                </a:lnTo>
                <a:lnTo>
                  <a:pt x="873099" y="0"/>
                </a:lnTo>
                <a:close/>
              </a:path>
            </a:pathLst>
          </a:custGeom>
          <a:solidFill>
            <a:srgbClr val="a8d6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80" name="object 7"/>
          <p:cNvSpPr/>
          <p:nvPr/>
        </p:nvSpPr>
        <p:spPr>
          <a:xfrm>
            <a:off x="3212280" y="3929400"/>
            <a:ext cx="990000" cy="891360"/>
          </a:xfrm>
          <a:custGeom>
            <a:avLst/>
            <a:gdLst>
              <a:gd name="textAreaLeft" fmla="*/ 0 w 990000"/>
              <a:gd name="textAreaRight" fmla="*/ 990720 w 990000"/>
              <a:gd name="textAreaTop" fmla="*/ 0 h 891360"/>
              <a:gd name="textAreaBottom" fmla="*/ 892080 h 891360"/>
            </a:gdLst>
            <a:ahLst/>
            <a:rect l="textAreaLeft" t="textAreaTop" r="textAreaRight" b="textAreaBottom"/>
            <a:pathLst>
              <a:path w="990600" h="892175">
                <a:moveTo>
                  <a:pt x="0" y="511177"/>
                </a:moveTo>
                <a:lnTo>
                  <a:pt x="5988" y="481516"/>
                </a:lnTo>
                <a:lnTo>
                  <a:pt x="22319" y="457294"/>
                </a:lnTo>
                <a:lnTo>
                  <a:pt x="46540" y="440964"/>
                </a:lnTo>
                <a:lnTo>
                  <a:pt x="76201" y="434975"/>
                </a:lnTo>
                <a:lnTo>
                  <a:pt x="577849" y="434975"/>
                </a:lnTo>
                <a:lnTo>
                  <a:pt x="873104" y="0"/>
                </a:lnTo>
                <a:lnTo>
                  <a:pt x="825499" y="434975"/>
                </a:lnTo>
                <a:lnTo>
                  <a:pt x="914397" y="434975"/>
                </a:lnTo>
                <a:lnTo>
                  <a:pt x="944058" y="440964"/>
                </a:lnTo>
                <a:lnTo>
                  <a:pt x="968280" y="457294"/>
                </a:lnTo>
                <a:lnTo>
                  <a:pt x="984611" y="481516"/>
                </a:lnTo>
                <a:lnTo>
                  <a:pt x="990599" y="511177"/>
                </a:lnTo>
                <a:lnTo>
                  <a:pt x="990599" y="625475"/>
                </a:lnTo>
                <a:lnTo>
                  <a:pt x="990599" y="815973"/>
                </a:lnTo>
                <a:lnTo>
                  <a:pt x="984611" y="845634"/>
                </a:lnTo>
                <a:lnTo>
                  <a:pt x="968280" y="869856"/>
                </a:lnTo>
                <a:lnTo>
                  <a:pt x="944058" y="886186"/>
                </a:lnTo>
                <a:lnTo>
                  <a:pt x="914397" y="892175"/>
                </a:lnTo>
                <a:lnTo>
                  <a:pt x="825499" y="892175"/>
                </a:lnTo>
                <a:lnTo>
                  <a:pt x="577849" y="892175"/>
                </a:lnTo>
                <a:lnTo>
                  <a:pt x="76201" y="892175"/>
                </a:lnTo>
                <a:lnTo>
                  <a:pt x="46540" y="886186"/>
                </a:lnTo>
                <a:lnTo>
                  <a:pt x="22319" y="869856"/>
                </a:lnTo>
                <a:lnTo>
                  <a:pt x="5988" y="845634"/>
                </a:lnTo>
                <a:lnTo>
                  <a:pt x="0" y="815973"/>
                </a:lnTo>
                <a:lnTo>
                  <a:pt x="0" y="625475"/>
                </a:lnTo>
                <a:lnTo>
                  <a:pt x="0" y="511175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81" name="object 8"/>
          <p:cNvSpPr/>
          <p:nvPr/>
        </p:nvSpPr>
        <p:spPr>
          <a:xfrm>
            <a:off x="1219320" y="3657600"/>
            <a:ext cx="1675800" cy="296640"/>
          </a:xfrm>
          <a:custGeom>
            <a:avLst/>
            <a:gdLst>
              <a:gd name="textAreaLeft" fmla="*/ 0 w 1675800"/>
              <a:gd name="textAreaRight" fmla="*/ 1676520 w 1675800"/>
              <a:gd name="textAreaTop" fmla="*/ 0 h 296640"/>
              <a:gd name="textAreaBottom" fmla="*/ 297360 h 296640"/>
            </a:gdLst>
            <a:ahLst/>
            <a:rect l="textAreaLeft" t="textAreaTop" r="textAreaRight" b="textAreaBottom"/>
            <a:pathLst>
              <a:path w="2514600" h="304800">
                <a:moveTo>
                  <a:pt x="2514598" y="0"/>
                </a:moveTo>
                <a:lnTo>
                  <a:pt x="2507112" y="40513"/>
                </a:lnTo>
                <a:lnTo>
                  <a:pt x="2485988" y="76919"/>
                </a:lnTo>
                <a:lnTo>
                  <a:pt x="2453222" y="107762"/>
                </a:lnTo>
                <a:lnTo>
                  <a:pt x="2410811" y="131592"/>
                </a:lnTo>
                <a:lnTo>
                  <a:pt x="2360754" y="146956"/>
                </a:lnTo>
                <a:lnTo>
                  <a:pt x="2305048" y="152399"/>
                </a:lnTo>
                <a:lnTo>
                  <a:pt x="1436568" y="152399"/>
                </a:lnTo>
                <a:lnTo>
                  <a:pt x="1380862" y="157843"/>
                </a:lnTo>
                <a:lnTo>
                  <a:pt x="1330805" y="173206"/>
                </a:lnTo>
                <a:lnTo>
                  <a:pt x="1288395" y="197036"/>
                </a:lnTo>
                <a:lnTo>
                  <a:pt x="1255629" y="227880"/>
                </a:lnTo>
                <a:lnTo>
                  <a:pt x="1234504" y="264285"/>
                </a:lnTo>
                <a:lnTo>
                  <a:pt x="1227019" y="304799"/>
                </a:lnTo>
                <a:lnTo>
                  <a:pt x="1219534" y="264285"/>
                </a:lnTo>
                <a:lnTo>
                  <a:pt x="1198411" y="227880"/>
                </a:lnTo>
                <a:lnTo>
                  <a:pt x="1165646" y="197036"/>
                </a:lnTo>
                <a:lnTo>
                  <a:pt x="1123236" y="173206"/>
                </a:lnTo>
                <a:lnTo>
                  <a:pt x="1073178" y="157843"/>
                </a:lnTo>
                <a:lnTo>
                  <a:pt x="1017469" y="152399"/>
                </a:lnTo>
                <a:lnTo>
                  <a:pt x="209549" y="152399"/>
                </a:lnTo>
                <a:lnTo>
                  <a:pt x="153843" y="146956"/>
                </a:lnTo>
                <a:lnTo>
                  <a:pt x="103786" y="131592"/>
                </a:lnTo>
                <a:lnTo>
                  <a:pt x="61375" y="107762"/>
                </a:lnTo>
                <a:lnTo>
                  <a:pt x="28609" y="76919"/>
                </a:lnTo>
                <a:lnTo>
                  <a:pt x="7485" y="40513"/>
                </a:lnTo>
                <a:lnTo>
                  <a:pt x="0" y="0"/>
                </a:lnTo>
              </a:path>
            </a:pathLst>
          </a:custGeom>
          <a:noFill/>
          <a:ln w="253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82" name="object 9"/>
          <p:cNvSpPr/>
          <p:nvPr/>
        </p:nvSpPr>
        <p:spPr>
          <a:xfrm>
            <a:off x="3051720" y="3656880"/>
            <a:ext cx="2129400" cy="271800"/>
          </a:xfrm>
          <a:custGeom>
            <a:avLst/>
            <a:gdLst>
              <a:gd name="textAreaLeft" fmla="*/ 0 w 2129400"/>
              <a:gd name="textAreaRight" fmla="*/ 2130120 w 2129400"/>
              <a:gd name="textAreaTop" fmla="*/ 0 h 271800"/>
              <a:gd name="textAreaBottom" fmla="*/ 272520 h 271800"/>
            </a:gdLst>
            <a:ahLst/>
            <a:rect l="textAreaLeft" t="textAreaTop" r="textAreaRight" b="textAreaBottom"/>
            <a:pathLst>
              <a:path w="2667000" h="304800">
                <a:moveTo>
                  <a:pt x="2666998" y="0"/>
                </a:moveTo>
                <a:lnTo>
                  <a:pt x="2659058" y="40513"/>
                </a:lnTo>
                <a:lnTo>
                  <a:pt x="2636653" y="76919"/>
                </a:lnTo>
                <a:lnTo>
                  <a:pt x="2601900" y="107762"/>
                </a:lnTo>
                <a:lnTo>
                  <a:pt x="2556919" y="131592"/>
                </a:lnTo>
                <a:lnTo>
                  <a:pt x="2503829" y="146956"/>
                </a:lnTo>
                <a:lnTo>
                  <a:pt x="2444748" y="152399"/>
                </a:lnTo>
                <a:lnTo>
                  <a:pt x="1523638" y="152399"/>
                </a:lnTo>
                <a:lnTo>
                  <a:pt x="1464554" y="157843"/>
                </a:lnTo>
                <a:lnTo>
                  <a:pt x="1411463" y="173206"/>
                </a:lnTo>
                <a:lnTo>
                  <a:pt x="1366482" y="197036"/>
                </a:lnTo>
                <a:lnTo>
                  <a:pt x="1331731" y="227880"/>
                </a:lnTo>
                <a:lnTo>
                  <a:pt x="1309327" y="264285"/>
                </a:lnTo>
                <a:lnTo>
                  <a:pt x="1301389" y="304799"/>
                </a:lnTo>
                <a:lnTo>
                  <a:pt x="1293449" y="264285"/>
                </a:lnTo>
                <a:lnTo>
                  <a:pt x="1271044" y="227880"/>
                </a:lnTo>
                <a:lnTo>
                  <a:pt x="1236291" y="197036"/>
                </a:lnTo>
                <a:lnTo>
                  <a:pt x="1191310" y="173206"/>
                </a:lnTo>
                <a:lnTo>
                  <a:pt x="1138220" y="157843"/>
                </a:lnTo>
                <a:lnTo>
                  <a:pt x="1079139" y="152399"/>
                </a:lnTo>
                <a:lnTo>
                  <a:pt x="222250" y="152399"/>
                </a:lnTo>
                <a:lnTo>
                  <a:pt x="163167" y="146956"/>
                </a:lnTo>
                <a:lnTo>
                  <a:pt x="110076" y="131592"/>
                </a:lnTo>
                <a:lnTo>
                  <a:pt x="65095" y="107762"/>
                </a:lnTo>
                <a:lnTo>
                  <a:pt x="30343" y="76919"/>
                </a:lnTo>
                <a:lnTo>
                  <a:pt x="7939" y="40513"/>
                </a:lnTo>
                <a:lnTo>
                  <a:pt x="0" y="0"/>
                </a:lnTo>
              </a:path>
            </a:pathLst>
          </a:custGeom>
          <a:noFill/>
          <a:ln w="253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2079000" y="599400"/>
            <a:ext cx="4985640" cy="427680"/>
          </a:xfrm>
          <a:prstGeom prst="rect">
            <a:avLst/>
          </a:prstGeom>
          <a:noFill/>
          <a:ln w="0">
            <a:noFill/>
          </a:ln>
        </p:spPr>
        <p:txBody>
          <a:bodyPr lIns="0" rIns="0" tIns="11520" bIns="0" anchor="t">
            <a:noAutofit/>
          </a:bodyPr>
          <a:p>
            <a:pPr marL="483840" indent="0">
              <a:lnSpc>
                <a:spcPct val="100000"/>
              </a:lnSpc>
              <a:spcBef>
                <a:spcPts val="91"/>
              </a:spcBef>
              <a:buNone/>
              <a:tabLst>
                <a:tab algn="l" pos="0"/>
              </a:tabLst>
            </a:pPr>
            <a:r>
              <a:rPr b="1" lang="pt-BR" sz="2650" spc="-11" strike="noStrike" u="none">
                <a:solidFill>
                  <a:srgbClr val="041daa"/>
                </a:solidFill>
                <a:uFillTx/>
                <a:latin typeface="Arial"/>
              </a:rPr>
              <a:t>Base de </a:t>
            </a:r>
            <a:r>
              <a:rPr b="1" lang="pt-BR" sz="2650" spc="-14" strike="noStrike" u="none">
                <a:solidFill>
                  <a:srgbClr val="041daa"/>
                </a:solidFill>
                <a:uFillTx/>
                <a:latin typeface="Arial"/>
              </a:rPr>
              <a:t>Conhecimento</a:t>
            </a:r>
            <a:r>
              <a:rPr b="1" lang="pt-BR" sz="2650" spc="-11" strike="noStrike" u="none">
                <a:solidFill>
                  <a:srgbClr val="041daa"/>
                </a:solidFill>
                <a:uFillTx/>
                <a:latin typeface="Arial"/>
              </a:rPr>
              <a:t> dois</a:t>
            </a:r>
            <a:endParaRPr b="0" lang="pt-BR" sz="2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4" name="object 11"/>
          <p:cNvSpPr/>
          <p:nvPr/>
        </p:nvSpPr>
        <p:spPr>
          <a:xfrm>
            <a:off x="1069200" y="1714680"/>
            <a:ext cx="5637960" cy="154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50000"/>
              </a:lnSpc>
              <a:spcBef>
                <a:spcPts val="99"/>
              </a:spcBef>
            </a:pPr>
            <a:r>
              <a:rPr b="0" lang="pt-BR" sz="1600" spc="-45" strike="noStrike" u="none">
                <a:solidFill>
                  <a:schemeClr val="dk1"/>
                </a:solidFill>
                <a:uFillTx/>
                <a:latin typeface="Noto Sans CJK JP Regular"/>
              </a:rPr>
              <a:t>feliz(</a:t>
            </a:r>
            <a:r>
              <a:rPr b="0" lang="pt-BR" sz="1600" spc="-20" strike="noStrike" u="none">
                <a:solidFill>
                  <a:schemeClr val="dk1"/>
                </a:solidFill>
                <a:uFillTx/>
                <a:latin typeface="Noto Sans CJK JP Regular"/>
              </a:rPr>
              <a:t>yolanda).  </a:t>
            </a:r>
            <a:r>
              <a:rPr b="0" lang="pt-BR" sz="1600" spc="-54" strike="noStrike" u="none">
                <a:solidFill>
                  <a:schemeClr val="dk1"/>
                </a:solidFill>
                <a:uFillTx/>
                <a:latin typeface="Noto Sans CJK JP Regular"/>
              </a:rPr>
              <a:t>escutaMusica</a:t>
            </a:r>
            <a:r>
              <a:rPr b="0" lang="pt-BR" sz="1600" spc="51" strike="noStrike" u="none">
                <a:solidFill>
                  <a:schemeClr val="dk1"/>
                </a:solidFill>
                <a:uFillTx/>
                <a:latin typeface="Noto Sans CJK JP Regular"/>
              </a:rPr>
              <a:t>(</a:t>
            </a:r>
            <a:r>
              <a:rPr b="0" lang="pt-BR" sz="1600" spc="-45" strike="noStrike" u="none">
                <a:solidFill>
                  <a:schemeClr val="dk1"/>
                </a:solidFill>
                <a:uFillTx/>
                <a:latin typeface="Noto Sans CJK JP Regular"/>
              </a:rPr>
              <a:t>mia).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900"/>
              </a:lnSpc>
              <a:spcBef>
                <a:spcPts val="159"/>
              </a:spcBef>
            </a:pPr>
            <a:r>
              <a:rPr b="0" lang="pt-BR" sz="1550" spc="-54" strike="noStrike" u="none">
                <a:solidFill>
                  <a:schemeClr val="dk1"/>
                </a:solidFill>
                <a:uFillTx/>
                <a:latin typeface="Noto Sans CJK JP Regular"/>
              </a:rPr>
              <a:t>escutaMusica(</a:t>
            </a:r>
            <a:r>
              <a:rPr b="0" lang="pt-BR" sz="1550" spc="-26" strike="noStrike" u="none">
                <a:solidFill>
                  <a:schemeClr val="dk1"/>
                </a:solidFill>
                <a:uFillTx/>
                <a:latin typeface="Noto Sans CJK JP Regular"/>
              </a:rPr>
              <a:t>yolanda):- </a:t>
            </a: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feliz(</a:t>
            </a:r>
            <a:r>
              <a:rPr b="0" lang="pt-BR" sz="1550" spc="-26" strike="noStrike" u="none">
                <a:solidFill>
                  <a:schemeClr val="dk1"/>
                </a:solidFill>
                <a:uFillTx/>
                <a:latin typeface="Noto Sans CJK JP Regular"/>
              </a:rPr>
              <a:t>yolanda). 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900"/>
              </a:lnSpc>
              <a:spcBef>
                <a:spcPts val="159"/>
              </a:spcBef>
            </a:pPr>
            <a:r>
              <a:rPr b="0" lang="pt-BR" sz="1550" spc="-51" strike="noStrike" u="none">
                <a:solidFill>
                  <a:schemeClr val="dk1"/>
                </a:solidFill>
                <a:uFillTx/>
                <a:latin typeface="Noto Sans CJK JP Regular"/>
              </a:rPr>
              <a:t>tocaGuitarra(</a:t>
            </a:r>
            <a:r>
              <a:rPr b="0" lang="pt-BR" sz="1550" spc="11" strike="noStrike" u="none">
                <a:solidFill>
                  <a:schemeClr val="dk1"/>
                </a:solidFill>
                <a:uFillTx/>
                <a:latin typeface="Noto Sans CJK JP Regular"/>
              </a:rPr>
              <a:t>mia):-</a:t>
            </a:r>
            <a:r>
              <a:rPr b="0" lang="pt-BR" sz="1550" spc="-26" strike="noStrike" u="none">
                <a:solidFill>
                  <a:schemeClr val="dk1"/>
                </a:solidFill>
                <a:uFillTx/>
                <a:latin typeface="Noto Sans CJK JP Regular"/>
              </a:rPr>
              <a:t>  </a:t>
            </a:r>
            <a:r>
              <a:rPr b="0" lang="pt-BR" sz="1550" spc="-54" strike="noStrike" u="none">
                <a:solidFill>
                  <a:schemeClr val="dk1"/>
                </a:solidFill>
                <a:uFillTx/>
                <a:latin typeface="Noto Sans CJK JP Regular"/>
              </a:rPr>
              <a:t>escutaMusica(</a:t>
            </a: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mia).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900"/>
              </a:lnSpc>
              <a:spcBef>
                <a:spcPts val="159"/>
              </a:spcBef>
            </a:pP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    </a:t>
            </a:r>
            <a:r>
              <a:rPr b="0" lang="pt-BR" sz="1550" spc="-51" strike="noStrike" u="none">
                <a:solidFill>
                  <a:schemeClr val="dk1"/>
                </a:solidFill>
                <a:uFillTx/>
                <a:latin typeface="Noto Sans CJK JP Regular"/>
              </a:rPr>
              <a:t>tocaGuitarra(</a:t>
            </a:r>
            <a:r>
              <a:rPr b="0" lang="pt-BR" sz="1550" spc="-26" strike="noStrike" u="none">
                <a:solidFill>
                  <a:schemeClr val="dk1"/>
                </a:solidFill>
                <a:uFillTx/>
                <a:latin typeface="Noto Sans CJK JP Regular"/>
              </a:rPr>
              <a:t>yolanda):- </a:t>
            </a:r>
            <a:r>
              <a:rPr b="0" lang="pt-BR" sz="1550" spc="-54" strike="noStrike" u="none">
                <a:solidFill>
                  <a:schemeClr val="dk1"/>
                </a:solidFill>
                <a:uFillTx/>
                <a:latin typeface="Noto Sans CJK JP Regular"/>
              </a:rPr>
              <a:t>escutaMusica(</a:t>
            </a:r>
            <a:r>
              <a:rPr b="0" lang="pt-BR" sz="1550" spc="-26" strike="noStrike" u="none">
                <a:solidFill>
                  <a:schemeClr val="dk1"/>
                </a:solidFill>
                <a:uFillTx/>
                <a:latin typeface="Noto Sans CJK JP Regular"/>
              </a:rPr>
              <a:t>yolanda).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5" name="object 12"/>
          <p:cNvSpPr/>
          <p:nvPr/>
        </p:nvSpPr>
        <p:spPr>
          <a:xfrm>
            <a:off x="1290600" y="4443840"/>
            <a:ext cx="702360" cy="26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1650" spc="-26" strike="noStrike" u="none">
                <a:solidFill>
                  <a:schemeClr val="dk1"/>
                </a:solidFill>
                <a:uFillTx/>
                <a:latin typeface="Noto Sans CJK JP Regular"/>
              </a:rPr>
              <a:t>cabeça</a:t>
            </a:r>
            <a:endParaRPr b="0" lang="pt-BR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6" name="object 13"/>
          <p:cNvSpPr/>
          <p:nvPr/>
        </p:nvSpPr>
        <p:spPr>
          <a:xfrm>
            <a:off x="3421080" y="4445640"/>
            <a:ext cx="63504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19"/>
              </a:spcBef>
            </a:pPr>
            <a:r>
              <a:rPr b="0" lang="pt-BR" sz="1900" spc="-79" strike="noStrike" u="none">
                <a:solidFill>
                  <a:schemeClr val="dk1"/>
                </a:solidFill>
                <a:uFillTx/>
                <a:latin typeface="Noto Sans CJK JP Regular"/>
              </a:rPr>
              <a:t>corpo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2079000" y="599400"/>
            <a:ext cx="4985640" cy="427680"/>
          </a:xfrm>
          <a:prstGeom prst="rect">
            <a:avLst/>
          </a:prstGeom>
          <a:noFill/>
          <a:ln w="0">
            <a:noFill/>
          </a:ln>
        </p:spPr>
        <p:txBody>
          <a:bodyPr lIns="0" rIns="0" tIns="11520" bIns="0" anchor="t">
            <a:noAutofit/>
          </a:bodyPr>
          <a:p>
            <a:pPr marL="483840" indent="0">
              <a:lnSpc>
                <a:spcPct val="100000"/>
              </a:lnSpc>
              <a:spcBef>
                <a:spcPts val="91"/>
              </a:spcBef>
              <a:buNone/>
              <a:tabLst>
                <a:tab algn="l" pos="0"/>
              </a:tabLst>
            </a:pPr>
            <a:r>
              <a:rPr b="1" lang="pt-BR" sz="2650" spc="-11" strike="noStrike" u="none">
                <a:solidFill>
                  <a:srgbClr val="041daa"/>
                </a:solidFill>
                <a:uFillTx/>
                <a:latin typeface="Arial"/>
              </a:rPr>
              <a:t>Base de </a:t>
            </a:r>
            <a:r>
              <a:rPr b="1" lang="pt-BR" sz="2650" spc="-14" strike="noStrike" u="none">
                <a:solidFill>
                  <a:srgbClr val="041daa"/>
                </a:solidFill>
                <a:uFillTx/>
                <a:latin typeface="Arial"/>
              </a:rPr>
              <a:t>Conhecimento</a:t>
            </a:r>
            <a:r>
              <a:rPr b="1" lang="pt-BR" sz="2650" spc="-11" strike="noStrike" u="none">
                <a:solidFill>
                  <a:srgbClr val="041daa"/>
                </a:solidFill>
                <a:uFillTx/>
                <a:latin typeface="Arial"/>
              </a:rPr>
              <a:t> dois</a:t>
            </a:r>
            <a:endParaRPr b="0" lang="pt-BR" sz="2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8" name="object 4"/>
          <p:cNvSpPr/>
          <p:nvPr/>
        </p:nvSpPr>
        <p:spPr>
          <a:xfrm>
            <a:off x="990720" y="4411080"/>
            <a:ext cx="7923960" cy="1507320"/>
          </a:xfrm>
          <a:prstGeom prst="rect">
            <a:avLst/>
          </a:prstGeom>
          <a:solidFill>
            <a:srgbClr val="d6d7ff">
              <a:alpha val="50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2960" bIns="0" anchor="t">
            <a:spAutoFit/>
          </a:bodyPr>
          <a:p>
            <a:pPr marL="91440" defTabSz="914400">
              <a:lnSpc>
                <a:spcPct val="100000"/>
              </a:lnSpc>
              <a:spcBef>
                <a:spcPts val="811"/>
              </a:spcBef>
            </a:pPr>
            <a:r>
              <a:rPr b="0" lang="pt-BR" sz="1550" spc="136" strike="noStrike" u="none">
                <a:solidFill>
                  <a:schemeClr val="dk1"/>
                </a:solidFill>
                <a:uFillTx/>
                <a:latin typeface="Noto Sans CJK JP Regular"/>
              </a:rPr>
              <a:t>? </a:t>
            </a:r>
            <a:r>
              <a:rPr b="0" lang="pt-BR" sz="1550" spc="-20" strike="noStrike" u="none">
                <a:solidFill>
                  <a:schemeClr val="dk1"/>
                </a:solidFill>
                <a:uFillTx/>
                <a:latin typeface="Noto Sans CJK JP Regular"/>
              </a:rPr>
              <a:t>- </a:t>
            </a:r>
            <a:r>
              <a:rPr b="0" lang="pt-BR" sz="1550" spc="-40" strike="noStrike" u="none">
                <a:solidFill>
                  <a:schemeClr val="dk1"/>
                </a:solidFill>
                <a:uFillTx/>
                <a:latin typeface="Noto Sans CJK JP Regular"/>
              </a:rPr>
              <a:t>tocaGuitarra(mia).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ct val="100000"/>
              </a:lnSpc>
              <a:spcBef>
                <a:spcPts val="811"/>
              </a:spcBef>
            </a:pP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550" spc="-54" strike="noStrike" u="none">
                <a:solidFill>
                  <a:schemeClr val="dk1"/>
                </a:solidFill>
                <a:uFillTx/>
                <a:latin typeface="Noto Sans CJK JP Regular"/>
              </a:rPr>
              <a:t>sim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ct val="100000"/>
              </a:lnSpc>
              <a:spcBef>
                <a:spcPts val="1406"/>
              </a:spcBef>
            </a:pPr>
            <a:r>
              <a:rPr b="0" lang="pt-BR" sz="1550" spc="125" strike="noStrike" u="none">
                <a:solidFill>
                  <a:schemeClr val="dk1"/>
                </a:solidFill>
                <a:uFillTx/>
                <a:latin typeface="Noto Sans CJK JP Regular"/>
              </a:rPr>
              <a:t>? </a:t>
            </a:r>
            <a:r>
              <a:rPr b="0" lang="pt-BR" sz="1550" spc="-26" strike="noStrike" u="none">
                <a:solidFill>
                  <a:schemeClr val="dk1"/>
                </a:solidFill>
                <a:uFillTx/>
                <a:latin typeface="Noto Sans CJK JP Regular"/>
              </a:rPr>
              <a:t>- </a:t>
            </a: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tocaGuitarra(</a:t>
            </a:r>
            <a:r>
              <a:rPr b="0" lang="pt-BR" sz="1550" spc="-20" strike="noStrike" u="none">
                <a:solidFill>
                  <a:schemeClr val="dk1"/>
                </a:solidFill>
                <a:uFillTx/>
                <a:latin typeface="Noto Sans CJK JP Regular"/>
              </a:rPr>
              <a:t>yolanda).</a:t>
            </a:r>
            <a:r>
              <a:rPr b="0" lang="pt-BR" sz="1550" spc="-40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ct val="100000"/>
              </a:lnSpc>
              <a:spcBef>
                <a:spcPts val="1406"/>
              </a:spcBef>
            </a:pPr>
            <a:r>
              <a:rPr b="0" lang="pt-BR" sz="1550" spc="-60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550" spc="-60" strike="noStrike" u="none">
                <a:solidFill>
                  <a:schemeClr val="dk1"/>
                </a:solidFill>
                <a:uFillTx/>
                <a:latin typeface="Noto Sans CJK JP Regular"/>
              </a:rPr>
              <a:t>sim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9" name="object 38"/>
          <p:cNvSpPr/>
          <p:nvPr/>
        </p:nvSpPr>
        <p:spPr>
          <a:xfrm>
            <a:off x="996480" y="1752120"/>
            <a:ext cx="7923960" cy="2285280"/>
          </a:xfrm>
          <a:custGeom>
            <a:avLst/>
            <a:gdLst>
              <a:gd name="textAreaLeft" fmla="*/ 0 w 7923960"/>
              <a:gd name="textAreaRight" fmla="*/ 7924680 w 7923960"/>
              <a:gd name="textAreaTop" fmla="*/ 0 h 2285280"/>
              <a:gd name="textAreaBottom" fmla="*/ 2286000 h 2285280"/>
            </a:gdLst>
            <a:ahLst/>
            <a:rect l="textAreaLeft" t="textAreaTop" r="textAreaRight" b="textAreaBottom"/>
            <a:pathLst>
              <a:path w="7924800" h="2286000">
                <a:moveTo>
                  <a:pt x="0" y="2286000"/>
                </a:moveTo>
                <a:lnTo>
                  <a:pt x="7924800" y="2286000"/>
                </a:lnTo>
                <a:lnTo>
                  <a:pt x="79248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e4e4e4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90" name="object 39"/>
          <p:cNvSpPr/>
          <p:nvPr/>
        </p:nvSpPr>
        <p:spPr>
          <a:xfrm>
            <a:off x="988560" y="1752120"/>
            <a:ext cx="7923960" cy="2285280"/>
          </a:xfrm>
          <a:custGeom>
            <a:avLst/>
            <a:gdLst>
              <a:gd name="textAreaLeft" fmla="*/ 0 w 7923960"/>
              <a:gd name="textAreaRight" fmla="*/ 7924680 w 7923960"/>
              <a:gd name="textAreaTop" fmla="*/ 0 h 2285280"/>
              <a:gd name="textAreaBottom" fmla="*/ 2286000 h 2285280"/>
            </a:gdLst>
            <a:ahLst/>
            <a:rect l="textAreaLeft" t="textAreaTop" r="textAreaRight" b="textAreaBottom"/>
            <a:pathLst>
              <a:path w="7924800" h="2286000">
                <a:moveTo>
                  <a:pt x="0" y="0"/>
                </a:moveTo>
                <a:lnTo>
                  <a:pt x="7924794" y="0"/>
                </a:lnTo>
                <a:lnTo>
                  <a:pt x="7924794" y="2285998"/>
                </a:lnTo>
                <a:lnTo>
                  <a:pt x="0" y="2285998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91" name="object 48"/>
          <p:cNvSpPr/>
          <p:nvPr/>
        </p:nvSpPr>
        <p:spPr>
          <a:xfrm>
            <a:off x="1067040" y="1836000"/>
            <a:ext cx="1380240" cy="2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1600" spc="-45" strike="noStrike" u="none">
                <a:solidFill>
                  <a:schemeClr val="dk1"/>
                </a:solidFill>
                <a:uFillTx/>
                <a:latin typeface="Noto Sans CJK JP Regular"/>
              </a:rPr>
              <a:t>feliz</a:t>
            </a:r>
            <a:r>
              <a:rPr b="0" lang="pt-BR" sz="1600" spc="14" strike="noStrike" u="none">
                <a:solidFill>
                  <a:schemeClr val="dk1"/>
                </a:solidFill>
                <a:uFillTx/>
                <a:latin typeface="Noto Sans CJK JP Regular"/>
              </a:rPr>
              <a:t>(</a:t>
            </a:r>
            <a:r>
              <a:rPr b="0" lang="pt-BR" sz="1600" spc="-20" strike="noStrike" u="none">
                <a:solidFill>
                  <a:schemeClr val="dk1"/>
                </a:solidFill>
                <a:uFillTx/>
                <a:latin typeface="Noto Sans CJK JP Regular"/>
              </a:rPr>
              <a:t>yolanda).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2" name="object 49"/>
          <p:cNvSpPr/>
          <p:nvPr/>
        </p:nvSpPr>
        <p:spPr>
          <a:xfrm>
            <a:off x="1067040" y="2201760"/>
            <a:ext cx="1819080" cy="2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1600" spc="-54" strike="noStrike" u="none">
                <a:solidFill>
                  <a:schemeClr val="dk1"/>
                </a:solidFill>
                <a:uFillTx/>
                <a:latin typeface="Noto Sans CJK JP Regular"/>
              </a:rPr>
              <a:t>escutaMusica</a:t>
            </a:r>
            <a:r>
              <a:rPr b="0" lang="pt-BR" sz="1600" spc="54" strike="noStrike" u="none">
                <a:solidFill>
                  <a:schemeClr val="dk1"/>
                </a:solidFill>
                <a:uFillTx/>
                <a:latin typeface="Noto Sans CJK JP Regular"/>
              </a:rPr>
              <a:t>(</a:t>
            </a:r>
            <a:r>
              <a:rPr b="0" lang="pt-BR" sz="1600" spc="-45" strike="noStrike" u="none">
                <a:solidFill>
                  <a:schemeClr val="dk1"/>
                </a:solidFill>
                <a:uFillTx/>
                <a:latin typeface="Noto Sans CJK JP Regular"/>
              </a:rPr>
              <a:t>mia).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3" name="object 52"/>
          <p:cNvSpPr/>
          <p:nvPr/>
        </p:nvSpPr>
        <p:spPr>
          <a:xfrm>
            <a:off x="1067040" y="2441160"/>
            <a:ext cx="5815080" cy="12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7440" bIns="0" anchor="t">
            <a:spAutoFit/>
          </a:bodyPr>
          <a:p>
            <a:pPr marL="12600" defTabSz="914400">
              <a:lnSpc>
                <a:spcPts val="2900"/>
              </a:lnSpc>
              <a:spcBef>
                <a:spcPts val="295"/>
              </a:spcBef>
            </a:pPr>
            <a:r>
              <a:rPr b="0" lang="pt-BR" sz="1550" spc="-54" strike="noStrike" u="none">
                <a:solidFill>
                  <a:schemeClr val="dk1"/>
                </a:solidFill>
                <a:uFillTx/>
                <a:latin typeface="Noto Sans CJK JP Regular"/>
              </a:rPr>
              <a:t>escutaMusica(</a:t>
            </a:r>
            <a:r>
              <a:rPr b="0" lang="pt-BR" sz="1550" spc="-26" strike="noStrike" u="none">
                <a:solidFill>
                  <a:schemeClr val="dk1"/>
                </a:solidFill>
                <a:uFillTx/>
                <a:latin typeface="Noto Sans CJK JP Regular"/>
              </a:rPr>
              <a:t>yolanda):- </a:t>
            </a: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feliz(</a:t>
            </a:r>
            <a:r>
              <a:rPr b="0" lang="pt-BR" sz="1550" spc="-26" strike="noStrike" u="none">
                <a:solidFill>
                  <a:schemeClr val="dk1"/>
                </a:solidFill>
                <a:uFillTx/>
                <a:latin typeface="Noto Sans CJK JP Regular"/>
              </a:rPr>
              <a:t>yolanda). 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900"/>
              </a:lnSpc>
              <a:spcBef>
                <a:spcPts val="295"/>
              </a:spcBef>
            </a:pPr>
            <a:r>
              <a:rPr b="0" lang="pt-BR" sz="1550" spc="-51" strike="noStrike" u="none">
                <a:solidFill>
                  <a:schemeClr val="dk1"/>
                </a:solidFill>
                <a:uFillTx/>
                <a:latin typeface="Noto Sans CJK JP Regular"/>
              </a:rPr>
              <a:t>tocaGuitarra(mia)</a:t>
            </a:r>
            <a:r>
              <a:rPr b="0" lang="pt-BR" sz="1550" spc="-315" strike="noStrike" u="none">
                <a:solidFill>
                  <a:schemeClr val="dk1"/>
                </a:solidFill>
                <a:uFillTx/>
                <a:latin typeface="Noto Sans CJK JP Regular"/>
              </a:rPr>
              <a:t>:-</a:t>
            </a:r>
            <a:r>
              <a:rPr b="0" lang="pt-BR" sz="1550" spc="-26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550" spc="-54" strike="noStrike" u="none">
                <a:solidFill>
                  <a:schemeClr val="dk1"/>
                </a:solidFill>
                <a:uFillTx/>
                <a:latin typeface="Noto Sans CJK JP Regular"/>
              </a:rPr>
              <a:t>escutaMusica(</a:t>
            </a: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mia). 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900"/>
              </a:lnSpc>
              <a:spcBef>
                <a:spcPts val="295"/>
              </a:spcBef>
            </a:pPr>
            <a:r>
              <a:rPr b="0" lang="pt-BR" sz="1550" spc="-51" strike="noStrike" u="none">
                <a:solidFill>
                  <a:schemeClr val="dk1"/>
                </a:solidFill>
                <a:uFillTx/>
                <a:latin typeface="Noto Sans CJK JP Regular"/>
              </a:rPr>
              <a:t>tocaGuitarra(</a:t>
            </a:r>
            <a:r>
              <a:rPr b="0" lang="pt-BR" sz="1550" spc="-26" strike="noStrike" u="none">
                <a:solidFill>
                  <a:schemeClr val="dk1"/>
                </a:solidFill>
                <a:uFillTx/>
                <a:latin typeface="Noto Sans CJK JP Regular"/>
              </a:rPr>
              <a:t>yolanda):- escutaMusica(yolanda).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3947400" y="554400"/>
            <a:ext cx="1756800" cy="481680"/>
          </a:xfrm>
          <a:prstGeom prst="rect">
            <a:avLst/>
          </a:prstGeom>
          <a:noFill/>
          <a:ln w="0">
            <a:noFill/>
          </a:ln>
        </p:spPr>
        <p:txBody>
          <a:bodyPr lIns="0" rIns="0" tIns="115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1"/>
              </a:spcBef>
              <a:buNone/>
              <a:tabLst>
                <a:tab algn="l" pos="0"/>
              </a:tabLst>
            </a:pPr>
            <a:r>
              <a:rPr b="1" lang="pt-BR" sz="3000" spc="-11" strike="noStrike" u="none">
                <a:solidFill>
                  <a:srgbClr val="041daa"/>
                </a:solidFill>
                <a:uFillTx/>
                <a:latin typeface="Arial"/>
              </a:rPr>
              <a:t>cláusulas</a:t>
            </a:r>
            <a:endParaRPr b="0" lang="pt-BR" sz="3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5" name="object 4"/>
          <p:cNvSpPr/>
          <p:nvPr/>
        </p:nvSpPr>
        <p:spPr>
          <a:xfrm>
            <a:off x="1080000" y="4140000"/>
            <a:ext cx="7739640" cy="116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927000" indent="-914400" defTabSz="914400">
              <a:lnSpc>
                <a:spcPct val="140000"/>
              </a:lnSpc>
              <a:spcBef>
                <a:spcPts val="96"/>
              </a:spcBef>
              <a:tabLst>
                <a:tab algn="l" pos="0"/>
              </a:tabLst>
            </a:pPr>
            <a:r>
              <a:rPr b="0" lang="pt-BR" sz="2000" spc="-145" strike="noStrike" u="none">
                <a:solidFill>
                  <a:schemeClr val="dk1"/>
                </a:solidFill>
                <a:uFillTx/>
                <a:latin typeface="DejaVu Sans"/>
              </a:rPr>
              <a:t>Há </a:t>
            </a:r>
            <a:r>
              <a:rPr b="0" lang="pt-BR" sz="2000" spc="-156" strike="noStrike" u="none">
                <a:solidFill>
                  <a:schemeClr val="dk1"/>
                </a:solidFill>
                <a:uFillTx/>
                <a:latin typeface="DejaVu Sans"/>
              </a:rPr>
              <a:t>cinco </a:t>
            </a:r>
            <a:r>
              <a:rPr b="0" lang="pt-BR" sz="2000" spc="-145" strike="noStrike" u="none">
                <a:solidFill>
                  <a:schemeClr val="dk1"/>
                </a:solidFill>
                <a:uFillTx/>
                <a:latin typeface="DejaVu Sans"/>
              </a:rPr>
              <a:t>cláusulas </a:t>
            </a:r>
            <a:r>
              <a:rPr b="0" lang="pt-BR" sz="2000" spc="-176" strike="noStrike" u="none">
                <a:solidFill>
                  <a:schemeClr val="dk1"/>
                </a:solidFill>
                <a:uFillTx/>
                <a:latin typeface="DejaVu Sans"/>
              </a:rPr>
              <a:t>nesta </a:t>
            </a:r>
            <a:r>
              <a:rPr b="0" lang="pt-BR" sz="2000" spc="-156" strike="noStrike" u="none">
                <a:solidFill>
                  <a:schemeClr val="dk1"/>
                </a:solidFill>
                <a:uFillTx/>
                <a:latin typeface="DejaVu Sans"/>
              </a:rPr>
              <a:t>base </a:t>
            </a:r>
            <a:r>
              <a:rPr b="0" lang="pt-BR" sz="2000" spc="-184" strike="noStrike" u="none">
                <a:solidFill>
                  <a:schemeClr val="dk1"/>
                </a:solidFill>
                <a:uFillTx/>
                <a:latin typeface="DejaVu Sans"/>
              </a:rPr>
              <a:t>de conhecimento:  </a:t>
            </a:r>
            <a:r>
              <a:rPr b="0" lang="pt-BR" sz="2000" spc="-150" strike="noStrike" u="none">
                <a:solidFill>
                  <a:schemeClr val="dk1"/>
                </a:solidFill>
                <a:uFillTx/>
                <a:latin typeface="DejaVu Sans"/>
              </a:rPr>
              <a:t>dois </a:t>
            </a:r>
            <a:r>
              <a:rPr b="0" lang="pt-BR" sz="2000" spc="-156" strike="noStrike" u="none">
                <a:solidFill>
                  <a:schemeClr val="dk1"/>
                </a:solidFill>
                <a:uFillTx/>
                <a:latin typeface="DejaVu Sans"/>
              </a:rPr>
              <a:t>fatos, </a:t>
            </a:r>
            <a:r>
              <a:rPr b="0" lang="pt-BR" sz="2000" spc="-164" strike="noStrike" u="none">
                <a:solidFill>
                  <a:schemeClr val="dk1"/>
                </a:solidFill>
                <a:uFillTx/>
                <a:latin typeface="DejaVu Sans"/>
              </a:rPr>
              <a:t>e </a:t>
            </a:r>
            <a:r>
              <a:rPr b="0" lang="pt-BR" sz="2000" spc="-170" strike="noStrike" u="none">
                <a:solidFill>
                  <a:schemeClr val="dk1"/>
                </a:solidFill>
                <a:uFillTx/>
                <a:latin typeface="DejaVu Sans"/>
              </a:rPr>
              <a:t>três</a:t>
            </a:r>
            <a:r>
              <a:rPr b="0" lang="pt-BR" sz="2000" spc="40" strike="noStrike" u="none">
                <a:solidFill>
                  <a:schemeClr val="dk1"/>
                </a:solidFill>
                <a:uFillTx/>
                <a:latin typeface="DejaVu Sans"/>
              </a:rPr>
              <a:t> </a:t>
            </a:r>
            <a:r>
              <a:rPr b="0" lang="pt-BR" sz="2000" spc="-156" strike="noStrike" u="none">
                <a:solidFill>
                  <a:schemeClr val="dk1"/>
                </a:solidFill>
                <a:uFillTx/>
                <a:latin typeface="DejaVu Sans"/>
              </a:rPr>
              <a:t>regras.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1950" spc="-79" strike="noStrike" u="none">
                <a:solidFill>
                  <a:schemeClr val="dk1"/>
                </a:solidFill>
                <a:uFillTx/>
                <a:latin typeface="DejaVu Sans"/>
              </a:rPr>
              <a:t>O </a:t>
            </a:r>
            <a:r>
              <a:rPr b="0" lang="pt-BR" sz="1950" spc="-215" strike="noStrike" u="none">
                <a:solidFill>
                  <a:schemeClr val="dk1"/>
                </a:solidFill>
                <a:uFillTx/>
                <a:latin typeface="DejaVu Sans"/>
              </a:rPr>
              <a:t>fim </a:t>
            </a:r>
            <a:r>
              <a:rPr b="0" lang="pt-BR" sz="1950" spc="-181" strike="noStrike" u="none">
                <a:solidFill>
                  <a:schemeClr val="dk1"/>
                </a:solidFill>
                <a:uFillTx/>
                <a:latin typeface="DejaVu Sans"/>
              </a:rPr>
              <a:t>de </a:t>
            </a:r>
            <a:r>
              <a:rPr b="0" lang="pt-BR" sz="1950" spc="-235" strike="noStrike" u="none">
                <a:solidFill>
                  <a:schemeClr val="dk1"/>
                </a:solidFill>
                <a:uFillTx/>
                <a:latin typeface="DejaVu Sans"/>
              </a:rPr>
              <a:t>uma </a:t>
            </a:r>
            <a:r>
              <a:rPr b="0" lang="pt-BR" sz="1950" spc="-150" strike="noStrike" u="none">
                <a:solidFill>
                  <a:schemeClr val="dk1"/>
                </a:solidFill>
                <a:uFillTx/>
                <a:latin typeface="DejaVu Sans"/>
              </a:rPr>
              <a:t>cláusula </a:t>
            </a:r>
            <a:r>
              <a:rPr b="0" lang="pt-BR" sz="1950" spc="-159" strike="noStrike" u="none">
                <a:solidFill>
                  <a:schemeClr val="dk1"/>
                </a:solidFill>
                <a:uFillTx/>
                <a:latin typeface="DejaVu Sans"/>
              </a:rPr>
              <a:t>é </a:t>
            </a:r>
            <a:r>
              <a:rPr b="0" lang="pt-BR" sz="1950" spc="-190" strike="noStrike" u="none">
                <a:solidFill>
                  <a:schemeClr val="dk1"/>
                </a:solidFill>
                <a:uFillTx/>
                <a:latin typeface="DejaVu Sans"/>
              </a:rPr>
              <a:t>marcado </a:t>
            </a:r>
            <a:r>
              <a:rPr b="0" lang="pt-BR" sz="1950" spc="-210" strike="noStrike" u="none">
                <a:solidFill>
                  <a:schemeClr val="dk1"/>
                </a:solidFill>
                <a:uFillTx/>
                <a:latin typeface="DejaVu Sans"/>
              </a:rPr>
              <a:t>com </a:t>
            </a:r>
            <a:r>
              <a:rPr b="0" lang="pt-BR" sz="1950" spc="-269" strike="noStrike" u="none">
                <a:solidFill>
                  <a:schemeClr val="dk1"/>
                </a:solidFill>
                <a:uFillTx/>
                <a:latin typeface="DejaVu Sans"/>
              </a:rPr>
              <a:t>um </a:t>
            </a:r>
            <a:r>
              <a:rPr b="0" lang="pt-BR" sz="1950" spc="-196" strike="noStrike" u="none">
                <a:solidFill>
                  <a:schemeClr val="dk1"/>
                </a:solidFill>
                <a:uFillTx/>
                <a:latin typeface="DejaVu Sans"/>
              </a:rPr>
              <a:t>ponto</a:t>
            </a:r>
            <a:r>
              <a:rPr b="0" lang="pt-BR" sz="1950" spc="-31" strike="noStrike" u="none">
                <a:solidFill>
                  <a:schemeClr val="dk1"/>
                </a:solidFill>
                <a:uFillTx/>
                <a:latin typeface="DejaVu Sans"/>
              </a:rPr>
              <a:t> </a:t>
            </a:r>
            <a:r>
              <a:rPr b="0" lang="pt-BR" sz="1950" spc="-145" strike="noStrike" u="none">
                <a:solidFill>
                  <a:schemeClr val="dk1"/>
                </a:solidFill>
                <a:uFillTx/>
                <a:latin typeface="DejaVu Sans"/>
              </a:rPr>
              <a:t>final.</a:t>
            </a:r>
            <a:endParaRPr b="0" lang="pt-BR" sz="19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6" name="object 40"/>
          <p:cNvSpPr/>
          <p:nvPr/>
        </p:nvSpPr>
        <p:spPr>
          <a:xfrm>
            <a:off x="994320" y="1752120"/>
            <a:ext cx="7923960" cy="2285280"/>
          </a:xfrm>
          <a:custGeom>
            <a:avLst/>
            <a:gdLst>
              <a:gd name="textAreaLeft" fmla="*/ 0 w 7923960"/>
              <a:gd name="textAreaRight" fmla="*/ 7924680 w 7923960"/>
              <a:gd name="textAreaTop" fmla="*/ 0 h 2285280"/>
              <a:gd name="textAreaBottom" fmla="*/ 2286000 h 2285280"/>
            </a:gdLst>
            <a:ahLst/>
            <a:rect l="textAreaLeft" t="textAreaTop" r="textAreaRight" b="textAreaBottom"/>
            <a:pathLst>
              <a:path w="7924800" h="2286000">
                <a:moveTo>
                  <a:pt x="0" y="2286000"/>
                </a:moveTo>
                <a:lnTo>
                  <a:pt x="7924800" y="2286000"/>
                </a:lnTo>
                <a:lnTo>
                  <a:pt x="79248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e4e4e4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97" name="object 41"/>
          <p:cNvSpPr/>
          <p:nvPr/>
        </p:nvSpPr>
        <p:spPr>
          <a:xfrm>
            <a:off x="986400" y="1752120"/>
            <a:ext cx="7923960" cy="2285280"/>
          </a:xfrm>
          <a:custGeom>
            <a:avLst/>
            <a:gdLst>
              <a:gd name="textAreaLeft" fmla="*/ 0 w 7923960"/>
              <a:gd name="textAreaRight" fmla="*/ 7924680 w 7923960"/>
              <a:gd name="textAreaTop" fmla="*/ 0 h 2285280"/>
              <a:gd name="textAreaBottom" fmla="*/ 2286000 h 2285280"/>
            </a:gdLst>
            <a:ahLst/>
            <a:rect l="textAreaLeft" t="textAreaTop" r="textAreaRight" b="textAreaBottom"/>
            <a:pathLst>
              <a:path w="7924800" h="2286000">
                <a:moveTo>
                  <a:pt x="0" y="0"/>
                </a:moveTo>
                <a:lnTo>
                  <a:pt x="7924794" y="0"/>
                </a:lnTo>
                <a:lnTo>
                  <a:pt x="7924794" y="2285998"/>
                </a:lnTo>
                <a:lnTo>
                  <a:pt x="0" y="2285998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98" name="object 42"/>
          <p:cNvSpPr/>
          <p:nvPr/>
        </p:nvSpPr>
        <p:spPr>
          <a:xfrm>
            <a:off x="1064880" y="1836000"/>
            <a:ext cx="1380240" cy="2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1600" spc="-45" strike="noStrike" u="none">
                <a:solidFill>
                  <a:schemeClr val="dk1"/>
                </a:solidFill>
                <a:uFillTx/>
                <a:latin typeface="Noto Sans CJK JP Regular"/>
              </a:rPr>
              <a:t>feliz</a:t>
            </a:r>
            <a:r>
              <a:rPr b="0" lang="pt-BR" sz="1600" spc="14" strike="noStrike" u="none">
                <a:solidFill>
                  <a:schemeClr val="dk1"/>
                </a:solidFill>
                <a:uFillTx/>
                <a:latin typeface="Noto Sans CJK JP Regular"/>
              </a:rPr>
              <a:t>(</a:t>
            </a:r>
            <a:r>
              <a:rPr b="0" lang="pt-BR" sz="1600" spc="-20" strike="noStrike" u="none">
                <a:solidFill>
                  <a:schemeClr val="dk1"/>
                </a:solidFill>
                <a:uFillTx/>
                <a:latin typeface="Noto Sans CJK JP Regular"/>
              </a:rPr>
              <a:t>yolanda).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9" name="object 43"/>
          <p:cNvSpPr/>
          <p:nvPr/>
        </p:nvSpPr>
        <p:spPr>
          <a:xfrm>
            <a:off x="1064880" y="2201760"/>
            <a:ext cx="1819080" cy="2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1600" spc="-54" strike="noStrike" u="none">
                <a:solidFill>
                  <a:schemeClr val="dk1"/>
                </a:solidFill>
                <a:uFillTx/>
                <a:latin typeface="Noto Sans CJK JP Regular"/>
              </a:rPr>
              <a:t>escutaMusica</a:t>
            </a:r>
            <a:r>
              <a:rPr b="0" lang="pt-BR" sz="1600" spc="54" strike="noStrike" u="none">
                <a:solidFill>
                  <a:schemeClr val="dk1"/>
                </a:solidFill>
                <a:uFillTx/>
                <a:latin typeface="Noto Sans CJK JP Regular"/>
              </a:rPr>
              <a:t>(</a:t>
            </a:r>
            <a:r>
              <a:rPr b="0" lang="pt-BR" sz="1600" spc="-45" strike="noStrike" u="none">
                <a:solidFill>
                  <a:schemeClr val="dk1"/>
                </a:solidFill>
                <a:uFillTx/>
                <a:latin typeface="Noto Sans CJK JP Regular"/>
              </a:rPr>
              <a:t>mia).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0" name="object 44"/>
          <p:cNvSpPr/>
          <p:nvPr/>
        </p:nvSpPr>
        <p:spPr>
          <a:xfrm>
            <a:off x="1064880" y="2441160"/>
            <a:ext cx="5815080" cy="12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7440" bIns="0" anchor="t">
            <a:spAutoFit/>
          </a:bodyPr>
          <a:p>
            <a:pPr marL="12600" defTabSz="914400">
              <a:lnSpc>
                <a:spcPts val="2900"/>
              </a:lnSpc>
              <a:spcBef>
                <a:spcPts val="295"/>
              </a:spcBef>
            </a:pPr>
            <a:r>
              <a:rPr b="0" lang="pt-BR" sz="1550" spc="-54" strike="noStrike" u="none">
                <a:solidFill>
                  <a:schemeClr val="dk1"/>
                </a:solidFill>
                <a:uFillTx/>
                <a:latin typeface="Noto Sans CJK JP Regular"/>
              </a:rPr>
              <a:t>escutaMusica(</a:t>
            </a:r>
            <a:r>
              <a:rPr b="0" lang="pt-BR" sz="1550" spc="-26" strike="noStrike" u="none">
                <a:solidFill>
                  <a:schemeClr val="dk1"/>
                </a:solidFill>
                <a:uFillTx/>
                <a:latin typeface="Noto Sans CJK JP Regular"/>
              </a:rPr>
              <a:t>yolanda):- </a:t>
            </a: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feliz(</a:t>
            </a:r>
            <a:r>
              <a:rPr b="0" lang="pt-BR" sz="1550" spc="-26" strike="noStrike" u="none">
                <a:solidFill>
                  <a:schemeClr val="dk1"/>
                </a:solidFill>
                <a:uFillTx/>
                <a:latin typeface="Noto Sans CJK JP Regular"/>
              </a:rPr>
              <a:t>yolanda). 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900"/>
              </a:lnSpc>
              <a:spcBef>
                <a:spcPts val="295"/>
              </a:spcBef>
            </a:pPr>
            <a:r>
              <a:rPr b="0" lang="pt-BR" sz="1550" spc="-51" strike="noStrike" u="none">
                <a:solidFill>
                  <a:schemeClr val="dk1"/>
                </a:solidFill>
                <a:uFillTx/>
                <a:latin typeface="Noto Sans CJK JP Regular"/>
              </a:rPr>
              <a:t>tocaGuitarra(mia)</a:t>
            </a:r>
            <a:r>
              <a:rPr b="0" lang="pt-BR" sz="1550" spc="-315" strike="noStrike" u="none">
                <a:solidFill>
                  <a:schemeClr val="dk1"/>
                </a:solidFill>
                <a:uFillTx/>
                <a:latin typeface="Noto Sans CJK JP Regular"/>
              </a:rPr>
              <a:t>:-</a:t>
            </a:r>
            <a:r>
              <a:rPr b="0" lang="pt-BR" sz="1550" spc="-26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550" spc="-54" strike="noStrike" u="none">
                <a:solidFill>
                  <a:schemeClr val="dk1"/>
                </a:solidFill>
                <a:uFillTx/>
                <a:latin typeface="Noto Sans CJK JP Regular"/>
              </a:rPr>
              <a:t>escutaMusica(</a:t>
            </a: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mia). 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900"/>
              </a:lnSpc>
              <a:spcBef>
                <a:spcPts val="295"/>
              </a:spcBef>
            </a:pPr>
            <a:r>
              <a:rPr b="0" lang="pt-BR" sz="1550" spc="-51" strike="noStrike" u="none">
                <a:solidFill>
                  <a:schemeClr val="dk1"/>
                </a:solidFill>
                <a:uFillTx/>
                <a:latin typeface="Noto Sans CJK JP Regular"/>
              </a:rPr>
              <a:t>tocaGuitarra(</a:t>
            </a:r>
            <a:r>
              <a:rPr b="0" lang="pt-BR" sz="1550" spc="-26" strike="noStrike" u="none">
                <a:solidFill>
                  <a:schemeClr val="dk1"/>
                </a:solidFill>
                <a:uFillTx/>
                <a:latin typeface="Noto Sans CJK JP Regular"/>
              </a:rPr>
              <a:t>yolanda):- escutaMusica(yolanda).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3605760" y="509760"/>
            <a:ext cx="2293560" cy="535680"/>
          </a:xfrm>
          <a:prstGeom prst="rect">
            <a:avLst/>
          </a:prstGeom>
          <a:noFill/>
          <a:ln w="0">
            <a:noFill/>
          </a:ln>
        </p:spPr>
        <p:txBody>
          <a:bodyPr lIns="0" rIns="0" tIns="122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6"/>
              </a:spcBef>
              <a:buNone/>
              <a:tabLst>
                <a:tab algn="l" pos="0"/>
              </a:tabLst>
            </a:pPr>
            <a:r>
              <a:rPr b="1" lang="pt-BR" sz="3350" spc="-6" strike="noStrike" u="none">
                <a:solidFill>
                  <a:srgbClr val="041daa"/>
                </a:solidFill>
                <a:uFillTx/>
                <a:latin typeface="Arial"/>
              </a:rPr>
              <a:t>predicados</a:t>
            </a:r>
            <a:endParaRPr b="0" lang="pt-BR" sz="3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2" name="object 4"/>
          <p:cNvSpPr/>
          <p:nvPr/>
        </p:nvSpPr>
        <p:spPr>
          <a:xfrm>
            <a:off x="1080000" y="4320000"/>
            <a:ext cx="4772520" cy="116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 defTabSz="914400">
              <a:lnSpc>
                <a:spcPct val="116000"/>
              </a:lnSpc>
              <a:spcBef>
                <a:spcPts val="96"/>
              </a:spcBef>
            </a:pPr>
            <a:r>
              <a:rPr b="0" lang="pt-BR" sz="2000" spc="-145" strike="noStrike" u="none">
                <a:solidFill>
                  <a:schemeClr val="dk1"/>
                </a:solidFill>
                <a:uFillTx/>
                <a:latin typeface="DejaVu Sans"/>
              </a:rPr>
              <a:t>Há </a:t>
            </a:r>
            <a:r>
              <a:rPr b="0" lang="pt-BR" sz="2000" spc="-170" strike="noStrike" u="none">
                <a:solidFill>
                  <a:schemeClr val="dk1"/>
                </a:solidFill>
                <a:uFillTx/>
                <a:latin typeface="DejaVu Sans"/>
              </a:rPr>
              <a:t>três </a:t>
            </a:r>
            <a:r>
              <a:rPr b="1" i="1" lang="pt-BR" sz="2000" spc="-45" strike="noStrike" u="none">
                <a:solidFill>
                  <a:schemeClr val="dk1"/>
                </a:solidFill>
                <a:uFillTx/>
                <a:latin typeface="Arial"/>
              </a:rPr>
              <a:t>predicados </a:t>
            </a:r>
            <a:r>
              <a:rPr b="0" lang="pt-BR" sz="2000" spc="-176" strike="noStrike" u="none">
                <a:solidFill>
                  <a:schemeClr val="dk1"/>
                </a:solidFill>
                <a:uFillTx/>
                <a:latin typeface="DejaVu Sans"/>
              </a:rPr>
              <a:t>nesta </a:t>
            </a:r>
            <a:r>
              <a:rPr b="0" lang="pt-BR" sz="2000" spc="-156" strike="noStrike" u="none">
                <a:solidFill>
                  <a:schemeClr val="dk1"/>
                </a:solidFill>
                <a:uFillTx/>
                <a:latin typeface="DejaVu Sans"/>
              </a:rPr>
              <a:t>base </a:t>
            </a:r>
            <a:r>
              <a:rPr b="0" lang="pt-BR" sz="2000" spc="-190" strike="noStrike" u="none">
                <a:solidFill>
                  <a:schemeClr val="dk1"/>
                </a:solidFill>
                <a:uFillTx/>
                <a:latin typeface="DejaVu Sans"/>
              </a:rPr>
              <a:t>de  </a:t>
            </a:r>
            <a:r>
              <a:rPr b="0" lang="pt-BR" sz="2000" spc="-184" strike="noStrike" u="none">
                <a:solidFill>
                  <a:schemeClr val="dk1"/>
                </a:solidFill>
                <a:uFillTx/>
                <a:latin typeface="DejaVu Sans"/>
              </a:rPr>
              <a:t>conhecimento: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27000" defTabSz="914400">
              <a:lnSpc>
                <a:spcPct val="100000"/>
              </a:lnSpc>
              <a:spcBef>
                <a:spcPts val="1080"/>
              </a:spcBef>
            </a:pPr>
            <a:r>
              <a:rPr b="0" lang="pt-BR" sz="2000" spc="-136" strike="noStrike" u="none">
                <a:solidFill>
                  <a:schemeClr val="dk1"/>
                </a:solidFill>
                <a:uFillTx/>
                <a:latin typeface="DejaVu Sans"/>
              </a:rPr>
              <a:t>feliz, </a:t>
            </a:r>
            <a:r>
              <a:rPr b="0" lang="pt-BR" sz="2000" spc="-170" strike="noStrike" u="none">
                <a:solidFill>
                  <a:schemeClr val="dk1"/>
                </a:solidFill>
                <a:uFillTx/>
                <a:latin typeface="DejaVu Sans"/>
              </a:rPr>
              <a:t>escutaMusica </a:t>
            </a:r>
            <a:r>
              <a:rPr b="0" lang="pt-BR" sz="2000" spc="-164" strike="noStrike" u="none">
                <a:solidFill>
                  <a:schemeClr val="dk1"/>
                </a:solidFill>
                <a:uFillTx/>
                <a:latin typeface="DejaVu Sans"/>
              </a:rPr>
              <a:t>e</a:t>
            </a:r>
            <a:r>
              <a:rPr b="0" lang="pt-BR" sz="2000" spc="-65" strike="noStrike" u="none">
                <a:solidFill>
                  <a:schemeClr val="dk1"/>
                </a:solidFill>
                <a:uFillTx/>
                <a:latin typeface="DejaVu Sans"/>
              </a:rPr>
              <a:t> </a:t>
            </a:r>
            <a:r>
              <a:rPr b="0" lang="pt-BR" sz="2000" spc="-159" strike="noStrike" u="none">
                <a:solidFill>
                  <a:schemeClr val="dk1"/>
                </a:solidFill>
                <a:uFillTx/>
                <a:latin typeface="DejaVu Sans"/>
              </a:rPr>
              <a:t>tocaGuitarra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3" name="object 45"/>
          <p:cNvSpPr/>
          <p:nvPr/>
        </p:nvSpPr>
        <p:spPr>
          <a:xfrm>
            <a:off x="994320" y="1752120"/>
            <a:ext cx="7923960" cy="2285280"/>
          </a:xfrm>
          <a:custGeom>
            <a:avLst/>
            <a:gdLst>
              <a:gd name="textAreaLeft" fmla="*/ 0 w 7923960"/>
              <a:gd name="textAreaRight" fmla="*/ 7924680 w 7923960"/>
              <a:gd name="textAreaTop" fmla="*/ 0 h 2285280"/>
              <a:gd name="textAreaBottom" fmla="*/ 2286000 h 2285280"/>
            </a:gdLst>
            <a:ahLst/>
            <a:rect l="textAreaLeft" t="textAreaTop" r="textAreaRight" b="textAreaBottom"/>
            <a:pathLst>
              <a:path w="7924800" h="2286000">
                <a:moveTo>
                  <a:pt x="0" y="2286000"/>
                </a:moveTo>
                <a:lnTo>
                  <a:pt x="7924800" y="2286000"/>
                </a:lnTo>
                <a:lnTo>
                  <a:pt x="7924800" y="0"/>
                </a:lnTo>
                <a:lnTo>
                  <a:pt x="0" y="0"/>
                </a:lnTo>
                <a:lnTo>
                  <a:pt x="0" y="2286000"/>
                </a:lnTo>
                <a:close/>
              </a:path>
            </a:pathLst>
          </a:custGeom>
          <a:solidFill>
            <a:srgbClr val="e4e4e4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04" name="object 46"/>
          <p:cNvSpPr/>
          <p:nvPr/>
        </p:nvSpPr>
        <p:spPr>
          <a:xfrm>
            <a:off x="986400" y="1752120"/>
            <a:ext cx="7923960" cy="2285280"/>
          </a:xfrm>
          <a:custGeom>
            <a:avLst/>
            <a:gdLst>
              <a:gd name="textAreaLeft" fmla="*/ 0 w 7923960"/>
              <a:gd name="textAreaRight" fmla="*/ 7924680 w 7923960"/>
              <a:gd name="textAreaTop" fmla="*/ 0 h 2285280"/>
              <a:gd name="textAreaBottom" fmla="*/ 2286000 h 2285280"/>
            </a:gdLst>
            <a:ahLst/>
            <a:rect l="textAreaLeft" t="textAreaTop" r="textAreaRight" b="textAreaBottom"/>
            <a:pathLst>
              <a:path w="7924800" h="2286000">
                <a:moveTo>
                  <a:pt x="0" y="0"/>
                </a:moveTo>
                <a:lnTo>
                  <a:pt x="7924794" y="0"/>
                </a:lnTo>
                <a:lnTo>
                  <a:pt x="7924794" y="2285998"/>
                </a:lnTo>
                <a:lnTo>
                  <a:pt x="0" y="2285998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05" name="object 47"/>
          <p:cNvSpPr/>
          <p:nvPr/>
        </p:nvSpPr>
        <p:spPr>
          <a:xfrm>
            <a:off x="1064880" y="1836000"/>
            <a:ext cx="1380240" cy="2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1600" spc="-45" strike="noStrike" u="none">
                <a:solidFill>
                  <a:schemeClr val="dk1"/>
                </a:solidFill>
                <a:uFillTx/>
                <a:latin typeface="Noto Sans CJK JP Regular"/>
              </a:rPr>
              <a:t>feliz</a:t>
            </a:r>
            <a:r>
              <a:rPr b="0" lang="pt-BR" sz="1600" spc="14" strike="noStrike" u="none">
                <a:solidFill>
                  <a:schemeClr val="dk1"/>
                </a:solidFill>
                <a:uFillTx/>
                <a:latin typeface="Noto Sans CJK JP Regular"/>
              </a:rPr>
              <a:t>(</a:t>
            </a:r>
            <a:r>
              <a:rPr b="0" lang="pt-BR" sz="1600" spc="-20" strike="noStrike" u="none">
                <a:solidFill>
                  <a:schemeClr val="dk1"/>
                </a:solidFill>
                <a:uFillTx/>
                <a:latin typeface="Noto Sans CJK JP Regular"/>
              </a:rPr>
              <a:t>yolanda).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6" name="object 50"/>
          <p:cNvSpPr/>
          <p:nvPr/>
        </p:nvSpPr>
        <p:spPr>
          <a:xfrm>
            <a:off x="1064880" y="2201760"/>
            <a:ext cx="1819080" cy="2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1600" spc="-54" strike="noStrike" u="none">
                <a:solidFill>
                  <a:schemeClr val="dk1"/>
                </a:solidFill>
                <a:uFillTx/>
                <a:latin typeface="Noto Sans CJK JP Regular"/>
              </a:rPr>
              <a:t>escutaMusica</a:t>
            </a:r>
            <a:r>
              <a:rPr b="0" lang="pt-BR" sz="1600" spc="54" strike="noStrike" u="none">
                <a:solidFill>
                  <a:schemeClr val="dk1"/>
                </a:solidFill>
                <a:uFillTx/>
                <a:latin typeface="Noto Sans CJK JP Regular"/>
              </a:rPr>
              <a:t>(</a:t>
            </a:r>
            <a:r>
              <a:rPr b="0" lang="pt-BR" sz="1600" spc="-45" strike="noStrike" u="none">
                <a:solidFill>
                  <a:schemeClr val="dk1"/>
                </a:solidFill>
                <a:uFillTx/>
                <a:latin typeface="Noto Sans CJK JP Regular"/>
              </a:rPr>
              <a:t>mia).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7" name="object 51"/>
          <p:cNvSpPr/>
          <p:nvPr/>
        </p:nvSpPr>
        <p:spPr>
          <a:xfrm>
            <a:off x="1064880" y="2441160"/>
            <a:ext cx="5815080" cy="121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7440" bIns="0" anchor="t">
            <a:spAutoFit/>
          </a:bodyPr>
          <a:p>
            <a:pPr marL="12600" defTabSz="914400">
              <a:lnSpc>
                <a:spcPts val="2900"/>
              </a:lnSpc>
              <a:spcBef>
                <a:spcPts val="295"/>
              </a:spcBef>
            </a:pPr>
            <a:r>
              <a:rPr b="0" lang="pt-BR" sz="1550" spc="-54" strike="noStrike" u="none">
                <a:solidFill>
                  <a:schemeClr val="dk1"/>
                </a:solidFill>
                <a:uFillTx/>
                <a:latin typeface="Noto Sans CJK JP Regular"/>
              </a:rPr>
              <a:t>escutaMusica(</a:t>
            </a:r>
            <a:r>
              <a:rPr b="0" lang="pt-BR" sz="1550" spc="-26" strike="noStrike" u="none">
                <a:solidFill>
                  <a:schemeClr val="dk1"/>
                </a:solidFill>
                <a:uFillTx/>
                <a:latin typeface="Noto Sans CJK JP Regular"/>
              </a:rPr>
              <a:t>yolanda):- </a:t>
            </a: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feliz(</a:t>
            </a:r>
            <a:r>
              <a:rPr b="0" lang="pt-BR" sz="1550" spc="-26" strike="noStrike" u="none">
                <a:solidFill>
                  <a:schemeClr val="dk1"/>
                </a:solidFill>
                <a:uFillTx/>
                <a:latin typeface="Noto Sans CJK JP Regular"/>
              </a:rPr>
              <a:t>yolanda). 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900"/>
              </a:lnSpc>
              <a:spcBef>
                <a:spcPts val="295"/>
              </a:spcBef>
            </a:pPr>
            <a:r>
              <a:rPr b="0" lang="pt-BR" sz="1550" spc="-51" strike="noStrike" u="none">
                <a:solidFill>
                  <a:schemeClr val="dk1"/>
                </a:solidFill>
                <a:uFillTx/>
                <a:latin typeface="Noto Sans CJK JP Regular"/>
              </a:rPr>
              <a:t>tocaGuitarra(mia)</a:t>
            </a:r>
            <a:r>
              <a:rPr b="0" lang="pt-BR" sz="1550" spc="-315" strike="noStrike" u="none">
                <a:solidFill>
                  <a:schemeClr val="dk1"/>
                </a:solidFill>
                <a:uFillTx/>
                <a:latin typeface="Noto Sans CJK JP Regular"/>
              </a:rPr>
              <a:t>:-</a:t>
            </a:r>
            <a:r>
              <a:rPr b="0" lang="pt-BR" sz="1550" spc="-26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550" spc="-54" strike="noStrike" u="none">
                <a:solidFill>
                  <a:schemeClr val="dk1"/>
                </a:solidFill>
                <a:uFillTx/>
                <a:latin typeface="Noto Sans CJK JP Regular"/>
              </a:rPr>
              <a:t>escutaMusica(</a:t>
            </a: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mia). 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900"/>
              </a:lnSpc>
              <a:spcBef>
                <a:spcPts val="295"/>
              </a:spcBef>
            </a:pPr>
            <a:r>
              <a:rPr b="0" lang="pt-BR" sz="1550" spc="-51" strike="noStrike" u="none">
                <a:solidFill>
                  <a:schemeClr val="dk1"/>
                </a:solidFill>
                <a:uFillTx/>
                <a:latin typeface="Noto Sans CJK JP Regular"/>
              </a:rPr>
              <a:t>tocaGuitarra(</a:t>
            </a:r>
            <a:r>
              <a:rPr b="0" lang="pt-BR" sz="1550" spc="-26" strike="noStrike" u="none">
                <a:solidFill>
                  <a:schemeClr val="dk1"/>
                </a:solidFill>
                <a:uFillTx/>
                <a:latin typeface="Noto Sans CJK JP Regular"/>
              </a:rPr>
              <a:t>yolanda):- escutaMusica(yolanda).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object 2"/>
          <p:cNvSpPr/>
          <p:nvPr/>
        </p:nvSpPr>
        <p:spPr>
          <a:xfrm>
            <a:off x="4902120" y="4509720"/>
            <a:ext cx="3999960" cy="2031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09" name="object 3"/>
          <p:cNvSpPr/>
          <p:nvPr/>
        </p:nvSpPr>
        <p:spPr>
          <a:xfrm>
            <a:off x="4897440" y="4505040"/>
            <a:ext cx="4009320" cy="2040840"/>
          </a:xfrm>
          <a:custGeom>
            <a:avLst/>
            <a:gdLst>
              <a:gd name="textAreaLeft" fmla="*/ 0 w 4009320"/>
              <a:gd name="textAreaRight" fmla="*/ 4010040 w 4009320"/>
              <a:gd name="textAreaTop" fmla="*/ 0 h 2040840"/>
              <a:gd name="textAreaBottom" fmla="*/ 2041560 h 2040840"/>
            </a:gdLst>
            <a:ahLst/>
            <a:rect l="textAreaLeft" t="textAreaTop" r="textAreaRight" b="textAreaBottom"/>
            <a:pathLst>
              <a:path w="4010025" h="2041525">
                <a:moveTo>
                  <a:pt x="0" y="0"/>
                </a:moveTo>
                <a:lnTo>
                  <a:pt x="4010017" y="0"/>
                </a:lnTo>
                <a:lnTo>
                  <a:pt x="4010017" y="2041518"/>
                </a:lnTo>
                <a:lnTo>
                  <a:pt x="0" y="2041518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2550240" y="599400"/>
            <a:ext cx="4010400" cy="427680"/>
          </a:xfrm>
          <a:prstGeom prst="rect">
            <a:avLst/>
          </a:prstGeom>
          <a:noFill/>
          <a:ln w="0">
            <a:noFill/>
          </a:ln>
        </p:spPr>
        <p:txBody>
          <a:bodyPr lIns="0" rIns="0" tIns="115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1"/>
              </a:spcBef>
              <a:buNone/>
              <a:tabLst>
                <a:tab algn="l" pos="0"/>
              </a:tabLst>
            </a:pPr>
            <a:r>
              <a:rPr b="1" lang="pt-BR" sz="2650" spc="-11" strike="noStrike" u="none">
                <a:solidFill>
                  <a:srgbClr val="041daa"/>
                </a:solidFill>
                <a:uFillTx/>
                <a:latin typeface="Arial"/>
              </a:rPr>
              <a:t>Base de </a:t>
            </a:r>
            <a:r>
              <a:rPr b="1" lang="pt-BR" sz="2650" spc="-14" strike="noStrike" u="none">
                <a:solidFill>
                  <a:srgbClr val="041daa"/>
                </a:solidFill>
                <a:uFillTx/>
                <a:latin typeface="Arial"/>
              </a:rPr>
              <a:t>Conhecimento</a:t>
            </a:r>
            <a:r>
              <a:rPr b="1" lang="pt-BR" sz="2650" spc="-26" strike="noStrike" u="none">
                <a:solidFill>
                  <a:srgbClr val="041daa"/>
                </a:solidFill>
                <a:uFillTx/>
                <a:latin typeface="Arial"/>
              </a:rPr>
              <a:t> </a:t>
            </a:r>
            <a:r>
              <a:rPr b="1" lang="pt-BR" sz="2650" spc="-11" strike="noStrike" u="none">
                <a:solidFill>
                  <a:srgbClr val="041daa"/>
                </a:solidFill>
                <a:uFillTx/>
                <a:latin typeface="Arial"/>
              </a:rPr>
              <a:t>3</a:t>
            </a:r>
            <a:endParaRPr b="0" lang="pt-BR" sz="2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1" name="object 5"/>
          <p:cNvSpPr/>
          <p:nvPr/>
        </p:nvSpPr>
        <p:spPr>
          <a:xfrm>
            <a:off x="990720" y="1752480"/>
            <a:ext cx="7923960" cy="1337760"/>
          </a:xfrm>
          <a:prstGeom prst="rect">
            <a:avLst/>
          </a:prstGeom>
          <a:solidFill>
            <a:srgbClr val="e4e4e4">
              <a:alpha val="50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72000" defTabSz="914400">
              <a:lnSpc>
                <a:spcPts val="2880"/>
              </a:lnSpc>
              <a:spcBef>
                <a:spcPts val="54"/>
              </a:spcBef>
            </a:pPr>
            <a:r>
              <a:rPr b="0" lang="pt-BR" sz="1600" spc="-45" strike="noStrike" u="none">
                <a:solidFill>
                  <a:schemeClr val="dk1"/>
                </a:solidFill>
                <a:uFillTx/>
                <a:latin typeface="Noto Sans CJK JP Regular"/>
              </a:rPr>
              <a:t>feliz(</a:t>
            </a:r>
            <a:r>
              <a:rPr b="0" lang="pt-BR" sz="1600" spc="-34" strike="noStrike" u="none">
                <a:solidFill>
                  <a:schemeClr val="dk1"/>
                </a:solidFill>
                <a:uFillTx/>
                <a:latin typeface="Noto Sans CJK JP Regular"/>
              </a:rPr>
              <a:t>vincent).  </a:t>
            </a:r>
            <a:r>
              <a:rPr b="0" lang="pt-BR" sz="1600" spc="-54" strike="noStrike" u="none">
                <a:solidFill>
                  <a:schemeClr val="dk1"/>
                </a:solidFill>
                <a:uFillTx/>
                <a:latin typeface="Noto Sans CJK JP Regular"/>
              </a:rPr>
              <a:t>escutaMusica</a:t>
            </a:r>
            <a:r>
              <a:rPr b="0" lang="pt-BR" sz="1600" spc="26" strike="noStrike" u="none">
                <a:solidFill>
                  <a:schemeClr val="dk1"/>
                </a:solidFill>
                <a:uFillTx/>
                <a:latin typeface="Noto Sans CJK JP Regular"/>
              </a:rPr>
              <a:t>(</a:t>
            </a:r>
            <a:r>
              <a:rPr b="0" lang="pt-BR" sz="1600" spc="-40" strike="noStrike" u="none">
                <a:solidFill>
                  <a:schemeClr val="dk1"/>
                </a:solidFill>
                <a:uFillTx/>
                <a:latin typeface="Noto Sans CJK JP Regular"/>
              </a:rPr>
              <a:t>butch).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2000" defTabSz="914400">
              <a:lnSpc>
                <a:spcPct val="100000"/>
              </a:lnSpc>
              <a:spcBef>
                <a:spcPts val="675"/>
              </a:spcBef>
            </a:pPr>
            <a:r>
              <a:rPr b="0" lang="pt-BR" sz="1550" spc="-34" strike="noStrike" u="none">
                <a:solidFill>
                  <a:schemeClr val="dk1"/>
                </a:solidFill>
                <a:uFillTx/>
                <a:latin typeface="Noto Sans CJK JP Regular"/>
              </a:rPr>
              <a:t>tocaGuitarra(</a:t>
            </a:r>
            <a:r>
              <a:rPr b="0" lang="pt-BR" sz="1550" spc="-20" strike="noStrike" u="none">
                <a:solidFill>
                  <a:schemeClr val="dk1"/>
                </a:solidFill>
                <a:uFillTx/>
                <a:latin typeface="Noto Sans CJK JP Regular"/>
              </a:rPr>
              <a:t>vincent):-</a:t>
            </a:r>
            <a:r>
              <a:rPr b="0" lang="pt-BR" sz="1550" spc="-14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550" spc="-40" strike="noStrike" u="none">
                <a:solidFill>
                  <a:schemeClr val="dk1"/>
                </a:solidFill>
                <a:uFillTx/>
                <a:latin typeface="Noto Sans CJK JP Regular"/>
              </a:rPr>
              <a:t>escutaMusica(</a:t>
            </a:r>
            <a:r>
              <a:rPr b="0" lang="pt-BR" sz="1550" spc="-20" strike="noStrike" u="none">
                <a:solidFill>
                  <a:schemeClr val="dk1"/>
                </a:solidFill>
                <a:uFillTx/>
                <a:latin typeface="Noto Sans CJK JP Regular"/>
              </a:rPr>
              <a:t>vincent), </a:t>
            </a:r>
            <a:r>
              <a:rPr b="0" lang="pt-BR" sz="1550" spc="-34" strike="noStrike" u="none">
                <a:solidFill>
                  <a:schemeClr val="dk1"/>
                </a:solidFill>
                <a:uFillTx/>
                <a:latin typeface="Noto Sans CJK JP Regular"/>
              </a:rPr>
              <a:t>feliz(</a:t>
            </a:r>
            <a:r>
              <a:rPr b="0" lang="pt-BR" sz="1550" spc="-20" strike="noStrike" u="none">
                <a:solidFill>
                  <a:schemeClr val="dk1"/>
                </a:solidFill>
                <a:uFillTx/>
                <a:latin typeface="Noto Sans CJK JP Regular"/>
              </a:rPr>
              <a:t>vincent).</a:t>
            </a:r>
            <a:r>
              <a:rPr b="0" lang="pt-BR" sz="1550" spc="-145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2000" defTabSz="914400">
              <a:lnSpc>
                <a:spcPct val="100000"/>
              </a:lnSpc>
              <a:spcBef>
                <a:spcPts val="675"/>
              </a:spcBef>
            </a:pPr>
            <a:r>
              <a:rPr b="0" lang="pt-BR" sz="1550" spc="-34" strike="noStrike" u="none">
                <a:solidFill>
                  <a:schemeClr val="dk1"/>
                </a:solidFill>
                <a:uFillTx/>
                <a:latin typeface="Noto Sans CJK JP Regular"/>
              </a:rPr>
              <a:t>tocaGuitarra</a:t>
            </a: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(butch):-</a:t>
            </a:r>
            <a:r>
              <a:rPr b="0" lang="pt-BR" sz="1550" spc="-14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550" spc="-34" strike="noStrike" u="none">
                <a:solidFill>
                  <a:schemeClr val="dk1"/>
                </a:solidFill>
                <a:uFillTx/>
                <a:latin typeface="Noto Sans CJK JP Regular"/>
              </a:rPr>
              <a:t>feliz(</a:t>
            </a: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butch). 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2000" defTabSz="914400">
              <a:lnSpc>
                <a:spcPct val="100000"/>
              </a:lnSpc>
              <a:spcBef>
                <a:spcPts val="675"/>
              </a:spcBef>
            </a:pPr>
            <a:r>
              <a:rPr b="0" lang="pt-BR" sz="1550" spc="-34" strike="noStrike" u="none">
                <a:solidFill>
                  <a:schemeClr val="dk1"/>
                </a:solidFill>
                <a:uFillTx/>
                <a:latin typeface="Noto Sans CJK JP Regular"/>
              </a:rPr>
              <a:t>tocaGuitarra(</a:t>
            </a: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butch):-</a:t>
            </a:r>
            <a:r>
              <a:rPr b="0" lang="pt-BR" sz="1550" spc="-14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550" spc="-40" strike="noStrike" u="none">
                <a:solidFill>
                  <a:schemeClr val="dk1"/>
                </a:solidFill>
                <a:uFillTx/>
                <a:latin typeface="Noto Sans CJK JP Regular"/>
              </a:rPr>
              <a:t>escutaMusica</a:t>
            </a:r>
            <a:r>
              <a:rPr b="0" lang="pt-BR" sz="1550" spc="31" strike="noStrike" u="none">
                <a:solidFill>
                  <a:schemeClr val="dk1"/>
                </a:solidFill>
                <a:uFillTx/>
                <a:latin typeface="Noto Sans CJK JP Regular"/>
              </a:rPr>
              <a:t>(</a:t>
            </a: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butch).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1805760" y="491760"/>
            <a:ext cx="5164920" cy="556560"/>
          </a:xfrm>
          <a:prstGeom prst="rect">
            <a:avLst/>
          </a:prstGeom>
          <a:noFill/>
          <a:ln w="0">
            <a:noFill/>
          </a:ln>
        </p:spPr>
        <p:txBody>
          <a:bodyPr lIns="0" rIns="0" tIns="1728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36"/>
              </a:spcBef>
              <a:buNone/>
              <a:tabLst>
                <a:tab algn="l" pos="0"/>
              </a:tabLst>
            </a:pPr>
            <a:r>
              <a:rPr b="1" lang="pt-BR" sz="3450" spc="14" strike="noStrike" u="none">
                <a:solidFill>
                  <a:srgbClr val="041daa"/>
                </a:solidFill>
                <a:uFillTx/>
                <a:latin typeface="Arial"/>
              </a:rPr>
              <a:t>expressando</a:t>
            </a:r>
            <a:r>
              <a:rPr b="1" lang="pt-BR" sz="3450" spc="-65" strike="noStrike" u="none">
                <a:solidFill>
                  <a:srgbClr val="041daa"/>
                </a:solidFill>
                <a:uFillTx/>
                <a:latin typeface="Arial"/>
              </a:rPr>
              <a:t> </a:t>
            </a:r>
            <a:r>
              <a:rPr b="1" lang="pt-BR" sz="3450" spc="14" strike="noStrike" u="none">
                <a:solidFill>
                  <a:srgbClr val="041daa"/>
                </a:solidFill>
                <a:uFillTx/>
                <a:latin typeface="Arial"/>
              </a:rPr>
              <a:t>Conjunção</a:t>
            </a:r>
            <a:endParaRPr b="0" lang="pt-BR" sz="3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3" name="object 4"/>
          <p:cNvSpPr/>
          <p:nvPr/>
        </p:nvSpPr>
        <p:spPr>
          <a:xfrm>
            <a:off x="1260000" y="3822120"/>
            <a:ext cx="6854760" cy="31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r>
              <a:rPr b="0" lang="pt-BR" sz="2000" spc="-91" strike="noStrike" u="none">
                <a:solidFill>
                  <a:schemeClr val="dk1"/>
                </a:solidFill>
                <a:uFillTx/>
                <a:latin typeface="DejaVu Sans"/>
              </a:rPr>
              <a:t>A </a:t>
            </a:r>
            <a:r>
              <a:rPr b="0" lang="pt-BR" sz="2000" spc="-159" strike="noStrike" u="none">
                <a:solidFill>
                  <a:schemeClr val="dk1"/>
                </a:solidFill>
                <a:uFillTx/>
                <a:latin typeface="DejaVu Sans"/>
              </a:rPr>
              <a:t>vírgula </a:t>
            </a:r>
            <a:r>
              <a:rPr b="0" lang="pt-BR" sz="2000" spc="-249" strike="noStrike" u="none">
                <a:solidFill>
                  <a:schemeClr val="dk1"/>
                </a:solidFill>
                <a:uFillTx/>
                <a:latin typeface="DejaVu Sans"/>
              </a:rPr>
              <a:t>“," </a:t>
            </a:r>
            <a:r>
              <a:rPr b="0" lang="pt-BR" sz="2000" spc="-164" strike="noStrike" u="none">
                <a:solidFill>
                  <a:schemeClr val="dk1"/>
                </a:solidFill>
                <a:uFillTx/>
                <a:latin typeface="DejaVu Sans"/>
              </a:rPr>
              <a:t>expressa conjunção </a:t>
            </a:r>
            <a:r>
              <a:rPr b="0" lang="pt-BR" sz="2000" spc="-261" strike="noStrike" u="none">
                <a:solidFill>
                  <a:schemeClr val="dk1"/>
                </a:solidFill>
                <a:uFillTx/>
                <a:latin typeface="DejaVu Sans"/>
              </a:rPr>
              <a:t>em</a:t>
            </a:r>
            <a:r>
              <a:rPr b="0" lang="pt-BR" sz="2000" spc="-201" strike="noStrike" u="none">
                <a:solidFill>
                  <a:schemeClr val="dk1"/>
                </a:solidFill>
                <a:uFillTx/>
                <a:latin typeface="DejaVu Sans"/>
              </a:rPr>
              <a:t> </a:t>
            </a:r>
            <a:r>
              <a:rPr b="0" lang="pt-BR" sz="2000" spc="-130" strike="noStrike" u="none">
                <a:solidFill>
                  <a:schemeClr val="dk1"/>
                </a:solidFill>
                <a:uFillTx/>
                <a:latin typeface="DejaVu Sans"/>
              </a:rPr>
              <a:t>Prolog(ou seja AND)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4" name="object 53"/>
          <p:cNvSpPr/>
          <p:nvPr/>
        </p:nvSpPr>
        <p:spPr>
          <a:xfrm>
            <a:off x="990720" y="1752480"/>
            <a:ext cx="7923960" cy="1337760"/>
          </a:xfrm>
          <a:prstGeom prst="rect">
            <a:avLst/>
          </a:prstGeom>
          <a:solidFill>
            <a:srgbClr val="e4e4e4">
              <a:alpha val="50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72000" defTabSz="914400">
              <a:lnSpc>
                <a:spcPts val="2880"/>
              </a:lnSpc>
              <a:spcBef>
                <a:spcPts val="54"/>
              </a:spcBef>
            </a:pPr>
            <a:r>
              <a:rPr b="0" lang="pt-BR" sz="1600" spc="-45" strike="noStrike" u="none">
                <a:solidFill>
                  <a:schemeClr val="dk1"/>
                </a:solidFill>
                <a:uFillTx/>
                <a:latin typeface="Noto Sans CJK JP Regular"/>
              </a:rPr>
              <a:t>feliz(</a:t>
            </a:r>
            <a:r>
              <a:rPr b="0" lang="pt-BR" sz="1600" spc="-34" strike="noStrike" u="none">
                <a:solidFill>
                  <a:schemeClr val="dk1"/>
                </a:solidFill>
                <a:uFillTx/>
                <a:latin typeface="Noto Sans CJK JP Regular"/>
              </a:rPr>
              <a:t>vincent).  </a:t>
            </a:r>
            <a:r>
              <a:rPr b="0" lang="pt-BR" sz="1600" spc="-54" strike="noStrike" u="none">
                <a:solidFill>
                  <a:schemeClr val="dk1"/>
                </a:solidFill>
                <a:uFillTx/>
                <a:latin typeface="Noto Sans CJK JP Regular"/>
              </a:rPr>
              <a:t>escutaMusica</a:t>
            </a:r>
            <a:r>
              <a:rPr b="0" lang="pt-BR" sz="1600" spc="26" strike="noStrike" u="none">
                <a:solidFill>
                  <a:schemeClr val="dk1"/>
                </a:solidFill>
                <a:uFillTx/>
                <a:latin typeface="Noto Sans CJK JP Regular"/>
              </a:rPr>
              <a:t>(</a:t>
            </a:r>
            <a:r>
              <a:rPr b="0" lang="pt-BR" sz="1600" spc="-40" strike="noStrike" u="none">
                <a:solidFill>
                  <a:schemeClr val="dk1"/>
                </a:solidFill>
                <a:uFillTx/>
                <a:latin typeface="Noto Sans CJK JP Regular"/>
              </a:rPr>
              <a:t>butch).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2000" defTabSz="914400">
              <a:lnSpc>
                <a:spcPct val="100000"/>
              </a:lnSpc>
              <a:spcBef>
                <a:spcPts val="675"/>
              </a:spcBef>
            </a:pPr>
            <a:r>
              <a:rPr b="0" lang="pt-BR" sz="1550" spc="-34" strike="noStrike" u="none">
                <a:solidFill>
                  <a:schemeClr val="dk1"/>
                </a:solidFill>
                <a:uFillTx/>
                <a:latin typeface="Noto Sans CJK JP Regular"/>
              </a:rPr>
              <a:t>tocaGuitarra(</a:t>
            </a:r>
            <a:r>
              <a:rPr b="0" lang="pt-BR" sz="1550" spc="-20" strike="noStrike" u="none">
                <a:solidFill>
                  <a:schemeClr val="dk1"/>
                </a:solidFill>
                <a:uFillTx/>
                <a:latin typeface="Noto Sans CJK JP Regular"/>
              </a:rPr>
              <a:t>vincent):-</a:t>
            </a:r>
            <a:r>
              <a:rPr b="0" lang="pt-BR" sz="1550" spc="-14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550" spc="-40" strike="noStrike" u="none">
                <a:solidFill>
                  <a:schemeClr val="dk1"/>
                </a:solidFill>
                <a:uFillTx/>
                <a:latin typeface="Noto Sans CJK JP Regular"/>
              </a:rPr>
              <a:t>escutaMusica(</a:t>
            </a:r>
            <a:r>
              <a:rPr b="0" lang="pt-BR" sz="1550" spc="-20" strike="noStrike" u="none">
                <a:solidFill>
                  <a:schemeClr val="dk1"/>
                </a:solidFill>
                <a:uFillTx/>
                <a:latin typeface="Noto Sans CJK JP Regular"/>
              </a:rPr>
              <a:t>vincent), </a:t>
            </a:r>
            <a:r>
              <a:rPr b="0" lang="pt-BR" sz="1550" spc="-34" strike="noStrike" u="none">
                <a:solidFill>
                  <a:schemeClr val="dk1"/>
                </a:solidFill>
                <a:uFillTx/>
                <a:latin typeface="Noto Sans CJK JP Regular"/>
              </a:rPr>
              <a:t>feliz(</a:t>
            </a:r>
            <a:r>
              <a:rPr b="0" lang="pt-BR" sz="1550" spc="-20" strike="noStrike" u="none">
                <a:solidFill>
                  <a:schemeClr val="dk1"/>
                </a:solidFill>
                <a:uFillTx/>
                <a:latin typeface="Noto Sans CJK JP Regular"/>
              </a:rPr>
              <a:t>vincent).</a:t>
            </a:r>
            <a:r>
              <a:rPr b="0" lang="pt-BR" sz="1550" spc="-145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2000" defTabSz="914400">
              <a:lnSpc>
                <a:spcPct val="100000"/>
              </a:lnSpc>
              <a:spcBef>
                <a:spcPts val="675"/>
              </a:spcBef>
            </a:pPr>
            <a:r>
              <a:rPr b="0" lang="pt-BR" sz="1550" spc="-34" strike="noStrike" u="none">
                <a:solidFill>
                  <a:schemeClr val="dk1"/>
                </a:solidFill>
                <a:uFillTx/>
                <a:latin typeface="Noto Sans CJK JP Regular"/>
              </a:rPr>
              <a:t>tocaGuitarra</a:t>
            </a: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(butch):-</a:t>
            </a:r>
            <a:r>
              <a:rPr b="0" lang="pt-BR" sz="1550" spc="-14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550" spc="-34" strike="noStrike" u="none">
                <a:solidFill>
                  <a:schemeClr val="dk1"/>
                </a:solidFill>
                <a:uFillTx/>
                <a:latin typeface="Noto Sans CJK JP Regular"/>
              </a:rPr>
              <a:t>feliz(</a:t>
            </a: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butch). 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2000" defTabSz="914400">
              <a:lnSpc>
                <a:spcPct val="100000"/>
              </a:lnSpc>
              <a:spcBef>
                <a:spcPts val="675"/>
              </a:spcBef>
            </a:pPr>
            <a:r>
              <a:rPr b="0" lang="pt-BR" sz="1550" spc="-34" strike="noStrike" u="none">
                <a:solidFill>
                  <a:schemeClr val="dk1"/>
                </a:solidFill>
                <a:uFillTx/>
                <a:latin typeface="Noto Sans CJK JP Regular"/>
              </a:rPr>
              <a:t>tocaGuitarra(</a:t>
            </a: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butch):-</a:t>
            </a:r>
            <a:r>
              <a:rPr b="0" lang="pt-BR" sz="1550" spc="-14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550" spc="-40" strike="noStrike" u="none">
                <a:solidFill>
                  <a:schemeClr val="dk1"/>
                </a:solidFill>
                <a:uFillTx/>
                <a:latin typeface="Noto Sans CJK JP Regular"/>
              </a:rPr>
              <a:t>escutaMusica</a:t>
            </a:r>
            <a:r>
              <a:rPr b="0" lang="pt-BR" sz="1550" spc="31" strike="noStrike" u="none">
                <a:solidFill>
                  <a:schemeClr val="dk1"/>
                </a:solidFill>
                <a:uFillTx/>
                <a:latin typeface="Noto Sans CJK JP Regular"/>
              </a:rPr>
              <a:t>(</a:t>
            </a: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butch).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2550240" y="599400"/>
            <a:ext cx="4010400" cy="427680"/>
          </a:xfrm>
          <a:prstGeom prst="rect">
            <a:avLst/>
          </a:prstGeom>
          <a:noFill/>
          <a:ln w="0">
            <a:noFill/>
          </a:ln>
        </p:spPr>
        <p:txBody>
          <a:bodyPr lIns="0" rIns="0" tIns="115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1"/>
              </a:spcBef>
              <a:buNone/>
              <a:tabLst>
                <a:tab algn="l" pos="0"/>
              </a:tabLst>
            </a:pPr>
            <a:r>
              <a:rPr b="1" lang="pt-BR" sz="2650" spc="-11" strike="noStrike" u="none">
                <a:solidFill>
                  <a:srgbClr val="041daa"/>
                </a:solidFill>
                <a:uFillTx/>
                <a:latin typeface="Arial"/>
              </a:rPr>
              <a:t>Base de </a:t>
            </a:r>
            <a:r>
              <a:rPr b="1" lang="pt-BR" sz="2650" spc="-14" strike="noStrike" u="none">
                <a:solidFill>
                  <a:srgbClr val="041daa"/>
                </a:solidFill>
                <a:uFillTx/>
                <a:latin typeface="Arial"/>
              </a:rPr>
              <a:t>Conhecimento</a:t>
            </a:r>
            <a:r>
              <a:rPr b="1" lang="pt-BR" sz="2650" spc="-26" strike="noStrike" u="none">
                <a:solidFill>
                  <a:srgbClr val="041daa"/>
                </a:solidFill>
                <a:uFillTx/>
                <a:latin typeface="Arial"/>
              </a:rPr>
              <a:t> </a:t>
            </a:r>
            <a:r>
              <a:rPr b="1" lang="pt-BR" sz="2650" spc="-11" strike="noStrike" u="none">
                <a:solidFill>
                  <a:srgbClr val="041daa"/>
                </a:solidFill>
                <a:uFillTx/>
                <a:latin typeface="Arial"/>
              </a:rPr>
              <a:t>3</a:t>
            </a:r>
            <a:endParaRPr b="0" lang="pt-BR" sz="2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6" name="object 4"/>
          <p:cNvSpPr/>
          <p:nvPr/>
        </p:nvSpPr>
        <p:spPr>
          <a:xfrm>
            <a:off x="990720" y="4267080"/>
            <a:ext cx="7923960" cy="1012680"/>
          </a:xfrm>
          <a:prstGeom prst="rect">
            <a:avLst/>
          </a:prstGeom>
          <a:solidFill>
            <a:srgbClr val="d6d7ff">
              <a:alpha val="50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9080" bIns="0" anchor="t">
            <a:spAutoFit/>
          </a:bodyPr>
          <a:p>
            <a:pPr marL="91440" defTabSz="914400">
              <a:lnSpc>
                <a:spcPct val="100000"/>
              </a:lnSpc>
              <a:spcBef>
                <a:spcPts val="859"/>
              </a:spcBef>
            </a:pPr>
            <a:r>
              <a:rPr b="0" lang="pt-BR" sz="1500" spc="136" strike="noStrike" u="none">
                <a:solidFill>
                  <a:schemeClr val="dk1"/>
                </a:solidFill>
                <a:uFillTx/>
                <a:latin typeface="Noto Sans CJK JP Regular"/>
              </a:rPr>
              <a:t>? </a:t>
            </a:r>
            <a:r>
              <a:rPr b="0" lang="pt-BR" sz="1500" spc="-14" strike="noStrike" u="none">
                <a:solidFill>
                  <a:schemeClr val="dk1"/>
                </a:solidFill>
                <a:uFillTx/>
                <a:latin typeface="Noto Sans CJK JP Regular"/>
              </a:rPr>
              <a:t>- </a:t>
            </a:r>
            <a:r>
              <a:rPr b="0" lang="pt-BR" sz="1500" spc="-34" strike="noStrike" u="none">
                <a:solidFill>
                  <a:schemeClr val="dk1"/>
                </a:solidFill>
                <a:uFillTx/>
                <a:latin typeface="Noto Sans CJK JP Regular"/>
              </a:rPr>
              <a:t>tocaGuitarra(</a:t>
            </a:r>
            <a:r>
              <a:rPr b="0" lang="pt-BR" sz="1500" spc="-20" strike="noStrike" u="none">
                <a:solidFill>
                  <a:schemeClr val="dk1"/>
                </a:solidFill>
                <a:uFillTx/>
                <a:latin typeface="Noto Sans CJK JP Regular"/>
              </a:rPr>
              <a:t>vincent). 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ct val="100000"/>
              </a:lnSpc>
              <a:spcBef>
                <a:spcPts val="859"/>
              </a:spcBef>
            </a:pPr>
            <a:r>
              <a:rPr b="0" lang="pt-BR" sz="1500" spc="-51" strike="noStrike" u="none">
                <a:solidFill>
                  <a:schemeClr val="dk1"/>
                </a:solidFill>
                <a:uFillTx/>
                <a:latin typeface="Noto Sans CJK JP Regular"/>
              </a:rPr>
              <a:t>não</a:t>
            </a:r>
            <a:r>
              <a:rPr b="0" lang="pt-BR" sz="1500" spc="54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ct val="100000"/>
              </a:lnSpc>
              <a:spcBef>
                <a:spcPts val="859"/>
              </a:spcBef>
            </a:pPr>
            <a:r>
              <a:rPr b="0" lang="pt-BR" sz="1500" spc="54" strike="noStrike" u="none">
                <a:solidFill>
                  <a:schemeClr val="dk1"/>
                </a:solidFill>
                <a:uFillTx/>
                <a:latin typeface="Noto Sans CJK JP Regular"/>
              </a:rPr>
              <a:t>?-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7" name="object 55"/>
          <p:cNvSpPr/>
          <p:nvPr/>
        </p:nvSpPr>
        <p:spPr>
          <a:xfrm>
            <a:off x="990720" y="1752480"/>
            <a:ext cx="7923960" cy="1337760"/>
          </a:xfrm>
          <a:prstGeom prst="rect">
            <a:avLst/>
          </a:prstGeom>
          <a:solidFill>
            <a:srgbClr val="e4e4e4">
              <a:alpha val="50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72000" defTabSz="914400">
              <a:lnSpc>
                <a:spcPts val="2880"/>
              </a:lnSpc>
              <a:spcBef>
                <a:spcPts val="54"/>
              </a:spcBef>
            </a:pPr>
            <a:r>
              <a:rPr b="0" lang="pt-BR" sz="1600" spc="-45" strike="noStrike" u="none">
                <a:solidFill>
                  <a:schemeClr val="dk1"/>
                </a:solidFill>
                <a:uFillTx/>
                <a:latin typeface="Noto Sans CJK JP Regular"/>
              </a:rPr>
              <a:t>feliz(</a:t>
            </a:r>
            <a:r>
              <a:rPr b="0" lang="pt-BR" sz="1600" spc="-34" strike="noStrike" u="none">
                <a:solidFill>
                  <a:schemeClr val="dk1"/>
                </a:solidFill>
                <a:uFillTx/>
                <a:latin typeface="Noto Sans CJK JP Regular"/>
              </a:rPr>
              <a:t>vincent).  </a:t>
            </a:r>
            <a:r>
              <a:rPr b="0" lang="pt-BR" sz="1600" spc="-54" strike="noStrike" u="none">
                <a:solidFill>
                  <a:schemeClr val="dk1"/>
                </a:solidFill>
                <a:uFillTx/>
                <a:latin typeface="Noto Sans CJK JP Regular"/>
              </a:rPr>
              <a:t>escutaMusica</a:t>
            </a:r>
            <a:r>
              <a:rPr b="0" lang="pt-BR" sz="1600" spc="26" strike="noStrike" u="none">
                <a:solidFill>
                  <a:schemeClr val="dk1"/>
                </a:solidFill>
                <a:uFillTx/>
                <a:latin typeface="Noto Sans CJK JP Regular"/>
              </a:rPr>
              <a:t>(</a:t>
            </a:r>
            <a:r>
              <a:rPr b="0" lang="pt-BR" sz="1600" spc="-40" strike="noStrike" u="none">
                <a:solidFill>
                  <a:schemeClr val="dk1"/>
                </a:solidFill>
                <a:uFillTx/>
                <a:latin typeface="Noto Sans CJK JP Regular"/>
              </a:rPr>
              <a:t>butch).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2000" defTabSz="914400">
              <a:lnSpc>
                <a:spcPct val="100000"/>
              </a:lnSpc>
              <a:spcBef>
                <a:spcPts val="675"/>
              </a:spcBef>
            </a:pPr>
            <a:r>
              <a:rPr b="0" lang="pt-BR" sz="1550" spc="-34" strike="noStrike" u="none">
                <a:solidFill>
                  <a:schemeClr val="dk1"/>
                </a:solidFill>
                <a:uFillTx/>
                <a:latin typeface="Noto Sans CJK JP Regular"/>
              </a:rPr>
              <a:t>tocaGuitarra(</a:t>
            </a:r>
            <a:r>
              <a:rPr b="0" lang="pt-BR" sz="1550" spc="-20" strike="noStrike" u="none">
                <a:solidFill>
                  <a:schemeClr val="dk1"/>
                </a:solidFill>
                <a:uFillTx/>
                <a:latin typeface="Noto Sans CJK JP Regular"/>
              </a:rPr>
              <a:t>vincent):-</a:t>
            </a:r>
            <a:r>
              <a:rPr b="0" lang="pt-BR" sz="1550" spc="-14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550" spc="-40" strike="noStrike" u="none">
                <a:solidFill>
                  <a:schemeClr val="dk1"/>
                </a:solidFill>
                <a:uFillTx/>
                <a:latin typeface="Noto Sans CJK JP Regular"/>
              </a:rPr>
              <a:t>escutaMusica(</a:t>
            </a:r>
            <a:r>
              <a:rPr b="0" lang="pt-BR" sz="1550" spc="-20" strike="noStrike" u="none">
                <a:solidFill>
                  <a:schemeClr val="dk1"/>
                </a:solidFill>
                <a:uFillTx/>
                <a:latin typeface="Noto Sans CJK JP Regular"/>
              </a:rPr>
              <a:t>vincent), </a:t>
            </a:r>
            <a:r>
              <a:rPr b="0" lang="pt-BR" sz="1550" spc="-34" strike="noStrike" u="none">
                <a:solidFill>
                  <a:schemeClr val="dk1"/>
                </a:solidFill>
                <a:uFillTx/>
                <a:latin typeface="Noto Sans CJK JP Regular"/>
              </a:rPr>
              <a:t>feliz(</a:t>
            </a:r>
            <a:r>
              <a:rPr b="0" lang="pt-BR" sz="1550" spc="-20" strike="noStrike" u="none">
                <a:solidFill>
                  <a:schemeClr val="dk1"/>
                </a:solidFill>
                <a:uFillTx/>
                <a:latin typeface="Noto Sans CJK JP Regular"/>
              </a:rPr>
              <a:t>vincent).</a:t>
            </a:r>
            <a:r>
              <a:rPr b="0" lang="pt-BR" sz="1550" spc="-145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2000" defTabSz="914400">
              <a:lnSpc>
                <a:spcPct val="100000"/>
              </a:lnSpc>
              <a:spcBef>
                <a:spcPts val="675"/>
              </a:spcBef>
            </a:pPr>
            <a:r>
              <a:rPr b="0" lang="pt-BR" sz="1550" spc="-34" strike="noStrike" u="none">
                <a:solidFill>
                  <a:schemeClr val="dk1"/>
                </a:solidFill>
                <a:uFillTx/>
                <a:latin typeface="Noto Sans CJK JP Regular"/>
              </a:rPr>
              <a:t>tocaGuitarra</a:t>
            </a: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(butch):-</a:t>
            </a:r>
            <a:r>
              <a:rPr b="0" lang="pt-BR" sz="1550" spc="-14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550" spc="-34" strike="noStrike" u="none">
                <a:solidFill>
                  <a:schemeClr val="dk1"/>
                </a:solidFill>
                <a:uFillTx/>
                <a:latin typeface="Noto Sans CJK JP Regular"/>
              </a:rPr>
              <a:t>feliz(</a:t>
            </a: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butch). 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2000" defTabSz="914400">
              <a:lnSpc>
                <a:spcPct val="100000"/>
              </a:lnSpc>
              <a:spcBef>
                <a:spcPts val="675"/>
              </a:spcBef>
            </a:pPr>
            <a:r>
              <a:rPr b="0" lang="pt-BR" sz="1550" spc="-34" strike="noStrike" u="none">
                <a:solidFill>
                  <a:schemeClr val="dk1"/>
                </a:solidFill>
                <a:uFillTx/>
                <a:latin typeface="Noto Sans CJK JP Regular"/>
              </a:rPr>
              <a:t>tocaGuitarra(</a:t>
            </a: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butch):-</a:t>
            </a:r>
            <a:r>
              <a:rPr b="0" lang="pt-BR" sz="1550" spc="-14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550" spc="-40" strike="noStrike" u="none">
                <a:solidFill>
                  <a:schemeClr val="dk1"/>
                </a:solidFill>
                <a:uFillTx/>
                <a:latin typeface="Noto Sans CJK JP Regular"/>
              </a:rPr>
              <a:t>escutaMusica</a:t>
            </a:r>
            <a:r>
              <a:rPr b="0" lang="pt-BR" sz="1550" spc="31" strike="noStrike" u="none">
                <a:solidFill>
                  <a:schemeClr val="dk1"/>
                </a:solidFill>
                <a:uFillTx/>
                <a:latin typeface="Noto Sans CJK JP Regular"/>
              </a:rPr>
              <a:t>(</a:t>
            </a: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butch).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2550240" y="599400"/>
            <a:ext cx="4010400" cy="427680"/>
          </a:xfrm>
          <a:prstGeom prst="rect">
            <a:avLst/>
          </a:prstGeom>
          <a:noFill/>
          <a:ln w="0">
            <a:noFill/>
          </a:ln>
        </p:spPr>
        <p:txBody>
          <a:bodyPr lIns="0" rIns="0" tIns="115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1"/>
              </a:spcBef>
              <a:buNone/>
              <a:tabLst>
                <a:tab algn="l" pos="0"/>
              </a:tabLst>
            </a:pPr>
            <a:r>
              <a:rPr b="1" lang="pt-BR" sz="2650" spc="-11" strike="noStrike" u="none">
                <a:solidFill>
                  <a:srgbClr val="041daa"/>
                </a:solidFill>
                <a:uFillTx/>
                <a:latin typeface="Arial"/>
              </a:rPr>
              <a:t>Base de </a:t>
            </a:r>
            <a:r>
              <a:rPr b="1" lang="pt-BR" sz="2650" spc="-14" strike="noStrike" u="none">
                <a:solidFill>
                  <a:srgbClr val="041daa"/>
                </a:solidFill>
                <a:uFillTx/>
                <a:latin typeface="Arial"/>
              </a:rPr>
              <a:t>Conhecimento</a:t>
            </a:r>
            <a:r>
              <a:rPr b="1" lang="pt-BR" sz="2650" spc="-26" strike="noStrike" u="none">
                <a:solidFill>
                  <a:srgbClr val="041daa"/>
                </a:solidFill>
                <a:uFillTx/>
                <a:latin typeface="Arial"/>
              </a:rPr>
              <a:t> </a:t>
            </a:r>
            <a:r>
              <a:rPr b="1" lang="pt-BR" sz="2650" spc="-11" strike="noStrike" u="none">
                <a:solidFill>
                  <a:srgbClr val="041daa"/>
                </a:solidFill>
                <a:uFillTx/>
                <a:latin typeface="Arial"/>
              </a:rPr>
              <a:t>3</a:t>
            </a:r>
            <a:endParaRPr b="0" lang="pt-BR" sz="2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9" name="object 4"/>
          <p:cNvSpPr/>
          <p:nvPr/>
        </p:nvSpPr>
        <p:spPr>
          <a:xfrm>
            <a:off x="990720" y="4267080"/>
            <a:ext cx="7923960" cy="1020240"/>
          </a:xfrm>
          <a:prstGeom prst="rect">
            <a:avLst/>
          </a:prstGeom>
          <a:solidFill>
            <a:srgbClr val="d6d7ff">
              <a:alpha val="50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6480" bIns="0" anchor="t">
            <a:spAutoFit/>
          </a:bodyPr>
          <a:p>
            <a:pPr marL="91440" defTabSz="914400">
              <a:lnSpc>
                <a:spcPct val="100000"/>
              </a:lnSpc>
              <a:spcBef>
                <a:spcPts val="760"/>
              </a:spcBef>
            </a:pPr>
            <a:r>
              <a:rPr b="0" lang="pt-BR" sz="1600" spc="130" strike="noStrike" u="none">
                <a:solidFill>
                  <a:schemeClr val="dk1"/>
                </a:solidFill>
                <a:uFillTx/>
                <a:latin typeface="Noto Sans CJK JP Regular"/>
              </a:rPr>
              <a:t>? </a:t>
            </a:r>
            <a:r>
              <a:rPr b="0" lang="pt-BR" sz="1600" spc="-26" strike="noStrike" u="none">
                <a:solidFill>
                  <a:schemeClr val="dk1"/>
                </a:solidFill>
                <a:uFillTx/>
                <a:latin typeface="Noto Sans CJK JP Regular"/>
              </a:rPr>
              <a:t>- </a:t>
            </a:r>
            <a:r>
              <a:rPr b="0" lang="pt-BR" sz="1600" spc="-45" strike="noStrike" u="none">
                <a:solidFill>
                  <a:schemeClr val="dk1"/>
                </a:solidFill>
                <a:uFillTx/>
                <a:latin typeface="Noto Sans CJK JP Regular"/>
              </a:rPr>
              <a:t>tocaGuitarra(</a:t>
            </a:r>
            <a:r>
              <a:rPr b="0" lang="pt-BR" sz="1600" spc="-60" strike="noStrike" u="none">
                <a:solidFill>
                  <a:schemeClr val="dk1"/>
                </a:solidFill>
                <a:uFillTx/>
                <a:latin typeface="Noto Sans CJK JP Regular"/>
              </a:rPr>
              <a:t>butch).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ct val="100000"/>
              </a:lnSpc>
              <a:spcBef>
                <a:spcPts val="760"/>
              </a:spcBef>
            </a:pPr>
            <a:r>
              <a:rPr b="0" lang="pt-BR" sz="1600" spc="-60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600" spc="-65" strike="noStrike" u="none">
                <a:solidFill>
                  <a:schemeClr val="dk1"/>
                </a:solidFill>
                <a:uFillTx/>
                <a:latin typeface="Noto Sans CJK JP Regular"/>
              </a:rPr>
              <a:t>sim</a:t>
            </a:r>
            <a:r>
              <a:rPr b="0" lang="pt-BR" sz="1600" spc="-190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ct val="100000"/>
              </a:lnSpc>
              <a:spcBef>
                <a:spcPts val="760"/>
              </a:spcBef>
            </a:pPr>
            <a:r>
              <a:rPr b="0" lang="pt-BR" sz="1600" spc="45" strike="noStrike" u="none">
                <a:solidFill>
                  <a:schemeClr val="dk1"/>
                </a:solidFill>
                <a:uFillTx/>
                <a:latin typeface="Noto Sans CJK JP Regular"/>
              </a:rPr>
              <a:t>?-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0" name="object 54"/>
          <p:cNvSpPr/>
          <p:nvPr/>
        </p:nvSpPr>
        <p:spPr>
          <a:xfrm>
            <a:off x="990720" y="1752480"/>
            <a:ext cx="7923960" cy="1337760"/>
          </a:xfrm>
          <a:prstGeom prst="rect">
            <a:avLst/>
          </a:prstGeom>
          <a:solidFill>
            <a:srgbClr val="e4e4e4">
              <a:alpha val="50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72000" defTabSz="914400">
              <a:lnSpc>
                <a:spcPts val="2880"/>
              </a:lnSpc>
              <a:spcBef>
                <a:spcPts val="54"/>
              </a:spcBef>
            </a:pPr>
            <a:r>
              <a:rPr b="0" lang="pt-BR" sz="1600" spc="-45" strike="noStrike" u="none">
                <a:solidFill>
                  <a:schemeClr val="dk1"/>
                </a:solidFill>
                <a:uFillTx/>
                <a:latin typeface="Noto Sans CJK JP Regular"/>
              </a:rPr>
              <a:t>feliz(</a:t>
            </a:r>
            <a:r>
              <a:rPr b="0" lang="pt-BR" sz="1600" spc="-34" strike="noStrike" u="none">
                <a:solidFill>
                  <a:schemeClr val="dk1"/>
                </a:solidFill>
                <a:uFillTx/>
                <a:latin typeface="Noto Sans CJK JP Regular"/>
              </a:rPr>
              <a:t>vincent).  </a:t>
            </a:r>
            <a:r>
              <a:rPr b="0" lang="pt-BR" sz="1600" spc="-54" strike="noStrike" u="none">
                <a:solidFill>
                  <a:schemeClr val="dk1"/>
                </a:solidFill>
                <a:uFillTx/>
                <a:latin typeface="Noto Sans CJK JP Regular"/>
              </a:rPr>
              <a:t>escutaMusica</a:t>
            </a:r>
            <a:r>
              <a:rPr b="0" lang="pt-BR" sz="1600" spc="26" strike="noStrike" u="none">
                <a:solidFill>
                  <a:schemeClr val="dk1"/>
                </a:solidFill>
                <a:uFillTx/>
                <a:latin typeface="Noto Sans CJK JP Regular"/>
              </a:rPr>
              <a:t>(</a:t>
            </a:r>
            <a:r>
              <a:rPr b="0" lang="pt-BR" sz="1600" spc="-40" strike="noStrike" u="none">
                <a:solidFill>
                  <a:schemeClr val="dk1"/>
                </a:solidFill>
                <a:uFillTx/>
                <a:latin typeface="Noto Sans CJK JP Regular"/>
              </a:rPr>
              <a:t>butch).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2000" defTabSz="914400">
              <a:lnSpc>
                <a:spcPct val="100000"/>
              </a:lnSpc>
              <a:spcBef>
                <a:spcPts val="675"/>
              </a:spcBef>
            </a:pPr>
            <a:r>
              <a:rPr b="0" lang="pt-BR" sz="1550" spc="-34" strike="noStrike" u="none">
                <a:solidFill>
                  <a:schemeClr val="dk1"/>
                </a:solidFill>
                <a:uFillTx/>
                <a:latin typeface="Noto Sans CJK JP Regular"/>
              </a:rPr>
              <a:t>tocaGuitarra(</a:t>
            </a:r>
            <a:r>
              <a:rPr b="0" lang="pt-BR" sz="1550" spc="-20" strike="noStrike" u="none">
                <a:solidFill>
                  <a:schemeClr val="dk1"/>
                </a:solidFill>
                <a:uFillTx/>
                <a:latin typeface="Noto Sans CJK JP Regular"/>
              </a:rPr>
              <a:t>vincent):-</a:t>
            </a:r>
            <a:r>
              <a:rPr b="0" lang="pt-BR" sz="1550" spc="-14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550" spc="-40" strike="noStrike" u="none">
                <a:solidFill>
                  <a:schemeClr val="dk1"/>
                </a:solidFill>
                <a:uFillTx/>
                <a:latin typeface="Noto Sans CJK JP Regular"/>
              </a:rPr>
              <a:t>escutaMusica(</a:t>
            </a:r>
            <a:r>
              <a:rPr b="0" lang="pt-BR" sz="1550" spc="-20" strike="noStrike" u="none">
                <a:solidFill>
                  <a:schemeClr val="dk1"/>
                </a:solidFill>
                <a:uFillTx/>
                <a:latin typeface="Noto Sans CJK JP Regular"/>
              </a:rPr>
              <a:t>vincent), </a:t>
            </a:r>
            <a:r>
              <a:rPr b="0" lang="pt-BR" sz="1550" spc="-34" strike="noStrike" u="none">
                <a:solidFill>
                  <a:schemeClr val="dk1"/>
                </a:solidFill>
                <a:uFillTx/>
                <a:latin typeface="Noto Sans CJK JP Regular"/>
              </a:rPr>
              <a:t>feliz(</a:t>
            </a:r>
            <a:r>
              <a:rPr b="0" lang="pt-BR" sz="1550" spc="-20" strike="noStrike" u="none">
                <a:solidFill>
                  <a:schemeClr val="dk1"/>
                </a:solidFill>
                <a:uFillTx/>
                <a:latin typeface="Noto Sans CJK JP Regular"/>
              </a:rPr>
              <a:t>vincent).</a:t>
            </a:r>
            <a:r>
              <a:rPr b="0" lang="pt-BR" sz="1550" spc="-145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2000" defTabSz="914400">
              <a:lnSpc>
                <a:spcPct val="100000"/>
              </a:lnSpc>
              <a:spcBef>
                <a:spcPts val="675"/>
              </a:spcBef>
            </a:pPr>
            <a:r>
              <a:rPr b="0" lang="pt-BR" sz="1550" spc="-34" strike="noStrike" u="none">
                <a:solidFill>
                  <a:schemeClr val="dk1"/>
                </a:solidFill>
                <a:uFillTx/>
                <a:latin typeface="Noto Sans CJK JP Regular"/>
              </a:rPr>
              <a:t>tocaGuitarra</a:t>
            </a: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(butch):-</a:t>
            </a:r>
            <a:r>
              <a:rPr b="0" lang="pt-BR" sz="1550" spc="-14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550" spc="-34" strike="noStrike" u="none">
                <a:solidFill>
                  <a:schemeClr val="dk1"/>
                </a:solidFill>
                <a:uFillTx/>
                <a:latin typeface="Noto Sans CJK JP Regular"/>
              </a:rPr>
              <a:t>feliz(</a:t>
            </a: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butch). 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2000" defTabSz="914400">
              <a:lnSpc>
                <a:spcPct val="100000"/>
              </a:lnSpc>
              <a:spcBef>
                <a:spcPts val="675"/>
              </a:spcBef>
            </a:pPr>
            <a:r>
              <a:rPr b="0" lang="pt-BR" sz="1550" spc="-34" strike="noStrike" u="none">
                <a:solidFill>
                  <a:schemeClr val="dk1"/>
                </a:solidFill>
                <a:uFillTx/>
                <a:latin typeface="Noto Sans CJK JP Regular"/>
              </a:rPr>
              <a:t>tocaGuitarra(</a:t>
            </a: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butch):-</a:t>
            </a:r>
            <a:r>
              <a:rPr b="0" lang="pt-BR" sz="1550" spc="-14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550" spc="-40" strike="noStrike" u="none">
                <a:solidFill>
                  <a:schemeClr val="dk1"/>
                </a:solidFill>
                <a:uFillTx/>
                <a:latin typeface="Noto Sans CJK JP Regular"/>
              </a:rPr>
              <a:t>escutaMusica</a:t>
            </a:r>
            <a:r>
              <a:rPr b="0" lang="pt-BR" sz="1550" spc="31" strike="noStrike" u="none">
                <a:solidFill>
                  <a:schemeClr val="dk1"/>
                </a:solidFill>
                <a:uFillTx/>
                <a:latin typeface="Noto Sans CJK JP Regular"/>
              </a:rPr>
              <a:t>(</a:t>
            </a: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butch).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1914120" y="487800"/>
            <a:ext cx="631476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9"/>
              </a:spcBef>
              <a:buNone/>
              <a:tabLst>
                <a:tab algn="l" pos="0"/>
              </a:tabLst>
            </a:pPr>
            <a:r>
              <a:rPr b="1" lang="pt-BR" sz="3500" spc="6" strike="noStrike" u="none">
                <a:solidFill>
                  <a:srgbClr val="041daa"/>
                </a:solidFill>
                <a:uFillTx/>
                <a:latin typeface="Arial"/>
              </a:rPr>
              <a:t>expressando</a:t>
            </a:r>
            <a:r>
              <a:rPr b="1" lang="pt-BR" sz="3500" spc="-71" strike="noStrike" u="none">
                <a:solidFill>
                  <a:srgbClr val="041daa"/>
                </a:solidFill>
                <a:uFillTx/>
                <a:latin typeface="Arial"/>
              </a:rPr>
              <a:t> </a:t>
            </a:r>
            <a:r>
              <a:rPr b="1" lang="pt-BR" sz="3500" spc="11" strike="noStrike" u="none">
                <a:solidFill>
                  <a:srgbClr val="041daa"/>
                </a:solidFill>
                <a:uFillTx/>
                <a:latin typeface="Arial"/>
              </a:rPr>
              <a:t>disjunção (ou)</a:t>
            </a:r>
            <a:endParaRPr b="0" lang="pt-BR" sz="3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2" name="object 3"/>
          <p:cNvSpPr/>
          <p:nvPr/>
        </p:nvSpPr>
        <p:spPr>
          <a:xfrm>
            <a:off x="990720" y="1981080"/>
            <a:ext cx="7923960" cy="1425600"/>
          </a:xfrm>
          <a:prstGeom prst="rect">
            <a:avLst/>
          </a:prstGeom>
          <a:solidFill>
            <a:srgbClr val="e4e4e4">
              <a:alpha val="50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91440" defTabSz="914400">
              <a:lnSpc>
                <a:spcPts val="2880"/>
              </a:lnSpc>
              <a:spcBef>
                <a:spcPts val="54"/>
              </a:spcBef>
            </a:pPr>
            <a:r>
              <a:rPr b="0" lang="pt-BR" sz="1600" spc="-45" strike="noStrike" u="none">
                <a:solidFill>
                  <a:schemeClr val="dk1"/>
                </a:solidFill>
                <a:uFillTx/>
                <a:latin typeface="Noto Sans CJK JP Regular"/>
              </a:rPr>
              <a:t>feliz(</a:t>
            </a:r>
            <a:r>
              <a:rPr b="0" lang="pt-BR" sz="1600" spc="-34" strike="noStrike" u="none">
                <a:solidFill>
                  <a:schemeClr val="dk1"/>
                </a:solidFill>
                <a:uFillTx/>
                <a:latin typeface="Noto Sans CJK JP Regular"/>
              </a:rPr>
              <a:t>vincent).  </a:t>
            </a:r>
            <a:r>
              <a:rPr b="0" lang="pt-BR" sz="1600" spc="-54" strike="noStrike" u="none">
                <a:solidFill>
                  <a:schemeClr val="dk1"/>
                </a:solidFill>
                <a:uFillTx/>
                <a:latin typeface="Noto Sans CJK JP Regular"/>
              </a:rPr>
              <a:t>escutaMusica</a:t>
            </a:r>
            <a:r>
              <a:rPr b="0" lang="pt-BR" sz="1600" spc="26" strike="noStrike" u="none">
                <a:solidFill>
                  <a:schemeClr val="dk1"/>
                </a:solidFill>
                <a:uFillTx/>
                <a:latin typeface="Noto Sans CJK JP Regular"/>
              </a:rPr>
              <a:t>(</a:t>
            </a:r>
            <a:r>
              <a:rPr b="0" lang="pt-BR" sz="1600" spc="-40" strike="noStrike" u="none">
                <a:solidFill>
                  <a:schemeClr val="dk1"/>
                </a:solidFill>
                <a:uFillTx/>
                <a:latin typeface="Noto Sans CJK JP Regular"/>
              </a:rPr>
              <a:t>butch).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ct val="100000"/>
              </a:lnSpc>
              <a:spcBef>
                <a:spcPts val="675"/>
              </a:spcBef>
            </a:pPr>
            <a:r>
              <a:rPr b="0" lang="pt-BR" sz="1550" spc="-40" strike="noStrike" u="none">
                <a:solidFill>
                  <a:schemeClr val="dk1"/>
                </a:solidFill>
                <a:uFillTx/>
                <a:latin typeface="Noto Sans CJK JP Regular"/>
              </a:rPr>
              <a:t>tocaGuitarra(</a:t>
            </a:r>
            <a:r>
              <a:rPr b="0" lang="pt-BR" sz="1550" spc="-26" strike="noStrike" u="none">
                <a:solidFill>
                  <a:schemeClr val="dk1"/>
                </a:solidFill>
                <a:uFillTx/>
                <a:latin typeface="Noto Sans CJK JP Regular"/>
              </a:rPr>
              <a:t>vincent):-</a:t>
            </a:r>
            <a:r>
              <a:rPr b="0" lang="pt-BR" sz="1550" spc="-20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escutaMusica(</a:t>
            </a:r>
            <a:r>
              <a:rPr b="0" lang="pt-BR" sz="1550" spc="-26" strike="noStrike" u="none">
                <a:solidFill>
                  <a:schemeClr val="dk1"/>
                </a:solidFill>
                <a:uFillTx/>
                <a:latin typeface="Noto Sans CJK JP Regular"/>
              </a:rPr>
              <a:t>vincent), </a:t>
            </a:r>
            <a:r>
              <a:rPr b="0" lang="pt-BR" sz="1550" spc="-40" strike="noStrike" u="none">
                <a:solidFill>
                  <a:schemeClr val="dk1"/>
                </a:solidFill>
                <a:uFillTx/>
                <a:latin typeface="Noto Sans CJK JP Regular"/>
              </a:rPr>
              <a:t>feliz</a:t>
            </a:r>
            <a:r>
              <a:rPr b="0" lang="pt-BR" sz="1550" spc="60" strike="noStrike" u="none">
                <a:solidFill>
                  <a:schemeClr val="dk1"/>
                </a:solidFill>
                <a:uFillTx/>
                <a:latin typeface="Noto Sans CJK JP Regular"/>
              </a:rPr>
              <a:t>(</a:t>
            </a:r>
            <a:r>
              <a:rPr b="0" lang="pt-BR" sz="1550" spc="-26" strike="noStrike" u="none">
                <a:solidFill>
                  <a:schemeClr val="dk1"/>
                </a:solidFill>
                <a:uFillTx/>
                <a:latin typeface="Noto Sans CJK JP Regular"/>
              </a:rPr>
              <a:t>vincent).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ct val="155000"/>
              </a:lnSpc>
            </a:pPr>
            <a:r>
              <a:rPr b="1" lang="pt-BR" sz="1550" spc="14" strike="noStrike" u="none">
                <a:solidFill>
                  <a:schemeClr val="dk1"/>
                </a:solidFill>
                <a:uFillTx/>
                <a:latin typeface="Arial"/>
              </a:rPr>
              <a:t>tocaGuitarra(butch):-</a:t>
            </a:r>
            <a:r>
              <a:rPr b="1" lang="pt-BR" sz="1550" spc="11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pt-BR" sz="1550" spc="26" strike="noStrike" u="none">
                <a:solidFill>
                  <a:schemeClr val="dk1"/>
                </a:solidFill>
                <a:uFillTx/>
                <a:latin typeface="Arial"/>
              </a:rPr>
              <a:t>feliz(</a:t>
            </a:r>
            <a:r>
              <a:rPr b="1" lang="pt-BR" sz="1550" spc="11" strike="noStrike" u="none">
                <a:solidFill>
                  <a:schemeClr val="dk1"/>
                </a:solidFill>
                <a:uFillTx/>
                <a:latin typeface="Arial"/>
              </a:rPr>
              <a:t>butch).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ct val="155000"/>
              </a:lnSpc>
            </a:pPr>
            <a:r>
              <a:rPr b="1" lang="pt-BR" sz="1550" spc="14" strike="noStrike" u="none">
                <a:solidFill>
                  <a:schemeClr val="dk1"/>
                </a:solidFill>
                <a:uFillTx/>
                <a:latin typeface="Arial"/>
              </a:rPr>
              <a:t>tocaGuitarra(butch):-</a:t>
            </a:r>
            <a:r>
              <a:rPr b="1" lang="pt-BR" sz="1550" spc="11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pt-BR" sz="1550" spc="14" strike="noStrike" u="none">
                <a:solidFill>
                  <a:schemeClr val="dk1"/>
                </a:solidFill>
                <a:uFillTx/>
                <a:latin typeface="Arial"/>
              </a:rPr>
              <a:t>escutaMusica</a:t>
            </a:r>
            <a:r>
              <a:rPr b="1" lang="pt-BR" sz="1550" spc="-14" strike="noStrike" u="none">
                <a:solidFill>
                  <a:schemeClr val="dk1"/>
                </a:solidFill>
                <a:uFillTx/>
                <a:latin typeface="Arial"/>
              </a:rPr>
              <a:t>(</a:t>
            </a:r>
            <a:r>
              <a:rPr b="1" lang="pt-BR" sz="1550" spc="11" strike="noStrike" u="none">
                <a:solidFill>
                  <a:schemeClr val="dk1"/>
                </a:solidFill>
                <a:uFillTx/>
                <a:latin typeface="Arial"/>
              </a:rPr>
              <a:t>butch).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3" name="object 4"/>
          <p:cNvSpPr/>
          <p:nvPr/>
        </p:nvSpPr>
        <p:spPr>
          <a:xfrm>
            <a:off x="990720" y="4343400"/>
            <a:ext cx="7923960" cy="1062360"/>
          </a:xfrm>
          <a:prstGeom prst="rect">
            <a:avLst/>
          </a:prstGeom>
          <a:solidFill>
            <a:srgbClr val="e4e4e4">
              <a:alpha val="50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91440" defTabSz="914400">
              <a:lnSpc>
                <a:spcPts val="2880"/>
              </a:lnSpc>
              <a:spcBef>
                <a:spcPts val="54"/>
              </a:spcBef>
            </a:pPr>
            <a:r>
              <a:rPr b="0" lang="pt-BR" sz="1600" spc="-45" strike="noStrike" u="none">
                <a:solidFill>
                  <a:schemeClr val="dk1"/>
                </a:solidFill>
                <a:uFillTx/>
                <a:latin typeface="Noto Sans CJK JP Regular"/>
              </a:rPr>
              <a:t>feliz(</a:t>
            </a:r>
            <a:r>
              <a:rPr b="0" lang="pt-BR" sz="1600" spc="-34" strike="noStrike" u="none">
                <a:solidFill>
                  <a:schemeClr val="dk1"/>
                </a:solidFill>
                <a:uFillTx/>
                <a:latin typeface="Noto Sans CJK JP Regular"/>
              </a:rPr>
              <a:t>vincent).  </a:t>
            </a:r>
            <a:r>
              <a:rPr b="0" lang="pt-BR" sz="1600" spc="-54" strike="noStrike" u="none">
                <a:solidFill>
                  <a:schemeClr val="dk1"/>
                </a:solidFill>
                <a:uFillTx/>
                <a:latin typeface="Noto Sans CJK JP Regular"/>
              </a:rPr>
              <a:t>escutaMusica</a:t>
            </a:r>
            <a:r>
              <a:rPr b="0" lang="pt-BR" sz="1600" spc="26" strike="noStrike" u="none">
                <a:solidFill>
                  <a:schemeClr val="dk1"/>
                </a:solidFill>
                <a:uFillTx/>
                <a:latin typeface="Noto Sans CJK JP Regular"/>
              </a:rPr>
              <a:t>(</a:t>
            </a:r>
            <a:r>
              <a:rPr b="0" lang="pt-BR" sz="1600" spc="-40" strike="noStrike" u="none">
                <a:solidFill>
                  <a:schemeClr val="dk1"/>
                </a:solidFill>
                <a:uFillTx/>
                <a:latin typeface="Noto Sans CJK JP Regular"/>
              </a:rPr>
              <a:t>butch).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2000" defTabSz="914400">
              <a:lnSpc>
                <a:spcPct val="100000"/>
              </a:lnSpc>
              <a:spcBef>
                <a:spcPts val="675"/>
              </a:spcBef>
            </a:pPr>
            <a:r>
              <a:rPr b="0" lang="pt-BR" sz="1550" spc="-40" strike="noStrike" u="none">
                <a:solidFill>
                  <a:schemeClr val="dk1"/>
                </a:solidFill>
                <a:uFillTx/>
                <a:latin typeface="Noto Sans CJK JP Regular"/>
              </a:rPr>
              <a:t>tocaGuitarra(</a:t>
            </a:r>
            <a:r>
              <a:rPr b="0" lang="pt-BR" sz="1550" spc="-26" strike="noStrike" u="none">
                <a:solidFill>
                  <a:schemeClr val="dk1"/>
                </a:solidFill>
                <a:uFillTx/>
                <a:latin typeface="Noto Sans CJK JP Regular"/>
              </a:rPr>
              <a:t>vincent):-</a:t>
            </a:r>
            <a:r>
              <a:rPr b="0" lang="pt-BR" sz="1550" spc="-20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escutaMusica(</a:t>
            </a:r>
            <a:r>
              <a:rPr b="0" lang="pt-BR" sz="1550" spc="-26" strike="noStrike" u="none">
                <a:solidFill>
                  <a:schemeClr val="dk1"/>
                </a:solidFill>
                <a:uFillTx/>
                <a:latin typeface="Noto Sans CJK JP Regular"/>
              </a:rPr>
              <a:t>vincent), </a:t>
            </a:r>
            <a:r>
              <a:rPr b="0" lang="pt-BR" sz="1550" spc="-40" strike="noStrike" u="none">
                <a:solidFill>
                  <a:schemeClr val="dk1"/>
                </a:solidFill>
                <a:uFillTx/>
                <a:latin typeface="Noto Sans CJK JP Regular"/>
              </a:rPr>
              <a:t>feliz</a:t>
            </a:r>
            <a:r>
              <a:rPr b="0" lang="pt-BR" sz="1550" spc="60" strike="noStrike" u="none">
                <a:solidFill>
                  <a:schemeClr val="dk1"/>
                </a:solidFill>
                <a:uFillTx/>
                <a:latin typeface="Noto Sans CJK JP Regular"/>
              </a:rPr>
              <a:t>(</a:t>
            </a:r>
            <a:r>
              <a:rPr b="0" lang="pt-BR" sz="1550" spc="-26" strike="noStrike" u="none">
                <a:solidFill>
                  <a:schemeClr val="dk1"/>
                </a:solidFill>
                <a:uFillTx/>
                <a:latin typeface="Noto Sans CJK JP Regular"/>
              </a:rPr>
              <a:t>vincent).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2000" defTabSz="914400">
              <a:lnSpc>
                <a:spcPct val="100000"/>
              </a:lnSpc>
              <a:spcBef>
                <a:spcPts val="1040"/>
              </a:spcBef>
            </a:pPr>
            <a:r>
              <a:rPr b="1" lang="pt-BR" sz="1550" spc="14" strike="noStrike" u="none">
                <a:solidFill>
                  <a:schemeClr val="dk1"/>
                </a:solidFill>
                <a:uFillTx/>
                <a:latin typeface="Arial"/>
              </a:rPr>
              <a:t>tocaGuitarra(</a:t>
            </a:r>
            <a:r>
              <a:rPr b="1" lang="pt-BR" sz="1550" spc="11" strike="noStrike" u="none">
                <a:solidFill>
                  <a:schemeClr val="dk1"/>
                </a:solidFill>
                <a:uFillTx/>
                <a:latin typeface="Arial"/>
              </a:rPr>
              <a:t>butch):- </a:t>
            </a:r>
            <a:r>
              <a:rPr b="1" lang="pt-BR" sz="1550" spc="26" strike="noStrike" u="none">
                <a:solidFill>
                  <a:schemeClr val="dk1"/>
                </a:solidFill>
                <a:uFillTx/>
                <a:latin typeface="Arial"/>
              </a:rPr>
              <a:t>feliz(</a:t>
            </a:r>
            <a:r>
              <a:rPr b="1" lang="pt-BR" sz="1550" spc="11" strike="noStrike" u="none">
                <a:solidFill>
                  <a:schemeClr val="dk1"/>
                </a:solidFill>
                <a:uFillTx/>
                <a:latin typeface="Arial"/>
              </a:rPr>
              <a:t>butch); </a:t>
            </a:r>
            <a:r>
              <a:rPr b="1" lang="pt-BR" sz="1550" spc="14" strike="noStrike" u="none">
                <a:solidFill>
                  <a:schemeClr val="dk1"/>
                </a:solidFill>
                <a:uFillTx/>
                <a:latin typeface="Arial"/>
              </a:rPr>
              <a:t>escutaMusica</a:t>
            </a:r>
            <a:r>
              <a:rPr b="1" lang="pt-BR" sz="1550" spc="-40" strike="noStrike" u="none">
                <a:solidFill>
                  <a:schemeClr val="dk1"/>
                </a:solidFill>
                <a:uFillTx/>
                <a:latin typeface="Arial"/>
              </a:rPr>
              <a:t>(</a:t>
            </a:r>
            <a:r>
              <a:rPr b="1" lang="pt-BR" sz="1550" spc="14" strike="noStrike" u="none">
                <a:solidFill>
                  <a:schemeClr val="dk1"/>
                </a:solidFill>
                <a:uFillTx/>
                <a:latin typeface="Arial"/>
              </a:rPr>
              <a:t>butch).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object 2"/>
          <p:cNvSpPr/>
          <p:nvPr/>
        </p:nvSpPr>
        <p:spPr>
          <a:xfrm>
            <a:off x="6805440" y="2473560"/>
            <a:ext cx="2158200" cy="17773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endParaRPr b="0" lang="pt-BR" sz="24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3529080" y="487800"/>
            <a:ext cx="2409120" cy="50760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9"/>
              </a:spcBef>
              <a:buNone/>
              <a:tabLst>
                <a:tab algn="l" pos="0"/>
              </a:tabLst>
            </a:pPr>
            <a:r>
              <a:rPr b="1" lang="pt-BR" sz="3200" spc="11" strike="noStrike" u="none">
                <a:solidFill>
                  <a:srgbClr val="041daa"/>
                </a:solidFill>
                <a:uFillTx/>
                <a:latin typeface="Arial"/>
              </a:rPr>
              <a:t>SWI</a:t>
            </a:r>
            <a:r>
              <a:rPr b="1" lang="pt-BR" sz="3200" spc="-79" strike="noStrike" u="none">
                <a:solidFill>
                  <a:srgbClr val="041daa"/>
                </a:solidFill>
                <a:uFillTx/>
                <a:latin typeface="Arial"/>
              </a:rPr>
              <a:t> </a:t>
            </a:r>
            <a:r>
              <a:rPr b="1" lang="pt-BR" sz="3200" spc="11" strike="noStrike" u="none">
                <a:solidFill>
                  <a:srgbClr val="041daa"/>
                </a:solidFill>
                <a:uFillTx/>
                <a:latin typeface="Arial"/>
              </a:rPr>
              <a:t>Prolog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object 4"/>
          <p:cNvSpPr/>
          <p:nvPr/>
        </p:nvSpPr>
        <p:spPr>
          <a:xfrm>
            <a:off x="1145520" y="1676520"/>
            <a:ext cx="6168960" cy="3176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71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686"/>
              </a:spcBef>
            </a:pPr>
            <a:r>
              <a:rPr b="0" lang="pt-BR" sz="2400" spc="136" strike="noStrike" u="none">
                <a:solidFill>
                  <a:schemeClr val="dk1"/>
                </a:solidFill>
                <a:uFillTx/>
                <a:latin typeface="Arial"/>
              </a:rPr>
              <a:t>• </a:t>
            </a:r>
            <a:r>
              <a:rPr b="0" lang="pt-BR" sz="2400" spc="-96" strike="noStrike" u="none">
                <a:solidFill>
                  <a:schemeClr val="dk1"/>
                </a:solidFill>
                <a:uFillTx/>
                <a:latin typeface="Arial"/>
              </a:rPr>
              <a:t>Interpretador </a:t>
            </a:r>
            <a:r>
              <a:rPr b="0" lang="pt-BR" sz="2400" spc="-54" strike="noStrike" u="none">
                <a:solidFill>
                  <a:schemeClr val="dk1"/>
                </a:solidFill>
                <a:uFillTx/>
                <a:latin typeface="Arial"/>
              </a:rPr>
              <a:t>Prolog </a:t>
            </a:r>
            <a:r>
              <a:rPr b="0" lang="pt-BR" sz="2400" spc="-60" strike="noStrike" u="none">
                <a:solidFill>
                  <a:schemeClr val="dk1"/>
                </a:solidFill>
                <a:uFillTx/>
                <a:latin typeface="Arial"/>
              </a:rPr>
              <a:t>disponível</a:t>
            </a:r>
            <a:r>
              <a:rPr b="0" lang="pt-BR" sz="2400" spc="-235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400" spc="-91" strike="noStrike" u="none">
                <a:solidFill>
                  <a:schemeClr val="dk1"/>
                </a:solidFill>
                <a:uFillTx/>
                <a:latin typeface="Arial"/>
              </a:rPr>
              <a:t>gratuitamente.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1511"/>
              </a:spcBef>
            </a:pPr>
            <a:r>
              <a:rPr b="0" lang="pt-BR" sz="2400" spc="136" strike="noStrike" u="none">
                <a:solidFill>
                  <a:schemeClr val="dk1"/>
                </a:solidFill>
                <a:uFillTx/>
                <a:latin typeface="Arial"/>
              </a:rPr>
              <a:t>• </a:t>
            </a:r>
            <a:r>
              <a:rPr b="0" lang="pt-BR" sz="2400" spc="-45" strike="noStrike" u="none">
                <a:solidFill>
                  <a:schemeClr val="dk1"/>
                </a:solidFill>
                <a:uFillTx/>
                <a:latin typeface="Arial"/>
              </a:rPr>
              <a:t>Funciona</a:t>
            </a:r>
            <a:r>
              <a:rPr b="0" lang="pt-BR" sz="2400" spc="71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400" spc="-85" strike="noStrike" u="none">
                <a:solidFill>
                  <a:schemeClr val="dk1"/>
                </a:solidFill>
                <a:uFillTx/>
                <a:latin typeface="Arial"/>
              </a:rPr>
              <a:t>com: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67440" indent="-197640" defTabSz="914400">
              <a:lnSpc>
                <a:spcPct val="100000"/>
              </a:lnSpc>
              <a:spcBef>
                <a:spcPts val="1344"/>
              </a:spcBef>
              <a:buClr>
                <a:srgbClr val="000000"/>
              </a:buClr>
              <a:buSzPct val="115000"/>
              <a:buFont typeface="OpenSymbol"/>
              <a:buChar char="-"/>
              <a:tabLst>
                <a:tab algn="l" pos="668160"/>
              </a:tabLst>
            </a:pPr>
            <a:r>
              <a:rPr b="0" lang="pt-BR" sz="2400" spc="-51" strike="noStrike" u="none">
                <a:solidFill>
                  <a:schemeClr val="dk1"/>
                </a:solidFill>
                <a:uFillTx/>
                <a:latin typeface="Arial"/>
              </a:rPr>
              <a:t>Linux,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67440" indent="-197640" defTabSz="91440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105000"/>
              <a:buFont typeface="OpenSymbol"/>
              <a:buChar char="-"/>
              <a:tabLst>
                <a:tab algn="l" pos="668160"/>
              </a:tabLst>
            </a:pPr>
            <a:r>
              <a:rPr b="0" lang="pt-BR" sz="2400" spc="-45" strike="noStrike" u="none">
                <a:solidFill>
                  <a:schemeClr val="dk1"/>
                </a:solidFill>
                <a:uFillTx/>
                <a:latin typeface="Arial"/>
              </a:rPr>
              <a:t>Windows</a:t>
            </a:r>
            <a:r>
              <a:rPr b="0" lang="pt-BR" sz="2400" spc="21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400" spc="-96" strike="noStrike" u="none">
                <a:solidFill>
                  <a:schemeClr val="dk1"/>
                </a:solidFill>
                <a:uFillTx/>
                <a:latin typeface="Arial"/>
              </a:rPr>
              <a:t>ou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67440" indent="-197640" defTabSz="9144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107000"/>
              <a:buFont typeface="OpenSymbol"/>
              <a:buChar char="-"/>
              <a:tabLst>
                <a:tab algn="l" pos="668160"/>
              </a:tabLst>
            </a:pPr>
            <a:r>
              <a:rPr b="0" lang="pt-BR" sz="2400" spc="20" strike="noStrike" u="none">
                <a:solidFill>
                  <a:schemeClr val="dk1"/>
                </a:solidFill>
                <a:uFillTx/>
                <a:latin typeface="Arial"/>
              </a:rPr>
              <a:t>Mac</a:t>
            </a:r>
            <a:r>
              <a:rPr b="0" lang="pt-BR" sz="2400" spc="204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400" spc="130" strike="noStrike" u="none">
                <a:solidFill>
                  <a:schemeClr val="dk1"/>
                </a:solidFill>
                <a:uFillTx/>
                <a:latin typeface="Arial"/>
              </a:rPr>
              <a:t>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1494"/>
              </a:spcBef>
              <a:tabLst>
                <a:tab algn="l" pos="668160"/>
              </a:tabLst>
            </a:pPr>
            <a:r>
              <a:rPr b="0" lang="pt-BR" sz="2400" spc="139" strike="noStrike" u="none">
                <a:solidFill>
                  <a:schemeClr val="dk1"/>
                </a:solidFill>
                <a:uFillTx/>
                <a:latin typeface="Arial"/>
              </a:rPr>
              <a:t>• </a:t>
            </a:r>
            <a:r>
              <a:rPr b="0" lang="pt-BR" sz="2400" spc="-14" strike="noStrike" u="none">
                <a:solidFill>
                  <a:schemeClr val="dk1"/>
                </a:solidFill>
                <a:uFillTx/>
                <a:latin typeface="Arial"/>
              </a:rPr>
              <a:t>Há </a:t>
            </a:r>
            <a:r>
              <a:rPr b="0" lang="pt-BR" sz="2400" spc="-130" strike="noStrike" u="none">
                <a:solidFill>
                  <a:schemeClr val="dk1"/>
                </a:solidFill>
                <a:uFillTx/>
                <a:latin typeface="Arial"/>
              </a:rPr>
              <a:t>muitos </a:t>
            </a:r>
            <a:r>
              <a:rPr b="0" lang="pt-BR" sz="2400" spc="-74" strike="noStrike" u="none">
                <a:solidFill>
                  <a:schemeClr val="dk1"/>
                </a:solidFill>
                <a:uFillTx/>
                <a:latin typeface="Arial"/>
              </a:rPr>
              <a:t>mais </a:t>
            </a:r>
            <a:r>
              <a:rPr b="0" lang="pt-BR" sz="2400" spc="-105" strike="noStrike" u="none">
                <a:solidFill>
                  <a:schemeClr val="dk1"/>
                </a:solidFill>
                <a:uFillTx/>
                <a:latin typeface="Arial"/>
              </a:rPr>
              <a:t>interpretadores </a:t>
            </a:r>
            <a:r>
              <a:rPr b="0" lang="pt-BR" sz="2400" spc="-79" strike="noStrike" u="none">
                <a:solidFill>
                  <a:schemeClr val="dk1"/>
                </a:solidFill>
                <a:uFillTx/>
                <a:latin typeface="Arial"/>
              </a:rPr>
              <a:t>Prolog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object 5"/>
          <p:cNvSpPr/>
          <p:nvPr/>
        </p:nvSpPr>
        <p:spPr>
          <a:xfrm>
            <a:off x="1145520" y="5599080"/>
            <a:ext cx="5172480" cy="63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 defTabSz="914400">
              <a:lnSpc>
                <a:spcPts val="2506"/>
              </a:lnSpc>
            </a:pPr>
            <a:r>
              <a:rPr b="0" lang="pt-BR" sz="2400" spc="136" strike="noStrike" u="none">
                <a:solidFill>
                  <a:schemeClr val="dk1"/>
                </a:solidFill>
                <a:uFillTx/>
                <a:latin typeface="Arial"/>
              </a:rPr>
              <a:t>• </a:t>
            </a:r>
            <a:r>
              <a:rPr b="0" lang="pt-BR" sz="2400" spc="-51" strike="noStrike" u="none">
                <a:solidFill>
                  <a:schemeClr val="dk1"/>
                </a:solidFill>
                <a:uFillTx/>
                <a:latin typeface="Arial"/>
              </a:rPr>
              <a:t>Nem </a:t>
            </a:r>
            <a:r>
              <a:rPr b="0" lang="pt-BR" sz="2400" spc="-79" strike="noStrike" u="none">
                <a:solidFill>
                  <a:schemeClr val="dk1"/>
                </a:solidFill>
                <a:uFillTx/>
                <a:latin typeface="Arial"/>
              </a:rPr>
              <a:t>todos tem conformidade </a:t>
            </a:r>
            <a:r>
              <a:rPr b="0" lang="pt-BR" sz="2400" spc="-85" strike="noStrike" u="none">
                <a:solidFill>
                  <a:schemeClr val="dk1"/>
                </a:solidFill>
                <a:uFillTx/>
                <a:latin typeface="Arial"/>
              </a:rPr>
              <a:t>com </a:t>
            </a:r>
            <a:r>
              <a:rPr b="0" lang="pt-BR" sz="2400" spc="65" strike="noStrike" u="none">
                <a:solidFill>
                  <a:schemeClr val="dk1"/>
                </a:solidFill>
                <a:uFillTx/>
                <a:latin typeface="Arial"/>
              </a:rPr>
              <a:t>ISO </a:t>
            </a:r>
            <a:r>
              <a:rPr b="0" lang="pt-BR" sz="2400" spc="-215" strike="noStrike" u="none">
                <a:solidFill>
                  <a:schemeClr val="dk1"/>
                </a:solidFill>
                <a:uFillTx/>
                <a:latin typeface="Arial"/>
              </a:rPr>
              <a:t>ou</a:t>
            </a:r>
            <a:r>
              <a:rPr b="0" lang="pt-BR" sz="2400" spc="-79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400" spc="-71" strike="noStrike" u="none">
                <a:solidFill>
                  <a:schemeClr val="dk1"/>
                </a:solidFill>
                <a:uFillTx/>
                <a:latin typeface="Arial"/>
              </a:rPr>
              <a:t>livre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2737440" y="487800"/>
            <a:ext cx="3379320" cy="56196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9"/>
              </a:spcBef>
              <a:buNone/>
              <a:tabLst>
                <a:tab algn="l" pos="0"/>
              </a:tabLst>
            </a:pPr>
            <a:r>
              <a:rPr b="1" lang="pt-BR" sz="3500" spc="11" strike="noStrike" u="none">
                <a:solidFill>
                  <a:srgbClr val="041daa"/>
                </a:solidFill>
                <a:uFillTx/>
                <a:latin typeface="Arial"/>
              </a:rPr>
              <a:t>Prolog e</a:t>
            </a:r>
            <a:r>
              <a:rPr b="1" lang="pt-BR" sz="3500" spc="-91" strike="noStrike" u="none">
                <a:solidFill>
                  <a:srgbClr val="041daa"/>
                </a:solidFill>
                <a:uFillTx/>
                <a:latin typeface="Arial"/>
              </a:rPr>
              <a:t> </a:t>
            </a:r>
            <a:r>
              <a:rPr b="1" lang="pt-BR" sz="3500" spc="11" strike="noStrike" u="none">
                <a:solidFill>
                  <a:srgbClr val="041daa"/>
                </a:solidFill>
                <a:uFillTx/>
                <a:latin typeface="Arial"/>
              </a:rPr>
              <a:t>Lógica</a:t>
            </a:r>
            <a:endParaRPr b="0" lang="pt-BR" sz="3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5" name="object 3"/>
          <p:cNvSpPr/>
          <p:nvPr/>
        </p:nvSpPr>
        <p:spPr>
          <a:xfrm>
            <a:off x="1145520" y="1693800"/>
            <a:ext cx="7494120" cy="49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24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876"/>
              </a:spcBef>
            </a:pPr>
            <a:r>
              <a:rPr b="0" lang="pt-BR" sz="2550" spc="139" strike="noStrike" u="none">
                <a:solidFill>
                  <a:schemeClr val="dk1"/>
                </a:solidFill>
                <a:uFillTx/>
                <a:latin typeface="Noto Sans CJK JP Regular"/>
              </a:rPr>
              <a:t>•</a:t>
            </a:r>
            <a:r>
              <a:rPr b="0" lang="pt-BR" sz="2350" spc="139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2350" spc="-54" strike="noStrike" u="none">
                <a:solidFill>
                  <a:schemeClr val="dk1"/>
                </a:solidFill>
                <a:uFillTx/>
                <a:latin typeface="Noto Sans CJK JP Regular"/>
              </a:rPr>
              <a:t>Claramente, </a:t>
            </a:r>
            <a:r>
              <a:rPr b="0" lang="pt-BR" sz="2350" spc="-65" strike="noStrike" u="none">
                <a:solidFill>
                  <a:schemeClr val="dk1"/>
                </a:solidFill>
                <a:uFillTx/>
                <a:latin typeface="Noto Sans CJK JP Regular"/>
              </a:rPr>
              <a:t>Prolog </a:t>
            </a:r>
            <a:r>
              <a:rPr b="0" lang="pt-BR" sz="2350" spc="-136" strike="noStrike" u="none">
                <a:solidFill>
                  <a:schemeClr val="dk1"/>
                </a:solidFill>
                <a:uFillTx/>
                <a:latin typeface="Noto Sans CJK JP Regular"/>
              </a:rPr>
              <a:t>tem </a:t>
            </a:r>
            <a:r>
              <a:rPr b="0" lang="pt-BR" sz="2350" spc="-71" strike="noStrike" u="none">
                <a:solidFill>
                  <a:schemeClr val="dk1"/>
                </a:solidFill>
                <a:uFillTx/>
                <a:latin typeface="Noto Sans CJK JP Regular"/>
              </a:rPr>
              <a:t>algo </a:t>
            </a:r>
            <a:r>
              <a:rPr b="0" lang="pt-BR" sz="2350" spc="-6" strike="noStrike" u="none">
                <a:solidFill>
                  <a:schemeClr val="dk1"/>
                </a:solidFill>
                <a:uFillTx/>
                <a:latin typeface="Noto Sans CJK JP Regular"/>
              </a:rPr>
              <a:t>a </a:t>
            </a:r>
            <a:r>
              <a:rPr b="0" lang="pt-BR" sz="23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ver </a:t>
            </a:r>
            <a:r>
              <a:rPr b="0" lang="pt-BR" sz="2350" spc="-105" strike="noStrike" u="none">
                <a:solidFill>
                  <a:schemeClr val="dk1"/>
                </a:solidFill>
                <a:uFillTx/>
                <a:latin typeface="Noto Sans CJK JP Regular"/>
              </a:rPr>
              <a:t>com </a:t>
            </a:r>
            <a:r>
              <a:rPr b="0" lang="pt-BR" sz="2350" spc="-6" strike="noStrike" u="none">
                <a:solidFill>
                  <a:schemeClr val="dk1"/>
                </a:solidFill>
                <a:uFillTx/>
                <a:latin typeface="Noto Sans CJK JP Regular"/>
              </a:rPr>
              <a:t>a</a:t>
            </a:r>
            <a:r>
              <a:rPr b="0" lang="pt-BR" sz="2350" spc="261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2350" spc="-71" strike="noStrike" u="none">
                <a:solidFill>
                  <a:schemeClr val="dk1"/>
                </a:solidFill>
                <a:uFillTx/>
                <a:latin typeface="Noto Sans CJK JP Regular"/>
              </a:rPr>
              <a:t>lógica</a:t>
            </a:r>
            <a:endParaRPr b="0" lang="pt-BR" sz="2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6" name="object 4"/>
          <p:cNvSpPr/>
          <p:nvPr/>
        </p:nvSpPr>
        <p:spPr>
          <a:xfrm>
            <a:off x="1145520" y="4209480"/>
            <a:ext cx="7083360" cy="223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20" bIns="0" anchor="t">
            <a:spAutoFit/>
          </a:bodyPr>
          <a:p>
            <a:pPr algn="r" defTabSz="914400">
              <a:lnSpc>
                <a:spcPct val="100000"/>
              </a:lnSpc>
              <a:spcBef>
                <a:spcPts val="91"/>
              </a:spcBef>
            </a:pPr>
            <a:endParaRPr b="0" lang="pt-BR" sz="22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3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</a:pPr>
            <a:r>
              <a:rPr b="0" lang="pt-BR" sz="2550" spc="139" strike="noStrike" u="none">
                <a:solidFill>
                  <a:schemeClr val="dk1"/>
                </a:solidFill>
                <a:uFillTx/>
                <a:latin typeface="Noto Sans CJK JP Regular"/>
              </a:rPr>
              <a:t>•</a:t>
            </a:r>
            <a:r>
              <a:rPr b="0" lang="pt-BR" sz="2400" spc="139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2400" spc="-14" strike="noStrike" u="none">
                <a:solidFill>
                  <a:schemeClr val="dk1"/>
                </a:solidFill>
                <a:uFillTx/>
                <a:latin typeface="Noto Sans CJK JP Regular"/>
              </a:rPr>
              <a:t>Uso </a:t>
            </a:r>
            <a:r>
              <a:rPr b="0" lang="pt-BR" sz="2400" spc="-74" strike="noStrike" u="none">
                <a:solidFill>
                  <a:schemeClr val="dk1"/>
                </a:solidFill>
                <a:uFillTx/>
                <a:latin typeface="Noto Sans CJK JP Regular"/>
              </a:rPr>
              <a:t>de </a:t>
            </a:r>
            <a:r>
              <a:rPr b="0" lang="pt-BR" sz="2400" spc="-85" strike="noStrike" u="none">
                <a:solidFill>
                  <a:schemeClr val="dk1"/>
                </a:solidFill>
                <a:uFillTx/>
                <a:latin typeface="Noto Sans CJK JP Regular"/>
              </a:rPr>
              <a:t>inferência (</a:t>
            </a:r>
            <a:r>
              <a:rPr b="0" lang="pt-BR" sz="2400" spc="-91" strike="noStrike" u="none">
                <a:solidFill>
                  <a:schemeClr val="dk1"/>
                </a:solidFill>
                <a:uFillTx/>
                <a:latin typeface="Noto Sans CJK JP Regular"/>
              </a:rPr>
              <a:t>modus</a:t>
            </a:r>
            <a:r>
              <a:rPr b="0" lang="pt-BR" sz="2400" spc="-249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2400" spc="-71" strike="noStrike" u="none">
                <a:solidFill>
                  <a:schemeClr val="dk1"/>
                </a:solidFill>
                <a:uFillTx/>
                <a:latin typeface="Noto Sans CJK JP Regular"/>
              </a:rPr>
              <a:t>ponens)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1539"/>
              </a:spcBef>
            </a:pPr>
            <a:r>
              <a:rPr b="0" lang="pt-BR" sz="2550" spc="139" strike="noStrike" u="none">
                <a:solidFill>
                  <a:schemeClr val="dk1"/>
                </a:solidFill>
                <a:uFillTx/>
                <a:latin typeface="Noto Sans CJK JP Regular"/>
              </a:rPr>
              <a:t>•</a:t>
            </a:r>
            <a:r>
              <a:rPr b="0" lang="pt-BR" sz="2300" spc="139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2300" spc="-14" strike="noStrike" u="none">
                <a:solidFill>
                  <a:schemeClr val="dk1"/>
                </a:solidFill>
                <a:uFillTx/>
                <a:latin typeface="Noto Sans CJK JP Regular"/>
              </a:rPr>
              <a:t>Negação</a:t>
            </a:r>
            <a:r>
              <a:rPr b="0" lang="pt-BR" sz="2300" spc="113" strike="noStrike" u="none">
                <a:solidFill>
                  <a:schemeClr val="dk1"/>
                </a:solidFill>
                <a:uFillTx/>
                <a:latin typeface="Noto Sans CJK JP Regular"/>
              </a:rPr>
              <a:t>:</a:t>
            </a:r>
            <a:r>
              <a:rPr b="0" lang="pt-BR" sz="2300" spc="65" strike="noStrike" u="none">
                <a:solidFill>
                  <a:schemeClr val="dk1"/>
                </a:solidFill>
                <a:uFillTx/>
                <a:latin typeface="Noto Sans CJK JP Regular"/>
              </a:rPr>
              <a:t> /+</a:t>
            </a:r>
            <a:endParaRPr b="0" lang="pt-BR" sz="2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327" name="object 5"/>
          <p:cNvGraphicFramePr/>
          <p:nvPr/>
        </p:nvGraphicFramePr>
        <p:xfrm>
          <a:off x="1518840" y="2396880"/>
          <a:ext cx="6552360" cy="2657160"/>
        </p:xfrm>
        <a:graphic>
          <a:graphicData uri="http://schemas.openxmlformats.org/drawingml/2006/table">
            <a:tbl>
              <a:tblPr/>
              <a:tblGrid>
                <a:gridCol w="2908440"/>
                <a:gridCol w="1282320"/>
                <a:gridCol w="2361960"/>
              </a:tblGrid>
              <a:tr h="515160">
                <a:tc>
                  <a:txBody>
                    <a:bodyPr anchor="t">
                      <a:noAutofit/>
                    </a:bodyPr>
                    <a:p>
                      <a:endParaRPr b="0" lang="pt-BR" sz="2300" strike="noStrike" u="none">
                        <a:solidFill>
                          <a:schemeClr val="dk1"/>
                        </a:solidFill>
                        <a:uFillTx/>
                        <a:latin typeface="Times New Roman"/>
                      </a:endParaRPr>
                    </a:p>
                  </a:txBody>
                  <a:tcPr anchor="t" marL="91440" marR="91440">
                    <a:lnL w="18720">
                      <a:solidFill>
                        <a:srgbClr val="3c45c6"/>
                      </a:solidFill>
                      <a:prstDash val="solid"/>
                    </a:lnL>
                    <a:lnR w="18720">
                      <a:solidFill>
                        <a:srgbClr val="3c45c6"/>
                      </a:solidFill>
                      <a:prstDash val="solid"/>
                    </a:lnR>
                    <a:lnT w="18720">
                      <a:solidFill>
                        <a:srgbClr val="3c45c6"/>
                      </a:solidFill>
                      <a:prstDash val="solid"/>
                    </a:lnT>
                    <a:lnB w="18720">
                      <a:solidFill>
                        <a:srgbClr val="3c45c6"/>
                      </a:solidFill>
                      <a:prstDash val="solid"/>
                    </a:lnB>
                    <a:solidFill>
                      <a:srgbClr val="3c45c6">
                        <a:alpha val="20000"/>
                      </a:srgb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b="0" lang="pt-BR" sz="2250" strike="noStrike" u="none">
                          <a:solidFill>
                            <a:schemeClr val="dk1"/>
                          </a:solidFill>
                          <a:uFillTx/>
                          <a:latin typeface="Noto Sans CJK JP Regular"/>
                        </a:rPr>
                        <a:t>Prolog</a:t>
                      </a:r>
                      <a:endParaRPr b="0" lang="pt-BR" sz="225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8720">
                      <a:solidFill>
                        <a:srgbClr val="3c45c6"/>
                      </a:solidFill>
                      <a:prstDash val="solid"/>
                    </a:lnL>
                    <a:lnR w="18720">
                      <a:solidFill>
                        <a:srgbClr val="3c45c6"/>
                      </a:solidFill>
                      <a:prstDash val="solid"/>
                    </a:lnR>
                    <a:lnT w="18720">
                      <a:solidFill>
                        <a:srgbClr val="3c45c6"/>
                      </a:solidFill>
                      <a:prstDash val="solid"/>
                    </a:lnT>
                    <a:lnB w="18720">
                      <a:solidFill>
                        <a:srgbClr val="3c45c6"/>
                      </a:solidFill>
                      <a:prstDash val="solid"/>
                    </a:lnB>
                    <a:solidFill>
                      <a:srgbClr val="3c45c6">
                        <a:alpha val="20000"/>
                      </a:srgb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2232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b="0" lang="pt-BR" sz="2250" spc="-65" strike="noStrike" u="none">
                          <a:solidFill>
                            <a:schemeClr val="dk1"/>
                          </a:solidFill>
                          <a:uFillTx/>
                          <a:latin typeface="Noto Sans CJK JP Regular"/>
                        </a:rPr>
                        <a:t>  </a:t>
                      </a:r>
                      <a:r>
                        <a:rPr b="0" lang="pt-BR" sz="2250" spc="-65" strike="noStrike" u="none">
                          <a:solidFill>
                            <a:schemeClr val="dk1"/>
                          </a:solidFill>
                          <a:uFillTx/>
                          <a:latin typeface="Noto Sans CJK JP Regular"/>
                        </a:rPr>
                        <a:t>Logica</a:t>
                      </a:r>
                      <a:endParaRPr b="0" lang="pt-BR" sz="225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8720">
                      <a:solidFill>
                        <a:srgbClr val="3c45c6"/>
                      </a:solidFill>
                      <a:prstDash val="solid"/>
                    </a:lnL>
                    <a:lnR w="18720">
                      <a:solidFill>
                        <a:srgbClr val="3c45c6"/>
                      </a:solidFill>
                      <a:prstDash val="solid"/>
                    </a:lnR>
                    <a:lnT w="18720">
                      <a:solidFill>
                        <a:srgbClr val="3c45c6"/>
                      </a:solidFill>
                      <a:prstDash val="solid"/>
                    </a:lnT>
                    <a:lnB w="18720">
                      <a:solidFill>
                        <a:srgbClr val="3c45c6"/>
                      </a:solidFill>
                      <a:prstDash val="solid"/>
                    </a:lnB>
                    <a:solidFill>
                      <a:srgbClr val="3c45c6">
                        <a:alpha val="20000"/>
                      </a:srgbClr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 marL="9720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b="0" lang="pt-BR" sz="2250" spc="-91" strike="noStrike" u="none">
                          <a:solidFill>
                            <a:schemeClr val="dk1"/>
                          </a:solidFill>
                          <a:uFillTx/>
                          <a:latin typeface="Noto Sans CJK JP Regular"/>
                        </a:rPr>
                        <a:t>Implicação</a:t>
                      </a:r>
                      <a:endParaRPr b="0" lang="pt-BR" sz="22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8720">
                      <a:solidFill>
                        <a:srgbClr val="3c45c6"/>
                      </a:solidFill>
                      <a:prstDash val="solid"/>
                    </a:lnL>
                    <a:lnR w="18720">
                      <a:solidFill>
                        <a:srgbClr val="3c45c6"/>
                      </a:solidFill>
                      <a:prstDash val="solid"/>
                    </a:lnR>
                    <a:lnT w="18720">
                      <a:solidFill>
                        <a:srgbClr val="3c45c6"/>
                      </a:solidFill>
                      <a:prstDash val="solid"/>
                    </a:lnT>
                    <a:lnB w="18720">
                      <a:solidFill>
                        <a:srgbClr val="3c45c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b="0" lang="pt-BR" sz="2250" spc="60" strike="noStrike" u="none">
                          <a:solidFill>
                            <a:schemeClr val="dk1"/>
                          </a:solidFill>
                          <a:uFillTx/>
                          <a:latin typeface="Noto Sans CJK JP Regular"/>
                        </a:rPr>
                        <a:t>A:-</a:t>
                      </a:r>
                      <a:r>
                        <a:rPr b="0" lang="pt-BR" sz="2250" spc="-34" strike="noStrike" u="none">
                          <a:solidFill>
                            <a:schemeClr val="dk1"/>
                          </a:solidFill>
                          <a:uFillTx/>
                          <a:latin typeface="Noto Sans CJK JP Regular"/>
                        </a:rPr>
                        <a:t> </a:t>
                      </a:r>
                      <a:r>
                        <a:rPr b="0" lang="pt-BR" sz="2250" spc="14" strike="noStrike" u="none">
                          <a:solidFill>
                            <a:schemeClr val="dk1"/>
                          </a:solidFill>
                          <a:uFillTx/>
                          <a:latin typeface="Noto Sans CJK JP Regular"/>
                        </a:rPr>
                        <a:t>B</a:t>
                      </a:r>
                      <a:endParaRPr b="0" lang="pt-BR" sz="22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8720">
                      <a:solidFill>
                        <a:srgbClr val="3c45c6"/>
                      </a:solidFill>
                      <a:prstDash val="solid"/>
                    </a:lnL>
                    <a:lnR w="18720">
                      <a:solidFill>
                        <a:srgbClr val="3c45c6"/>
                      </a:solidFill>
                      <a:prstDash val="solid"/>
                    </a:lnR>
                    <a:lnT w="18720">
                      <a:solidFill>
                        <a:srgbClr val="3c45c6"/>
                      </a:solidFill>
                      <a:prstDash val="solid"/>
                    </a:lnT>
                    <a:lnB w="18720">
                      <a:solidFill>
                        <a:srgbClr val="3c45c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4248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b="0" lang="pt-BR" sz="2250" strike="noStrike" u="none">
                          <a:solidFill>
                            <a:schemeClr val="dk1"/>
                          </a:solidFill>
                          <a:uFillTx/>
                          <a:latin typeface="Noto Sans CJK JP Regular"/>
                        </a:rPr>
                        <a:t>B </a:t>
                      </a:r>
                      <a:r>
                        <a:rPr b="0" lang="pt-BR" sz="2400" strike="noStrike" u="none">
                          <a:solidFill>
                            <a:schemeClr val="dk1"/>
                          </a:solidFill>
                          <a:uFillTx/>
                          <a:latin typeface="Noto Sans CJK JP Regular"/>
                        </a:rPr>
                        <a:t>implica em A</a:t>
                      </a:r>
                      <a:endParaRPr b="0" lang="pt-BR" sz="2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8720">
                      <a:solidFill>
                        <a:srgbClr val="3c45c6"/>
                      </a:solidFill>
                      <a:prstDash val="solid"/>
                    </a:lnL>
                    <a:lnR w="18720">
                      <a:solidFill>
                        <a:srgbClr val="3c45c6"/>
                      </a:solidFill>
                      <a:prstDash val="solid"/>
                    </a:lnR>
                    <a:lnT w="18720">
                      <a:solidFill>
                        <a:srgbClr val="3c45c6"/>
                      </a:solidFill>
                      <a:prstDash val="solid"/>
                    </a:lnT>
                    <a:lnB w="18720">
                      <a:solidFill>
                        <a:srgbClr val="3c45c6"/>
                      </a:solidFill>
                      <a:prstDash val="solid"/>
                    </a:lnB>
                    <a:noFill/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 marL="9720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b="0" lang="pt-BR" sz="2250" strike="noStrike" u="none">
                          <a:solidFill>
                            <a:schemeClr val="dk1"/>
                          </a:solidFill>
                          <a:uFillTx/>
                          <a:latin typeface="Noto Sans CJK JP Regular"/>
                        </a:rPr>
                        <a:t>Conjunção</a:t>
                      </a:r>
                      <a:endParaRPr b="0" lang="pt-BR" sz="225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8720">
                      <a:solidFill>
                        <a:srgbClr val="3c45c6"/>
                      </a:solidFill>
                      <a:prstDash val="solid"/>
                    </a:lnL>
                    <a:lnR w="18720">
                      <a:solidFill>
                        <a:srgbClr val="3c45c6"/>
                      </a:solidFill>
                      <a:prstDash val="solid"/>
                    </a:lnR>
                    <a:lnT w="18720">
                      <a:solidFill>
                        <a:srgbClr val="3c45c6"/>
                      </a:solidFill>
                      <a:prstDash val="solid"/>
                    </a:lnT>
                    <a:lnB w="18720">
                      <a:solidFill>
                        <a:srgbClr val="3c45c6"/>
                      </a:solidFill>
                      <a:prstDash val="solid"/>
                    </a:lnB>
                    <a:solidFill>
                      <a:srgbClr val="3c45c6">
                        <a:alpha val="20000"/>
                      </a:srgb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b="0" lang="pt-BR" sz="2250" strike="noStrike" u="none">
                          <a:solidFill>
                            <a:schemeClr val="dk1"/>
                          </a:solidFill>
                          <a:uFillTx/>
                          <a:latin typeface="Noto Sans CJK JP Regular"/>
                        </a:rPr>
                        <a:t>A,B</a:t>
                      </a:r>
                      <a:endParaRPr b="0" lang="pt-BR" sz="225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8720">
                      <a:solidFill>
                        <a:srgbClr val="3c45c6"/>
                      </a:solidFill>
                      <a:prstDash val="solid"/>
                    </a:lnL>
                    <a:lnR w="18720">
                      <a:solidFill>
                        <a:srgbClr val="3c45c6"/>
                      </a:solidFill>
                      <a:prstDash val="solid"/>
                    </a:lnR>
                    <a:lnT w="18720">
                      <a:solidFill>
                        <a:srgbClr val="3c45c6"/>
                      </a:solidFill>
                      <a:prstDash val="solid"/>
                    </a:lnT>
                    <a:lnB w="18720">
                      <a:solidFill>
                        <a:srgbClr val="3c45c6"/>
                      </a:solidFill>
                      <a:prstDash val="solid"/>
                    </a:lnB>
                    <a:solidFill>
                      <a:srgbClr val="3c45c6">
                        <a:alpha val="20000"/>
                      </a:srgb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marL="11628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b="0" lang="pt-BR" sz="2250" strike="noStrike" u="none">
                          <a:solidFill>
                            <a:schemeClr val="dk1"/>
                          </a:solidFill>
                          <a:uFillTx/>
                          <a:latin typeface="Noto Sans CJK JP Regular"/>
                        </a:rPr>
                        <a:t>A </a:t>
                      </a:r>
                      <a:r>
                        <a:rPr b="0" lang="pt-BR" sz="24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∧ B (E ou AND)</a:t>
                      </a:r>
                      <a:endParaRPr b="0" lang="pt-BR" sz="24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8720">
                      <a:solidFill>
                        <a:srgbClr val="3c45c6"/>
                      </a:solidFill>
                      <a:prstDash val="solid"/>
                    </a:lnL>
                    <a:lnR w="18720">
                      <a:solidFill>
                        <a:srgbClr val="3c45c6"/>
                      </a:solidFill>
                      <a:prstDash val="solid"/>
                    </a:lnR>
                    <a:lnT w="18720">
                      <a:solidFill>
                        <a:srgbClr val="3c45c6"/>
                      </a:solidFill>
                      <a:prstDash val="solid"/>
                    </a:lnT>
                    <a:lnB w="18720">
                      <a:solidFill>
                        <a:srgbClr val="3c45c6"/>
                      </a:solidFill>
                      <a:prstDash val="solid"/>
                    </a:lnB>
                    <a:solidFill>
                      <a:srgbClr val="3c45c6">
                        <a:alpha val="20000"/>
                      </a:srgbClr>
                    </a:solidFill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pt-BR" sz="23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</a:rPr>
                        <a:t>  </a:t>
                      </a:r>
                      <a:r>
                        <a:rPr b="0" lang="pt-BR" sz="23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</a:rPr>
                        <a:t>Disjunção</a:t>
                      </a:r>
                      <a:endParaRPr b="0" lang="pt-BR" sz="23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8720">
                      <a:solidFill>
                        <a:srgbClr val="3c45c6"/>
                      </a:solidFill>
                      <a:prstDash val="solid"/>
                    </a:lnL>
                    <a:lnR w="18720">
                      <a:solidFill>
                        <a:srgbClr val="3c45c6"/>
                      </a:solidFill>
                      <a:prstDash val="solid"/>
                    </a:lnR>
                    <a:lnT w="18720">
                      <a:solidFill>
                        <a:srgbClr val="3c45c6"/>
                      </a:solidFill>
                      <a:prstDash val="solid"/>
                    </a:lnT>
                    <a:lnB w="18720">
                      <a:solidFill>
                        <a:srgbClr val="3c45c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b="0" lang="pt-BR" sz="2250" spc="60" strike="noStrike" u="none">
                          <a:solidFill>
                            <a:schemeClr val="dk1"/>
                          </a:solidFill>
                          <a:uFillTx/>
                          <a:latin typeface="Noto Sans CJK JP Regular"/>
                        </a:rPr>
                        <a:t>A;</a:t>
                      </a:r>
                      <a:r>
                        <a:rPr b="0" lang="pt-BR" sz="2250" spc="71" strike="noStrike" u="none">
                          <a:solidFill>
                            <a:schemeClr val="dk1"/>
                          </a:solidFill>
                          <a:uFillTx/>
                          <a:latin typeface="Noto Sans CJK JP Regular"/>
                        </a:rPr>
                        <a:t>B</a:t>
                      </a:r>
                      <a:endParaRPr b="0" lang="pt-BR" sz="22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8720">
                      <a:solidFill>
                        <a:srgbClr val="3c45c6"/>
                      </a:solidFill>
                      <a:prstDash val="solid"/>
                    </a:lnL>
                    <a:lnR w="18720">
                      <a:solidFill>
                        <a:srgbClr val="3c45c6"/>
                      </a:solidFill>
                      <a:prstDash val="solid"/>
                    </a:lnR>
                    <a:lnT w="18720">
                      <a:solidFill>
                        <a:srgbClr val="3c45c6"/>
                      </a:solidFill>
                      <a:prstDash val="solid"/>
                    </a:lnT>
                    <a:lnB w="18720">
                      <a:solidFill>
                        <a:srgbClr val="3c45c6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marL="7668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b="0" lang="pt-BR" sz="2250" strike="noStrike" u="none">
                          <a:solidFill>
                            <a:schemeClr val="dk1"/>
                          </a:solidFill>
                          <a:uFillTx/>
                          <a:latin typeface="Noto Sans CJK JP Regular"/>
                        </a:rPr>
                        <a:t>A </a:t>
                      </a:r>
                      <a:r>
                        <a:rPr b="0" lang="pt-BR" sz="24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</a:rPr>
                        <a:t>∨</a:t>
                      </a:r>
                      <a:r>
                        <a:rPr b="0" lang="pt-BR" sz="2250" strike="noStrike" u="none">
                          <a:solidFill>
                            <a:schemeClr val="dk1"/>
                          </a:solidFill>
                          <a:uFillTx/>
                          <a:latin typeface="Noto Sans CJK JP Regular"/>
                        </a:rPr>
                        <a:t> B (OU ou OR)</a:t>
                      </a:r>
                      <a:endParaRPr b="0" lang="pt-BR" sz="225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8720">
                      <a:solidFill>
                        <a:srgbClr val="3c45c6"/>
                      </a:solidFill>
                      <a:prstDash val="solid"/>
                    </a:lnL>
                    <a:lnR w="18720">
                      <a:solidFill>
                        <a:srgbClr val="3c45c6"/>
                      </a:solidFill>
                      <a:prstDash val="solid"/>
                    </a:lnR>
                    <a:lnT w="18720">
                      <a:solidFill>
                        <a:srgbClr val="3c45c6"/>
                      </a:solidFill>
                      <a:prstDash val="solid"/>
                    </a:lnT>
                    <a:lnB w="18720">
                      <a:solidFill>
                        <a:srgbClr val="3c45c6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object 2"/>
          <p:cNvSpPr/>
          <p:nvPr/>
        </p:nvSpPr>
        <p:spPr>
          <a:xfrm>
            <a:off x="6875640" y="4581360"/>
            <a:ext cx="2031120" cy="203112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29" name="object 3"/>
          <p:cNvSpPr/>
          <p:nvPr/>
        </p:nvSpPr>
        <p:spPr>
          <a:xfrm>
            <a:off x="6870600" y="4576680"/>
            <a:ext cx="2040840" cy="2040840"/>
          </a:xfrm>
          <a:custGeom>
            <a:avLst/>
            <a:gdLst>
              <a:gd name="textAreaLeft" fmla="*/ 0 w 2040840"/>
              <a:gd name="textAreaRight" fmla="*/ 2041560 w 2040840"/>
              <a:gd name="textAreaTop" fmla="*/ 0 h 2040840"/>
              <a:gd name="textAreaBottom" fmla="*/ 2041560 h 2040840"/>
            </a:gdLst>
            <a:ahLst/>
            <a:rect l="textAreaLeft" t="textAreaTop" r="textAreaRight" b="textAreaBottom"/>
            <a:pathLst>
              <a:path w="2041525" h="2041525">
                <a:moveTo>
                  <a:pt x="0" y="0"/>
                </a:moveTo>
                <a:lnTo>
                  <a:pt x="2041518" y="0"/>
                </a:lnTo>
                <a:lnTo>
                  <a:pt x="2041518" y="2041518"/>
                </a:lnTo>
                <a:lnTo>
                  <a:pt x="0" y="2041518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30" name="PlaceHolder 1"/>
          <p:cNvSpPr>
            <a:spLocks noGrp="1"/>
          </p:cNvSpPr>
          <p:nvPr>
            <p:ph type="title"/>
          </p:nvPr>
        </p:nvSpPr>
        <p:spPr>
          <a:xfrm>
            <a:off x="2550240" y="599400"/>
            <a:ext cx="4010400" cy="427680"/>
          </a:xfrm>
          <a:prstGeom prst="rect">
            <a:avLst/>
          </a:prstGeom>
          <a:noFill/>
          <a:ln w="0">
            <a:noFill/>
          </a:ln>
        </p:spPr>
        <p:txBody>
          <a:bodyPr lIns="0" rIns="0" tIns="115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1"/>
              </a:spcBef>
              <a:buNone/>
              <a:tabLst>
                <a:tab algn="l" pos="0"/>
              </a:tabLst>
            </a:pPr>
            <a:r>
              <a:rPr b="1" lang="pt-BR" sz="2650" spc="-11" strike="noStrike" u="none">
                <a:solidFill>
                  <a:srgbClr val="041daa"/>
                </a:solidFill>
                <a:uFillTx/>
                <a:latin typeface="Arial"/>
              </a:rPr>
              <a:t>Base de </a:t>
            </a:r>
            <a:r>
              <a:rPr b="1" lang="pt-BR" sz="2650" spc="-14" strike="noStrike" u="none">
                <a:solidFill>
                  <a:srgbClr val="041daa"/>
                </a:solidFill>
                <a:uFillTx/>
                <a:latin typeface="Arial"/>
              </a:rPr>
              <a:t>Conhecimento</a:t>
            </a:r>
            <a:r>
              <a:rPr b="1" lang="pt-BR" sz="2650" spc="-26" strike="noStrike" u="none">
                <a:solidFill>
                  <a:srgbClr val="041daa"/>
                </a:solidFill>
                <a:uFillTx/>
                <a:latin typeface="Arial"/>
              </a:rPr>
              <a:t> </a:t>
            </a:r>
            <a:r>
              <a:rPr b="1" lang="pt-BR" sz="2650" spc="-11" strike="noStrike" u="none">
                <a:solidFill>
                  <a:srgbClr val="041daa"/>
                </a:solidFill>
                <a:uFillTx/>
                <a:latin typeface="Arial"/>
              </a:rPr>
              <a:t>4</a:t>
            </a:r>
            <a:endParaRPr b="0" lang="pt-BR" sz="2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1" name="object 5"/>
          <p:cNvSpPr/>
          <p:nvPr/>
        </p:nvSpPr>
        <p:spPr>
          <a:xfrm>
            <a:off x="990720" y="1752480"/>
            <a:ext cx="7923960" cy="2730600"/>
          </a:xfrm>
          <a:prstGeom prst="rect">
            <a:avLst/>
          </a:prstGeom>
          <a:solidFill>
            <a:srgbClr val="e4e4e4">
              <a:alpha val="50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5760" bIns="0" anchor="t">
            <a:spAutoFit/>
          </a:bodyPr>
          <a:p>
            <a:pPr marL="91440" defTabSz="914400">
              <a:lnSpc>
                <a:spcPts val="2639"/>
              </a:lnSpc>
              <a:spcBef>
                <a:spcPts val="45"/>
              </a:spcBef>
            </a:pP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mulher(</a:t>
            </a:r>
            <a:r>
              <a:rPr b="0" lang="pt-BR" sz="1550" spc="-40" strike="noStrike" u="none">
                <a:solidFill>
                  <a:schemeClr val="dk1"/>
                </a:solidFill>
                <a:uFillTx/>
                <a:latin typeface="Noto Sans CJK JP Regular"/>
              </a:rPr>
              <a:t>mia).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639"/>
              </a:lnSpc>
              <a:spcBef>
                <a:spcPts val="45"/>
              </a:spcBef>
            </a:pP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mulher(</a:t>
            </a:r>
            <a:r>
              <a:rPr b="0" lang="pt-BR" sz="1550" spc="-34" strike="noStrike" u="none">
                <a:solidFill>
                  <a:schemeClr val="dk1"/>
                </a:solidFill>
                <a:uFillTx/>
                <a:latin typeface="Noto Sans CJK JP Regular"/>
              </a:rPr>
              <a:t>jody). 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639"/>
              </a:lnSpc>
              <a:spcBef>
                <a:spcPts val="45"/>
              </a:spcBef>
            </a:pP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mulher(</a:t>
            </a:r>
            <a:r>
              <a:rPr b="0" lang="pt-BR" sz="1550" spc="-14" strike="noStrike" u="none">
                <a:solidFill>
                  <a:schemeClr val="dk1"/>
                </a:solidFill>
                <a:uFillTx/>
                <a:latin typeface="Noto Sans CJK JP Regular"/>
              </a:rPr>
              <a:t>yolanda).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ct val="100000"/>
              </a:lnSpc>
              <a:spcBef>
                <a:spcPts val="31"/>
              </a:spcBef>
            </a:pPr>
            <a:endParaRPr b="0" lang="pt-BR" sz="1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ct val="150000"/>
              </a:lnSpc>
            </a:pPr>
            <a:r>
              <a:rPr b="0" lang="pt-BR" sz="1500" spc="-60" strike="noStrike" u="none">
                <a:solidFill>
                  <a:schemeClr val="dk1"/>
                </a:solidFill>
                <a:uFillTx/>
                <a:latin typeface="Noto Sans CJK JP Regular"/>
              </a:rPr>
              <a:t>ama(</a:t>
            </a:r>
            <a:r>
              <a:rPr b="0" lang="pt-BR" sz="1500" spc="-31" strike="noStrike" u="none">
                <a:solidFill>
                  <a:schemeClr val="dk1"/>
                </a:solidFill>
                <a:uFillTx/>
                <a:latin typeface="Noto Sans CJK JP Regular"/>
              </a:rPr>
              <a:t>vincent, </a:t>
            </a:r>
            <a:r>
              <a:rPr b="0" lang="pt-BR" sz="1500" spc="-51" strike="noStrike" u="none">
                <a:solidFill>
                  <a:schemeClr val="dk1"/>
                </a:solidFill>
                <a:uFillTx/>
                <a:latin typeface="Noto Sans CJK JP Regular"/>
              </a:rPr>
              <a:t>mia). 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ct val="150000"/>
              </a:lnSpc>
            </a:pPr>
            <a:r>
              <a:rPr b="0" lang="pt-BR" sz="1500" spc="-51" strike="noStrike" u="none">
                <a:solidFill>
                  <a:schemeClr val="dk1"/>
                </a:solidFill>
                <a:uFillTx/>
                <a:latin typeface="Noto Sans CJK JP Regular"/>
              </a:rPr>
              <a:t>amores(</a:t>
            </a:r>
            <a:r>
              <a:rPr b="0" lang="pt-BR" sz="1500" spc="-26" strike="noStrike" u="none">
                <a:solidFill>
                  <a:schemeClr val="dk1"/>
                </a:solidFill>
                <a:uFillTx/>
                <a:latin typeface="Noto Sans CJK JP Regular"/>
              </a:rPr>
              <a:t>marsellus,</a:t>
            </a:r>
            <a:r>
              <a:rPr b="0" lang="pt-BR" sz="1500" spc="74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500" spc="14" strike="noStrike" u="none">
                <a:solidFill>
                  <a:schemeClr val="dk1"/>
                </a:solidFill>
                <a:uFillTx/>
                <a:latin typeface="Noto Sans CJK JP Regular"/>
              </a:rPr>
              <a:t>mia).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701"/>
              </a:lnSpc>
              <a:spcBef>
                <a:spcPts val="139"/>
              </a:spcBef>
            </a:pPr>
            <a:r>
              <a:rPr b="0" lang="pt-BR" sz="1500" spc="-51" strike="noStrike" u="none">
                <a:solidFill>
                  <a:schemeClr val="dk1"/>
                </a:solidFill>
                <a:uFillTx/>
                <a:latin typeface="Noto Sans CJK JP Regular"/>
              </a:rPr>
              <a:t>amores(</a:t>
            </a:r>
            <a:r>
              <a:rPr b="0" lang="pt-BR" sz="1500" spc="-54" strike="noStrike" u="none">
                <a:solidFill>
                  <a:schemeClr val="dk1"/>
                </a:solidFill>
                <a:uFillTx/>
                <a:latin typeface="Noto Sans CJK JP Regular"/>
              </a:rPr>
              <a:t>pumpkin, </a:t>
            </a:r>
            <a:r>
              <a:rPr b="0" lang="pt-BR" sz="1500" spc="-65" strike="noStrike" u="none">
                <a:solidFill>
                  <a:schemeClr val="dk1"/>
                </a:solidFill>
                <a:uFillTx/>
                <a:latin typeface="Noto Sans CJK JP Regular"/>
              </a:rPr>
              <a:t>honey_bunny). 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701"/>
              </a:lnSpc>
              <a:spcBef>
                <a:spcPts val="139"/>
              </a:spcBef>
            </a:pPr>
            <a:r>
              <a:rPr b="0" lang="pt-BR" sz="1500" spc="-54" strike="noStrike" u="none">
                <a:solidFill>
                  <a:schemeClr val="dk1"/>
                </a:solidFill>
                <a:uFillTx/>
                <a:latin typeface="Noto Sans CJK JP Regular"/>
              </a:rPr>
              <a:t>amores(</a:t>
            </a:r>
            <a:r>
              <a:rPr b="0" lang="pt-BR" sz="1500" spc="-60" strike="noStrike" u="none">
                <a:solidFill>
                  <a:schemeClr val="dk1"/>
                </a:solidFill>
                <a:uFillTx/>
                <a:latin typeface="Noto Sans CJK JP Regular"/>
              </a:rPr>
              <a:t>honey_bunny,</a:t>
            </a:r>
            <a:r>
              <a:rPr b="0" lang="pt-BR" sz="1500" spc="71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500" spc="-60" strike="noStrike" u="none">
                <a:solidFill>
                  <a:schemeClr val="dk1"/>
                </a:solidFill>
                <a:uFillTx/>
                <a:latin typeface="Noto Sans CJK JP Regular"/>
              </a:rPr>
              <a:t>pumpkin).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2193480" y="487800"/>
            <a:ext cx="4523760" cy="56196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9"/>
              </a:spcBef>
              <a:buNone/>
              <a:tabLst>
                <a:tab algn="l" pos="0"/>
              </a:tabLst>
            </a:pPr>
            <a:r>
              <a:rPr b="1" lang="pt-BR" sz="3500" spc="11" strike="noStrike" u="none">
                <a:solidFill>
                  <a:srgbClr val="041daa"/>
                </a:solidFill>
                <a:uFillTx/>
                <a:latin typeface="Arial"/>
              </a:rPr>
              <a:t>instanciação</a:t>
            </a:r>
            <a:r>
              <a:rPr b="1" lang="pt-BR" sz="3500" spc="-54" strike="noStrike" u="none">
                <a:solidFill>
                  <a:srgbClr val="041daa"/>
                </a:solidFill>
                <a:uFillTx/>
                <a:latin typeface="Arial"/>
              </a:rPr>
              <a:t> </a:t>
            </a:r>
            <a:r>
              <a:rPr b="1" lang="pt-BR" sz="3500" strike="noStrike" u="none">
                <a:solidFill>
                  <a:srgbClr val="041daa"/>
                </a:solidFill>
                <a:uFillTx/>
                <a:latin typeface="Arial"/>
              </a:rPr>
              <a:t>variável</a:t>
            </a:r>
            <a:endParaRPr b="0" lang="pt-BR" sz="3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3" name="object 66"/>
          <p:cNvSpPr/>
          <p:nvPr/>
        </p:nvSpPr>
        <p:spPr>
          <a:xfrm>
            <a:off x="990720" y="1752480"/>
            <a:ext cx="7923960" cy="2730600"/>
          </a:xfrm>
          <a:prstGeom prst="rect">
            <a:avLst/>
          </a:prstGeom>
          <a:solidFill>
            <a:srgbClr val="e4e4e4">
              <a:alpha val="50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5760" bIns="0" anchor="t">
            <a:spAutoFit/>
          </a:bodyPr>
          <a:p>
            <a:pPr marL="91440" defTabSz="914400">
              <a:lnSpc>
                <a:spcPts val="2639"/>
              </a:lnSpc>
              <a:spcBef>
                <a:spcPts val="45"/>
              </a:spcBef>
            </a:pP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mulher(</a:t>
            </a:r>
            <a:r>
              <a:rPr b="0" lang="pt-BR" sz="1550" spc="-40" strike="noStrike" u="none">
                <a:solidFill>
                  <a:schemeClr val="dk1"/>
                </a:solidFill>
                <a:uFillTx/>
                <a:latin typeface="Noto Sans CJK JP Regular"/>
              </a:rPr>
              <a:t>mia). 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639"/>
              </a:lnSpc>
              <a:spcBef>
                <a:spcPts val="45"/>
              </a:spcBef>
            </a:pP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mulher(</a:t>
            </a:r>
            <a:r>
              <a:rPr b="0" lang="pt-BR" sz="1550" spc="-34" strike="noStrike" u="none">
                <a:solidFill>
                  <a:schemeClr val="dk1"/>
                </a:solidFill>
                <a:uFillTx/>
                <a:latin typeface="Noto Sans CJK JP Regular"/>
              </a:rPr>
              <a:t>jody). 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639"/>
              </a:lnSpc>
              <a:spcBef>
                <a:spcPts val="45"/>
              </a:spcBef>
            </a:pP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mulher(</a:t>
            </a:r>
            <a:r>
              <a:rPr b="0" lang="pt-BR" sz="1550" spc="-14" strike="noStrike" u="none">
                <a:solidFill>
                  <a:schemeClr val="dk1"/>
                </a:solidFill>
                <a:uFillTx/>
                <a:latin typeface="Noto Sans CJK JP Regular"/>
              </a:rPr>
              <a:t>yolanda).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ct val="100000"/>
              </a:lnSpc>
              <a:spcBef>
                <a:spcPts val="31"/>
              </a:spcBef>
            </a:pPr>
            <a:endParaRPr b="0" lang="pt-BR" sz="1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ct val="150000"/>
              </a:lnSpc>
            </a:pPr>
            <a:r>
              <a:rPr b="0" lang="pt-BR" sz="1500" spc="-60" strike="noStrike" u="none">
                <a:solidFill>
                  <a:schemeClr val="dk1"/>
                </a:solidFill>
                <a:uFillTx/>
                <a:latin typeface="Noto Sans CJK JP Regular"/>
              </a:rPr>
              <a:t>ama(</a:t>
            </a:r>
            <a:r>
              <a:rPr b="0" lang="pt-BR" sz="1500" spc="-31" strike="noStrike" u="none">
                <a:solidFill>
                  <a:schemeClr val="dk1"/>
                </a:solidFill>
                <a:uFillTx/>
                <a:latin typeface="Noto Sans CJK JP Regular"/>
              </a:rPr>
              <a:t>vincent, </a:t>
            </a:r>
            <a:r>
              <a:rPr b="0" lang="pt-BR" sz="1500" spc="-51" strike="noStrike" u="none">
                <a:solidFill>
                  <a:schemeClr val="dk1"/>
                </a:solidFill>
                <a:uFillTx/>
                <a:latin typeface="Noto Sans CJK JP Regular"/>
              </a:rPr>
              <a:t>mia). 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ct val="150000"/>
              </a:lnSpc>
            </a:pPr>
            <a:r>
              <a:rPr b="0" lang="pt-BR" sz="1500" spc="-51" strike="noStrike" u="none">
                <a:solidFill>
                  <a:schemeClr val="dk1"/>
                </a:solidFill>
                <a:uFillTx/>
                <a:latin typeface="Noto Sans CJK JP Regular"/>
              </a:rPr>
              <a:t>amores(</a:t>
            </a:r>
            <a:r>
              <a:rPr b="0" lang="pt-BR" sz="1500" spc="-26" strike="noStrike" u="none">
                <a:solidFill>
                  <a:schemeClr val="dk1"/>
                </a:solidFill>
                <a:uFillTx/>
                <a:latin typeface="Noto Sans CJK JP Regular"/>
              </a:rPr>
              <a:t>marsellus,</a:t>
            </a:r>
            <a:r>
              <a:rPr b="0" lang="pt-BR" sz="1500" spc="74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500" spc="14" strike="noStrike" u="none">
                <a:solidFill>
                  <a:schemeClr val="dk1"/>
                </a:solidFill>
                <a:uFillTx/>
                <a:latin typeface="Noto Sans CJK JP Regular"/>
              </a:rPr>
              <a:t>mia).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701"/>
              </a:lnSpc>
              <a:spcBef>
                <a:spcPts val="139"/>
              </a:spcBef>
            </a:pPr>
            <a:r>
              <a:rPr b="0" lang="pt-BR" sz="1500" spc="-51" strike="noStrike" u="none">
                <a:solidFill>
                  <a:schemeClr val="dk1"/>
                </a:solidFill>
                <a:uFillTx/>
                <a:latin typeface="Noto Sans CJK JP Regular"/>
              </a:rPr>
              <a:t>amores(</a:t>
            </a:r>
            <a:r>
              <a:rPr b="0" lang="pt-BR" sz="1500" spc="-54" strike="noStrike" u="none">
                <a:solidFill>
                  <a:schemeClr val="dk1"/>
                </a:solidFill>
                <a:uFillTx/>
                <a:latin typeface="Noto Sans CJK JP Regular"/>
              </a:rPr>
              <a:t>pumpkin, </a:t>
            </a:r>
            <a:r>
              <a:rPr b="0" lang="pt-BR" sz="1500" spc="-65" strike="noStrike" u="none">
                <a:solidFill>
                  <a:schemeClr val="dk1"/>
                </a:solidFill>
                <a:uFillTx/>
                <a:latin typeface="Noto Sans CJK JP Regular"/>
              </a:rPr>
              <a:t>honey_bunny). 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701"/>
              </a:lnSpc>
              <a:spcBef>
                <a:spcPts val="139"/>
              </a:spcBef>
            </a:pPr>
            <a:r>
              <a:rPr b="0" lang="pt-BR" sz="1500" spc="-54" strike="noStrike" u="none">
                <a:solidFill>
                  <a:schemeClr val="dk1"/>
                </a:solidFill>
                <a:uFillTx/>
                <a:latin typeface="Noto Sans CJK JP Regular"/>
              </a:rPr>
              <a:t>amores(</a:t>
            </a:r>
            <a:r>
              <a:rPr b="0" lang="pt-BR" sz="1500" spc="-60" strike="noStrike" u="none">
                <a:solidFill>
                  <a:schemeClr val="dk1"/>
                </a:solidFill>
                <a:uFillTx/>
                <a:latin typeface="Noto Sans CJK JP Regular"/>
              </a:rPr>
              <a:t>honey_bunny,</a:t>
            </a:r>
            <a:r>
              <a:rPr b="0" lang="pt-BR" sz="1500" spc="71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500" spc="-60" strike="noStrike" u="none">
                <a:solidFill>
                  <a:schemeClr val="dk1"/>
                </a:solidFill>
                <a:uFillTx/>
                <a:latin typeface="Noto Sans CJK JP Regular"/>
              </a:rPr>
              <a:t>pumpkin).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4" name="object 67"/>
          <p:cNvSpPr/>
          <p:nvPr/>
        </p:nvSpPr>
        <p:spPr>
          <a:xfrm>
            <a:off x="990720" y="4724280"/>
            <a:ext cx="7923960" cy="744840"/>
          </a:xfrm>
          <a:prstGeom prst="rect">
            <a:avLst/>
          </a:prstGeom>
          <a:solidFill>
            <a:srgbClr val="d6d7ff">
              <a:alpha val="50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91440" defTabSz="914400">
              <a:lnSpc>
                <a:spcPts val="2880"/>
              </a:lnSpc>
              <a:spcBef>
                <a:spcPts val="54"/>
              </a:spcBef>
            </a:pPr>
            <a:r>
              <a:rPr b="0" lang="pt-BR" sz="1350" spc="125" strike="noStrike" u="none">
                <a:solidFill>
                  <a:schemeClr val="dk1"/>
                </a:solidFill>
                <a:uFillTx/>
                <a:latin typeface="Noto Sans CJK JP Regular"/>
              </a:rPr>
              <a:t>? </a:t>
            </a:r>
            <a:r>
              <a:rPr b="0" lang="pt-BR" sz="1350" spc="-11" strike="noStrike" u="none">
                <a:solidFill>
                  <a:schemeClr val="dk1"/>
                </a:solidFill>
                <a:uFillTx/>
                <a:latin typeface="Noto Sans CJK JP Regular"/>
              </a:rPr>
              <a:t>- </a:t>
            </a:r>
            <a:r>
              <a:rPr b="0" lang="pt-BR" sz="1350" spc="6" strike="noStrike" u="none">
                <a:solidFill>
                  <a:schemeClr val="dk1"/>
                </a:solidFill>
                <a:uFillTx/>
                <a:latin typeface="Noto Sans CJK JP Regular"/>
              </a:rPr>
              <a:t>mulher</a:t>
            </a:r>
            <a:r>
              <a:rPr b="0" lang="pt-BR" sz="1350" spc="-54" strike="noStrike" u="none">
                <a:solidFill>
                  <a:schemeClr val="dk1"/>
                </a:solidFill>
                <a:uFillTx/>
                <a:latin typeface="Noto Sans CJK JP Regular"/>
              </a:rPr>
              <a:t>(</a:t>
            </a:r>
            <a:r>
              <a:rPr b="0" lang="pt-BR" sz="1350" spc="40" strike="noStrike" u="none">
                <a:solidFill>
                  <a:schemeClr val="dk1"/>
                </a:solidFill>
                <a:uFillTx/>
                <a:latin typeface="Noto Sans CJK JP Regular"/>
              </a:rPr>
              <a:t>X). </a:t>
            </a:r>
            <a:endParaRPr b="0" lang="pt-BR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880"/>
              </a:lnSpc>
              <a:spcBef>
                <a:spcPts val="54"/>
              </a:spcBef>
            </a:pPr>
            <a:r>
              <a:rPr b="0" lang="pt-BR" sz="1350" spc="145" strike="noStrike" u="none">
                <a:solidFill>
                  <a:schemeClr val="dk1"/>
                </a:solidFill>
                <a:uFillTx/>
                <a:latin typeface="Noto Sans CJK JP Regular"/>
              </a:rPr>
              <a:t>X </a:t>
            </a:r>
            <a:r>
              <a:rPr b="0" lang="pt-BR" sz="1350" spc="54" strike="noStrike" u="none">
                <a:solidFill>
                  <a:schemeClr val="dk1"/>
                </a:solidFill>
                <a:uFillTx/>
                <a:latin typeface="Noto Sans CJK JP Regular"/>
              </a:rPr>
              <a:t>=  </a:t>
            </a:r>
            <a:r>
              <a:rPr b="0" lang="pt-BR" sz="1350" spc="-54" strike="noStrike" u="none">
                <a:solidFill>
                  <a:schemeClr val="dk1"/>
                </a:solidFill>
                <a:uFillTx/>
                <a:latin typeface="Noto Sans CJK JP Regular"/>
              </a:rPr>
              <a:t>mia</a:t>
            </a:r>
            <a:endParaRPr b="0" lang="pt-BR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2410560" y="511920"/>
            <a:ext cx="5689080" cy="1021680"/>
          </a:xfrm>
          <a:prstGeom prst="rect">
            <a:avLst/>
          </a:prstGeom>
          <a:noFill/>
          <a:ln w="0">
            <a:noFill/>
          </a:ln>
        </p:spPr>
        <p:txBody>
          <a:bodyPr lIns="0" rIns="0" tIns="158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25"/>
              </a:spcBef>
              <a:buNone/>
              <a:tabLst>
                <a:tab algn="l" pos="0"/>
              </a:tabLst>
            </a:pPr>
            <a:r>
              <a:rPr b="1" lang="pt-BR" sz="3300" spc="14" strike="noStrike" u="none">
                <a:solidFill>
                  <a:srgbClr val="041daa"/>
                </a:solidFill>
                <a:uFillTx/>
                <a:latin typeface="Arial"/>
              </a:rPr>
              <a:t>Pedindo</a:t>
            </a:r>
            <a:r>
              <a:rPr b="1" lang="pt-BR" sz="3300" spc="-45" strike="noStrike" u="none">
                <a:solidFill>
                  <a:srgbClr val="041daa"/>
                </a:solidFill>
                <a:uFillTx/>
                <a:latin typeface="Arial"/>
              </a:rPr>
              <a:t> </a:t>
            </a:r>
            <a:r>
              <a:rPr b="1" lang="pt-BR" sz="3300" spc="6" strike="noStrike" u="none">
                <a:solidFill>
                  <a:srgbClr val="041daa"/>
                </a:solidFill>
                <a:uFillTx/>
                <a:latin typeface="Arial"/>
              </a:rPr>
              <a:t>Alternativas com ;</a:t>
            </a:r>
            <a:endParaRPr b="0" lang="pt-BR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6" name="object 3"/>
          <p:cNvSpPr/>
          <p:nvPr/>
        </p:nvSpPr>
        <p:spPr>
          <a:xfrm>
            <a:off x="990720" y="1752480"/>
            <a:ext cx="7923960" cy="2730600"/>
          </a:xfrm>
          <a:prstGeom prst="rect">
            <a:avLst/>
          </a:prstGeom>
          <a:solidFill>
            <a:srgbClr val="e4e4e4">
              <a:alpha val="50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5760" bIns="0" anchor="t">
            <a:spAutoFit/>
          </a:bodyPr>
          <a:p>
            <a:pPr marL="91440" defTabSz="914400">
              <a:lnSpc>
                <a:spcPts val="2639"/>
              </a:lnSpc>
              <a:spcBef>
                <a:spcPts val="45"/>
              </a:spcBef>
            </a:pP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mulher(</a:t>
            </a:r>
            <a:r>
              <a:rPr b="0" lang="pt-BR" sz="1550" spc="-40" strike="noStrike" u="none">
                <a:solidFill>
                  <a:schemeClr val="dk1"/>
                </a:solidFill>
                <a:uFillTx/>
                <a:latin typeface="Noto Sans CJK JP Regular"/>
              </a:rPr>
              <a:t>mia). 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639"/>
              </a:lnSpc>
              <a:spcBef>
                <a:spcPts val="45"/>
              </a:spcBef>
            </a:pP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mulher(</a:t>
            </a:r>
            <a:r>
              <a:rPr b="0" lang="pt-BR" sz="1550" spc="-34" strike="noStrike" u="none">
                <a:solidFill>
                  <a:schemeClr val="dk1"/>
                </a:solidFill>
                <a:uFillTx/>
                <a:latin typeface="Noto Sans CJK JP Regular"/>
              </a:rPr>
              <a:t>jody). 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639"/>
              </a:lnSpc>
              <a:spcBef>
                <a:spcPts val="45"/>
              </a:spcBef>
            </a:pP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mulher(</a:t>
            </a:r>
            <a:r>
              <a:rPr b="0" lang="pt-BR" sz="1550" spc="-14" strike="noStrike" u="none">
                <a:solidFill>
                  <a:schemeClr val="dk1"/>
                </a:solidFill>
                <a:uFillTx/>
                <a:latin typeface="Noto Sans CJK JP Regular"/>
              </a:rPr>
              <a:t>yolanda).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ct val="100000"/>
              </a:lnSpc>
              <a:spcBef>
                <a:spcPts val="31"/>
              </a:spcBef>
            </a:pPr>
            <a:endParaRPr b="0" lang="pt-BR" sz="1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ct val="150000"/>
              </a:lnSpc>
            </a:pPr>
            <a:r>
              <a:rPr b="0" lang="pt-BR" sz="1500" spc="-60" strike="noStrike" u="none">
                <a:solidFill>
                  <a:schemeClr val="dk1"/>
                </a:solidFill>
                <a:uFillTx/>
                <a:latin typeface="Noto Sans CJK JP Regular"/>
              </a:rPr>
              <a:t>ama(</a:t>
            </a:r>
            <a:r>
              <a:rPr b="0" lang="pt-BR" sz="1500" spc="-31" strike="noStrike" u="none">
                <a:solidFill>
                  <a:schemeClr val="dk1"/>
                </a:solidFill>
                <a:uFillTx/>
                <a:latin typeface="Noto Sans CJK JP Regular"/>
              </a:rPr>
              <a:t>vincent, </a:t>
            </a:r>
            <a:r>
              <a:rPr b="0" lang="pt-BR" sz="1500" spc="-51" strike="noStrike" u="none">
                <a:solidFill>
                  <a:schemeClr val="dk1"/>
                </a:solidFill>
                <a:uFillTx/>
                <a:latin typeface="Noto Sans CJK JP Regular"/>
              </a:rPr>
              <a:t>mia). 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ct val="150000"/>
              </a:lnSpc>
            </a:pPr>
            <a:r>
              <a:rPr b="0" lang="pt-BR" sz="1500" spc="-51" strike="noStrike" u="none">
                <a:solidFill>
                  <a:schemeClr val="dk1"/>
                </a:solidFill>
                <a:uFillTx/>
                <a:latin typeface="Noto Sans CJK JP Regular"/>
              </a:rPr>
              <a:t>amores(</a:t>
            </a:r>
            <a:r>
              <a:rPr b="0" lang="pt-BR" sz="1500" spc="-26" strike="noStrike" u="none">
                <a:solidFill>
                  <a:schemeClr val="dk1"/>
                </a:solidFill>
                <a:uFillTx/>
                <a:latin typeface="Noto Sans CJK JP Regular"/>
              </a:rPr>
              <a:t>marsellus,</a:t>
            </a:r>
            <a:r>
              <a:rPr b="0" lang="pt-BR" sz="1500" spc="74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500" spc="14" strike="noStrike" u="none">
                <a:solidFill>
                  <a:schemeClr val="dk1"/>
                </a:solidFill>
                <a:uFillTx/>
                <a:latin typeface="Noto Sans CJK JP Regular"/>
              </a:rPr>
              <a:t>mia).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701"/>
              </a:lnSpc>
              <a:spcBef>
                <a:spcPts val="139"/>
              </a:spcBef>
            </a:pPr>
            <a:r>
              <a:rPr b="0" lang="pt-BR" sz="1500" spc="-51" strike="noStrike" u="none">
                <a:solidFill>
                  <a:schemeClr val="dk1"/>
                </a:solidFill>
                <a:uFillTx/>
                <a:latin typeface="Noto Sans CJK JP Regular"/>
              </a:rPr>
              <a:t>amores(</a:t>
            </a:r>
            <a:r>
              <a:rPr b="0" lang="pt-BR" sz="1500" spc="-54" strike="noStrike" u="none">
                <a:solidFill>
                  <a:schemeClr val="dk1"/>
                </a:solidFill>
                <a:uFillTx/>
                <a:latin typeface="Noto Sans CJK JP Regular"/>
              </a:rPr>
              <a:t>pumpkin, </a:t>
            </a:r>
            <a:r>
              <a:rPr b="0" lang="pt-BR" sz="1500" spc="-65" strike="noStrike" u="none">
                <a:solidFill>
                  <a:schemeClr val="dk1"/>
                </a:solidFill>
                <a:uFillTx/>
                <a:latin typeface="Noto Sans CJK JP Regular"/>
              </a:rPr>
              <a:t>honey_bunny). 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701"/>
              </a:lnSpc>
              <a:spcBef>
                <a:spcPts val="139"/>
              </a:spcBef>
            </a:pPr>
            <a:r>
              <a:rPr b="0" lang="pt-BR" sz="1500" spc="-54" strike="noStrike" u="none">
                <a:solidFill>
                  <a:schemeClr val="dk1"/>
                </a:solidFill>
                <a:uFillTx/>
                <a:latin typeface="Noto Sans CJK JP Regular"/>
              </a:rPr>
              <a:t>amores(</a:t>
            </a:r>
            <a:r>
              <a:rPr b="0" lang="pt-BR" sz="1500" spc="-60" strike="noStrike" u="none">
                <a:solidFill>
                  <a:schemeClr val="dk1"/>
                </a:solidFill>
                <a:uFillTx/>
                <a:latin typeface="Noto Sans CJK JP Regular"/>
              </a:rPr>
              <a:t>honey_bunny,</a:t>
            </a:r>
            <a:r>
              <a:rPr b="0" lang="pt-BR" sz="1500" spc="71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500" spc="-60" strike="noStrike" u="none">
                <a:solidFill>
                  <a:schemeClr val="dk1"/>
                </a:solidFill>
                <a:uFillTx/>
                <a:latin typeface="Noto Sans CJK JP Regular"/>
              </a:rPr>
              <a:t>pumpkin).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7" name="object 4"/>
          <p:cNvSpPr/>
          <p:nvPr/>
        </p:nvSpPr>
        <p:spPr>
          <a:xfrm>
            <a:off x="990720" y="4724280"/>
            <a:ext cx="7923960" cy="1862640"/>
          </a:xfrm>
          <a:prstGeom prst="rect">
            <a:avLst/>
          </a:prstGeom>
          <a:solidFill>
            <a:srgbClr val="d6d7ff">
              <a:alpha val="50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 anchor="t">
            <a:spAutoFit/>
          </a:bodyPr>
          <a:p>
            <a:pPr marL="91440" defTabSz="914400">
              <a:lnSpc>
                <a:spcPts val="2869"/>
              </a:lnSpc>
              <a:spcBef>
                <a:spcPts val="65"/>
              </a:spcBef>
            </a:pPr>
            <a:r>
              <a:rPr b="0" lang="pt-BR" sz="1350" spc="125" strike="noStrike" u="none">
                <a:solidFill>
                  <a:schemeClr val="dk1"/>
                </a:solidFill>
                <a:uFillTx/>
                <a:latin typeface="Noto Sans CJK JP Regular"/>
              </a:rPr>
              <a:t>? </a:t>
            </a:r>
            <a:r>
              <a:rPr b="0" lang="pt-BR" sz="1350" spc="-11" strike="noStrike" u="none">
                <a:solidFill>
                  <a:schemeClr val="dk1"/>
                </a:solidFill>
                <a:uFillTx/>
                <a:latin typeface="Noto Sans CJK JP Regular"/>
              </a:rPr>
              <a:t>- </a:t>
            </a:r>
            <a:r>
              <a:rPr b="0" lang="pt-BR" sz="1350" spc="6" strike="noStrike" u="none">
                <a:solidFill>
                  <a:schemeClr val="dk1"/>
                </a:solidFill>
                <a:uFillTx/>
                <a:latin typeface="Noto Sans CJK JP Regular"/>
              </a:rPr>
              <a:t>mulher</a:t>
            </a:r>
            <a:r>
              <a:rPr b="0" lang="pt-BR" sz="1350" spc="-54" strike="noStrike" u="none">
                <a:solidFill>
                  <a:schemeClr val="dk1"/>
                </a:solidFill>
                <a:uFillTx/>
                <a:latin typeface="Noto Sans CJK JP Regular"/>
              </a:rPr>
              <a:t>(</a:t>
            </a:r>
            <a:r>
              <a:rPr b="0" lang="pt-BR" sz="1350" spc="40" strike="noStrike" u="none">
                <a:solidFill>
                  <a:schemeClr val="dk1"/>
                </a:solidFill>
                <a:uFillTx/>
                <a:latin typeface="Noto Sans CJK JP Regular"/>
              </a:rPr>
              <a:t>X). </a:t>
            </a:r>
            <a:endParaRPr b="0" lang="pt-BR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869"/>
              </a:lnSpc>
              <a:spcBef>
                <a:spcPts val="65"/>
              </a:spcBef>
            </a:pPr>
            <a:r>
              <a:rPr b="0" lang="pt-BR" sz="1350" spc="145" strike="noStrike" u="none">
                <a:solidFill>
                  <a:schemeClr val="dk1"/>
                </a:solidFill>
                <a:uFillTx/>
                <a:latin typeface="Noto Sans CJK JP Regular"/>
              </a:rPr>
              <a:t>X </a:t>
            </a:r>
            <a:r>
              <a:rPr b="0" lang="pt-BR" sz="1350" spc="54" strike="noStrike" u="none">
                <a:solidFill>
                  <a:schemeClr val="dk1"/>
                </a:solidFill>
                <a:uFillTx/>
                <a:latin typeface="Noto Sans CJK JP Regular"/>
              </a:rPr>
              <a:t>=  </a:t>
            </a:r>
            <a:r>
              <a:rPr b="0" lang="pt-BR" sz="1350" spc="-40" strike="noStrike" u="none">
                <a:solidFill>
                  <a:schemeClr val="dk1"/>
                </a:solidFill>
                <a:uFillTx/>
                <a:latin typeface="Noto Sans CJK JP Regular"/>
              </a:rPr>
              <a:t>mia; </a:t>
            </a:r>
            <a:endParaRPr b="0" lang="pt-BR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869"/>
              </a:lnSpc>
              <a:spcBef>
                <a:spcPts val="65"/>
              </a:spcBef>
            </a:pPr>
            <a:r>
              <a:rPr b="0" lang="pt-BR" sz="1350" spc="145" strike="noStrike" u="none">
                <a:solidFill>
                  <a:schemeClr val="dk1"/>
                </a:solidFill>
                <a:uFillTx/>
                <a:latin typeface="Noto Sans CJK JP Regular"/>
              </a:rPr>
              <a:t>X </a:t>
            </a:r>
            <a:r>
              <a:rPr b="0" lang="pt-BR" sz="1350" spc="54" strike="noStrike" u="none">
                <a:solidFill>
                  <a:schemeClr val="dk1"/>
                </a:solidFill>
                <a:uFillTx/>
                <a:latin typeface="Noto Sans CJK JP Regular"/>
              </a:rPr>
              <a:t>= </a:t>
            </a:r>
            <a:r>
              <a:rPr b="0" lang="pt-BR" sz="13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jody; </a:t>
            </a:r>
            <a:endParaRPr b="0" lang="pt-BR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869"/>
              </a:lnSpc>
              <a:spcBef>
                <a:spcPts val="65"/>
              </a:spcBef>
            </a:pPr>
            <a:r>
              <a:rPr b="0" lang="pt-BR" sz="1350" spc="145" strike="noStrike" u="none">
                <a:solidFill>
                  <a:schemeClr val="dk1"/>
                </a:solidFill>
                <a:uFillTx/>
                <a:latin typeface="Noto Sans CJK JP Regular"/>
              </a:rPr>
              <a:t>X </a:t>
            </a:r>
            <a:r>
              <a:rPr b="0" lang="pt-BR" sz="1350" spc="54" strike="noStrike" u="none">
                <a:solidFill>
                  <a:schemeClr val="dk1"/>
                </a:solidFill>
                <a:uFillTx/>
                <a:latin typeface="Noto Sans CJK JP Regular"/>
              </a:rPr>
              <a:t>=  </a:t>
            </a:r>
            <a:r>
              <a:rPr b="0" lang="pt-BR" sz="1350" spc="-34" strike="noStrike" u="none">
                <a:solidFill>
                  <a:schemeClr val="dk1"/>
                </a:solidFill>
                <a:uFillTx/>
                <a:latin typeface="Noto Sans CJK JP Regular"/>
              </a:rPr>
              <a:t>yolanda;</a:t>
            </a:r>
            <a:endParaRPr b="0" lang="pt-BR" sz="1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869"/>
              </a:lnSpc>
              <a:spcBef>
                <a:spcPts val="65"/>
              </a:spcBef>
            </a:pPr>
            <a:r>
              <a:rPr b="0" lang="pt-BR" sz="1350" spc="74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350" spc="-40" strike="noStrike" u="none">
                <a:solidFill>
                  <a:schemeClr val="dk1"/>
                </a:solidFill>
                <a:uFillTx/>
                <a:latin typeface="Noto Sans CJK JP Regular"/>
              </a:rPr>
              <a:t>não</a:t>
            </a:r>
            <a:endParaRPr b="0" lang="pt-BR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2550240" y="599400"/>
            <a:ext cx="4010400" cy="427680"/>
          </a:xfrm>
          <a:prstGeom prst="rect">
            <a:avLst/>
          </a:prstGeom>
          <a:noFill/>
          <a:ln w="0">
            <a:noFill/>
          </a:ln>
        </p:spPr>
        <p:txBody>
          <a:bodyPr lIns="0" rIns="0" tIns="115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1"/>
              </a:spcBef>
              <a:buNone/>
              <a:tabLst>
                <a:tab algn="l" pos="0"/>
              </a:tabLst>
            </a:pPr>
            <a:r>
              <a:rPr b="1" lang="pt-BR" sz="2650" spc="-11" strike="noStrike" u="none">
                <a:solidFill>
                  <a:srgbClr val="041daa"/>
                </a:solidFill>
                <a:uFillTx/>
                <a:latin typeface="Arial"/>
              </a:rPr>
              <a:t>Base de </a:t>
            </a:r>
            <a:r>
              <a:rPr b="1" lang="pt-BR" sz="2650" spc="-14" strike="noStrike" u="none">
                <a:solidFill>
                  <a:srgbClr val="041daa"/>
                </a:solidFill>
                <a:uFillTx/>
                <a:latin typeface="Arial"/>
              </a:rPr>
              <a:t>Conhecimento</a:t>
            </a:r>
            <a:r>
              <a:rPr b="1" lang="pt-BR" sz="2650" spc="-26" strike="noStrike" u="none">
                <a:solidFill>
                  <a:srgbClr val="041daa"/>
                </a:solidFill>
                <a:uFillTx/>
                <a:latin typeface="Arial"/>
              </a:rPr>
              <a:t> </a:t>
            </a:r>
            <a:r>
              <a:rPr b="1" lang="pt-BR" sz="2650" spc="-11" strike="noStrike" u="none">
                <a:solidFill>
                  <a:srgbClr val="041daa"/>
                </a:solidFill>
                <a:uFillTx/>
                <a:latin typeface="Arial"/>
              </a:rPr>
              <a:t>4</a:t>
            </a:r>
            <a:endParaRPr b="0" lang="pt-BR" sz="2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9" name="object 3"/>
          <p:cNvSpPr/>
          <p:nvPr/>
        </p:nvSpPr>
        <p:spPr>
          <a:xfrm>
            <a:off x="990720" y="1752480"/>
            <a:ext cx="7923960" cy="2730600"/>
          </a:xfrm>
          <a:prstGeom prst="rect">
            <a:avLst/>
          </a:prstGeom>
          <a:solidFill>
            <a:srgbClr val="e4e4e4">
              <a:alpha val="50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5760" bIns="0" anchor="t">
            <a:spAutoFit/>
          </a:bodyPr>
          <a:p>
            <a:pPr marL="91440" defTabSz="914400">
              <a:lnSpc>
                <a:spcPts val="2639"/>
              </a:lnSpc>
              <a:spcBef>
                <a:spcPts val="45"/>
              </a:spcBef>
            </a:pP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mulher(</a:t>
            </a:r>
            <a:r>
              <a:rPr b="0" lang="pt-BR" sz="1550" spc="-40" strike="noStrike" u="none">
                <a:solidFill>
                  <a:schemeClr val="dk1"/>
                </a:solidFill>
                <a:uFillTx/>
                <a:latin typeface="Noto Sans CJK JP Regular"/>
              </a:rPr>
              <a:t>mia). 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639"/>
              </a:lnSpc>
              <a:spcBef>
                <a:spcPts val="45"/>
              </a:spcBef>
            </a:pP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mulher(</a:t>
            </a:r>
            <a:r>
              <a:rPr b="0" lang="pt-BR" sz="1550" spc="-34" strike="noStrike" u="none">
                <a:solidFill>
                  <a:schemeClr val="dk1"/>
                </a:solidFill>
                <a:uFillTx/>
                <a:latin typeface="Noto Sans CJK JP Regular"/>
              </a:rPr>
              <a:t>jody). 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639"/>
              </a:lnSpc>
              <a:spcBef>
                <a:spcPts val="45"/>
              </a:spcBef>
            </a:pP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mulher(</a:t>
            </a:r>
            <a:r>
              <a:rPr b="0" lang="pt-BR" sz="1550" spc="-14" strike="noStrike" u="none">
                <a:solidFill>
                  <a:schemeClr val="dk1"/>
                </a:solidFill>
                <a:uFillTx/>
                <a:latin typeface="Noto Sans CJK JP Regular"/>
              </a:rPr>
              <a:t>yolanda).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ct val="100000"/>
              </a:lnSpc>
              <a:spcBef>
                <a:spcPts val="31"/>
              </a:spcBef>
            </a:pPr>
            <a:endParaRPr b="0" lang="pt-BR" sz="1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ct val="150000"/>
              </a:lnSpc>
            </a:pPr>
            <a:r>
              <a:rPr b="0" lang="pt-BR" sz="1500" spc="-60" strike="noStrike" u="none">
                <a:solidFill>
                  <a:schemeClr val="dk1"/>
                </a:solidFill>
                <a:uFillTx/>
                <a:latin typeface="Noto Sans CJK JP Regular"/>
              </a:rPr>
              <a:t>ama(</a:t>
            </a:r>
            <a:r>
              <a:rPr b="0" lang="pt-BR" sz="1500" spc="-31" strike="noStrike" u="none">
                <a:solidFill>
                  <a:schemeClr val="dk1"/>
                </a:solidFill>
                <a:uFillTx/>
                <a:latin typeface="Noto Sans CJK JP Regular"/>
              </a:rPr>
              <a:t>vincent, </a:t>
            </a:r>
            <a:r>
              <a:rPr b="0" lang="pt-BR" sz="1500" spc="-51" strike="noStrike" u="none">
                <a:solidFill>
                  <a:schemeClr val="dk1"/>
                </a:solidFill>
                <a:uFillTx/>
                <a:latin typeface="Noto Sans CJK JP Regular"/>
              </a:rPr>
              <a:t>mia). 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ct val="150000"/>
              </a:lnSpc>
            </a:pPr>
            <a:r>
              <a:rPr b="0" lang="pt-BR" sz="1500" spc="-51" strike="noStrike" u="none">
                <a:solidFill>
                  <a:schemeClr val="dk1"/>
                </a:solidFill>
                <a:uFillTx/>
                <a:latin typeface="Noto Sans CJK JP Regular"/>
              </a:rPr>
              <a:t>amores(</a:t>
            </a:r>
            <a:r>
              <a:rPr b="0" lang="pt-BR" sz="1500" spc="-26" strike="noStrike" u="none">
                <a:solidFill>
                  <a:schemeClr val="dk1"/>
                </a:solidFill>
                <a:uFillTx/>
                <a:latin typeface="Noto Sans CJK JP Regular"/>
              </a:rPr>
              <a:t>marsellus,</a:t>
            </a:r>
            <a:r>
              <a:rPr b="0" lang="pt-BR" sz="1500" spc="74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500" spc="14" strike="noStrike" u="none">
                <a:solidFill>
                  <a:schemeClr val="dk1"/>
                </a:solidFill>
                <a:uFillTx/>
                <a:latin typeface="Noto Sans CJK JP Regular"/>
              </a:rPr>
              <a:t>mia).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701"/>
              </a:lnSpc>
              <a:spcBef>
                <a:spcPts val="139"/>
              </a:spcBef>
            </a:pPr>
            <a:r>
              <a:rPr b="0" lang="pt-BR" sz="1500" spc="-51" strike="noStrike" u="none">
                <a:solidFill>
                  <a:schemeClr val="dk1"/>
                </a:solidFill>
                <a:uFillTx/>
                <a:latin typeface="Noto Sans CJK JP Regular"/>
              </a:rPr>
              <a:t>amores(</a:t>
            </a:r>
            <a:r>
              <a:rPr b="0" lang="pt-BR" sz="1500" spc="-54" strike="noStrike" u="none">
                <a:solidFill>
                  <a:schemeClr val="dk1"/>
                </a:solidFill>
                <a:uFillTx/>
                <a:latin typeface="Noto Sans CJK JP Regular"/>
              </a:rPr>
              <a:t>pumpkin, </a:t>
            </a:r>
            <a:r>
              <a:rPr b="0" lang="pt-BR" sz="1500" spc="-65" strike="noStrike" u="none">
                <a:solidFill>
                  <a:schemeClr val="dk1"/>
                </a:solidFill>
                <a:uFillTx/>
                <a:latin typeface="Noto Sans CJK JP Regular"/>
              </a:rPr>
              <a:t>honey_bunny). 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701"/>
              </a:lnSpc>
              <a:spcBef>
                <a:spcPts val="139"/>
              </a:spcBef>
            </a:pPr>
            <a:r>
              <a:rPr b="0" lang="pt-BR" sz="1500" spc="-54" strike="noStrike" u="none">
                <a:solidFill>
                  <a:schemeClr val="dk1"/>
                </a:solidFill>
                <a:uFillTx/>
                <a:latin typeface="Noto Sans CJK JP Regular"/>
              </a:rPr>
              <a:t>amores(</a:t>
            </a:r>
            <a:r>
              <a:rPr b="0" lang="pt-BR" sz="1500" spc="-60" strike="noStrike" u="none">
                <a:solidFill>
                  <a:schemeClr val="dk1"/>
                </a:solidFill>
                <a:uFillTx/>
                <a:latin typeface="Noto Sans CJK JP Regular"/>
              </a:rPr>
              <a:t>honey_bunny,</a:t>
            </a:r>
            <a:r>
              <a:rPr b="0" lang="pt-BR" sz="1500" spc="71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500" spc="-60" strike="noStrike" u="none">
                <a:solidFill>
                  <a:schemeClr val="dk1"/>
                </a:solidFill>
                <a:uFillTx/>
                <a:latin typeface="Noto Sans CJK JP Regular"/>
              </a:rPr>
              <a:t>pumpkin).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0" name="object 4"/>
          <p:cNvSpPr/>
          <p:nvPr/>
        </p:nvSpPr>
        <p:spPr>
          <a:xfrm>
            <a:off x="990720" y="4724280"/>
            <a:ext cx="7923960" cy="1488600"/>
          </a:xfrm>
          <a:prstGeom prst="rect">
            <a:avLst/>
          </a:prstGeom>
          <a:solidFill>
            <a:srgbClr val="d6d7ff">
              <a:alpha val="50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9000" bIns="0" anchor="t">
            <a:spAutoFit/>
          </a:bodyPr>
          <a:p>
            <a:pPr marL="91440" defTabSz="914400">
              <a:lnSpc>
                <a:spcPts val="2860"/>
              </a:lnSpc>
              <a:spcBef>
                <a:spcPts val="71"/>
              </a:spcBef>
            </a:pPr>
            <a:r>
              <a:rPr b="0" lang="pt-BR" sz="1500" spc="136" strike="noStrike" u="none">
                <a:solidFill>
                  <a:schemeClr val="dk1"/>
                </a:solidFill>
                <a:uFillTx/>
                <a:latin typeface="Noto Sans CJK JP Regular"/>
              </a:rPr>
              <a:t>? </a:t>
            </a:r>
            <a:r>
              <a:rPr b="0" lang="pt-BR" sz="1500" spc="-14" strike="noStrike" u="none">
                <a:solidFill>
                  <a:schemeClr val="dk1"/>
                </a:solidFill>
                <a:uFillTx/>
                <a:latin typeface="Noto Sans CJK JP Regular"/>
              </a:rPr>
              <a:t>- </a:t>
            </a:r>
            <a:r>
              <a:rPr b="0" lang="pt-BR" sz="1500" spc="-45" strike="noStrike" u="none">
                <a:solidFill>
                  <a:schemeClr val="dk1"/>
                </a:solidFill>
                <a:uFillTx/>
                <a:latin typeface="Noto Sans CJK JP Regular"/>
              </a:rPr>
              <a:t>amores(</a:t>
            </a:r>
            <a:r>
              <a:rPr b="0" lang="pt-BR" sz="1500" spc="-14" strike="noStrike" u="none">
                <a:solidFill>
                  <a:schemeClr val="dk1"/>
                </a:solidFill>
                <a:uFillTx/>
                <a:latin typeface="Noto Sans CJK JP Regular"/>
              </a:rPr>
              <a:t>marsellus, </a:t>
            </a:r>
            <a:r>
              <a:rPr b="0" lang="pt-BR" sz="1500" spc="51" strike="noStrike" u="none">
                <a:solidFill>
                  <a:schemeClr val="dk1"/>
                </a:solidFill>
                <a:uFillTx/>
                <a:latin typeface="Noto Sans CJK JP Regular"/>
              </a:rPr>
              <a:t>X), </a:t>
            </a:r>
            <a:r>
              <a:rPr b="0" lang="pt-BR" sz="1500" spc="-71" strike="noStrike" u="none">
                <a:solidFill>
                  <a:schemeClr val="dk1"/>
                </a:solidFill>
                <a:uFillTx/>
                <a:latin typeface="Noto Sans CJK JP Regular"/>
              </a:rPr>
              <a:t>mulher(</a:t>
            </a:r>
            <a:r>
              <a:rPr b="0" lang="pt-BR" sz="1500" spc="40" strike="noStrike" u="none">
                <a:solidFill>
                  <a:schemeClr val="dk1"/>
                </a:solidFill>
                <a:uFillTx/>
                <a:latin typeface="Noto Sans CJK JP Regular"/>
              </a:rPr>
              <a:t>X). 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860"/>
              </a:lnSpc>
              <a:spcBef>
                <a:spcPts val="71"/>
              </a:spcBef>
            </a:pPr>
            <a:r>
              <a:rPr b="0" lang="pt-BR" sz="1500" spc="156" strike="noStrike" u="none">
                <a:solidFill>
                  <a:schemeClr val="dk1"/>
                </a:solidFill>
                <a:uFillTx/>
                <a:latin typeface="Noto Sans CJK JP Regular"/>
              </a:rPr>
              <a:t>X </a:t>
            </a:r>
            <a:r>
              <a:rPr b="0" lang="pt-BR" sz="1500" spc="54" strike="noStrike" u="none">
                <a:solidFill>
                  <a:schemeClr val="dk1"/>
                </a:solidFill>
                <a:uFillTx/>
                <a:latin typeface="Noto Sans CJK JP Regular"/>
              </a:rPr>
              <a:t>= </a:t>
            </a:r>
            <a:r>
              <a:rPr b="0" lang="pt-BR" sz="1500" spc="-71" strike="noStrike" u="none">
                <a:solidFill>
                  <a:schemeClr val="dk1"/>
                </a:solidFill>
                <a:uFillTx/>
                <a:latin typeface="Noto Sans CJK JP Regular"/>
              </a:rPr>
              <a:t>mia  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860"/>
              </a:lnSpc>
              <a:spcBef>
                <a:spcPts val="71"/>
              </a:spcBef>
            </a:pPr>
            <a:r>
              <a:rPr b="0" lang="pt-BR" sz="1500" spc="-6" strike="noStrike" u="none">
                <a:solidFill>
                  <a:schemeClr val="dk1"/>
                </a:solidFill>
                <a:uFillTx/>
                <a:latin typeface="Noto Sans CJK JP Regular"/>
              </a:rPr>
              <a:t>Sim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860"/>
              </a:lnSpc>
              <a:spcBef>
                <a:spcPts val="71"/>
              </a:spcBef>
            </a:pPr>
            <a:r>
              <a:rPr b="0" lang="pt-BR" sz="1500" spc="-6" strike="noStrike" u="none">
                <a:solidFill>
                  <a:schemeClr val="dk1"/>
                </a:solidFill>
                <a:uFillTx/>
                <a:latin typeface="Noto Sans CJK JP Regular"/>
              </a:rPr>
              <a:t>?</a:t>
            </a:r>
            <a:r>
              <a:rPr b="0" lang="pt-BR" sz="1500" spc="79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500" spc="-14" strike="noStrike" u="none">
                <a:solidFill>
                  <a:schemeClr val="dk1"/>
                </a:solidFill>
                <a:uFillTx/>
                <a:latin typeface="Noto Sans CJK JP Regular"/>
              </a:rPr>
              <a:t>-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2550240" y="599400"/>
            <a:ext cx="4010400" cy="427680"/>
          </a:xfrm>
          <a:prstGeom prst="rect">
            <a:avLst/>
          </a:prstGeom>
          <a:noFill/>
          <a:ln w="0">
            <a:noFill/>
          </a:ln>
        </p:spPr>
        <p:txBody>
          <a:bodyPr lIns="0" rIns="0" tIns="115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1"/>
              </a:spcBef>
              <a:buNone/>
              <a:tabLst>
                <a:tab algn="l" pos="0"/>
              </a:tabLst>
            </a:pPr>
            <a:r>
              <a:rPr b="1" lang="pt-BR" sz="2650" spc="-11" strike="noStrike" u="none">
                <a:solidFill>
                  <a:srgbClr val="041daa"/>
                </a:solidFill>
                <a:uFillTx/>
                <a:latin typeface="Arial"/>
              </a:rPr>
              <a:t>Base de </a:t>
            </a:r>
            <a:r>
              <a:rPr b="1" lang="pt-BR" sz="2650" spc="-14" strike="noStrike" u="none">
                <a:solidFill>
                  <a:srgbClr val="041daa"/>
                </a:solidFill>
                <a:uFillTx/>
                <a:latin typeface="Arial"/>
              </a:rPr>
              <a:t>Conhecimento</a:t>
            </a:r>
            <a:r>
              <a:rPr b="1" lang="pt-BR" sz="2650" spc="-26" strike="noStrike" u="none">
                <a:solidFill>
                  <a:srgbClr val="041daa"/>
                </a:solidFill>
                <a:uFillTx/>
                <a:latin typeface="Arial"/>
              </a:rPr>
              <a:t> </a:t>
            </a:r>
            <a:r>
              <a:rPr b="1" lang="pt-BR" sz="2650" spc="-11" strike="noStrike" u="none">
                <a:solidFill>
                  <a:srgbClr val="041daa"/>
                </a:solidFill>
                <a:uFillTx/>
                <a:latin typeface="Arial"/>
              </a:rPr>
              <a:t>4</a:t>
            </a:r>
            <a:endParaRPr b="0" lang="pt-BR" sz="2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2" name="object 3"/>
          <p:cNvSpPr/>
          <p:nvPr/>
        </p:nvSpPr>
        <p:spPr>
          <a:xfrm>
            <a:off x="990720" y="1752480"/>
            <a:ext cx="7923960" cy="2730600"/>
          </a:xfrm>
          <a:prstGeom prst="rect">
            <a:avLst/>
          </a:prstGeom>
          <a:solidFill>
            <a:srgbClr val="e4e4e4">
              <a:alpha val="50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5760" bIns="0" anchor="t">
            <a:spAutoFit/>
          </a:bodyPr>
          <a:p>
            <a:pPr marL="91440" defTabSz="914400">
              <a:lnSpc>
                <a:spcPts val="2639"/>
              </a:lnSpc>
              <a:spcBef>
                <a:spcPts val="45"/>
              </a:spcBef>
            </a:pP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mulher(</a:t>
            </a:r>
            <a:r>
              <a:rPr b="0" lang="pt-BR" sz="1550" spc="-40" strike="noStrike" u="none">
                <a:solidFill>
                  <a:schemeClr val="dk1"/>
                </a:solidFill>
                <a:uFillTx/>
                <a:latin typeface="Noto Sans CJK JP Regular"/>
              </a:rPr>
              <a:t>mia). 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639"/>
              </a:lnSpc>
              <a:spcBef>
                <a:spcPts val="45"/>
              </a:spcBef>
            </a:pP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mulher(</a:t>
            </a:r>
            <a:r>
              <a:rPr b="0" lang="pt-BR" sz="1550" spc="-34" strike="noStrike" u="none">
                <a:solidFill>
                  <a:schemeClr val="dk1"/>
                </a:solidFill>
                <a:uFillTx/>
                <a:latin typeface="Noto Sans CJK JP Regular"/>
              </a:rPr>
              <a:t>jody). 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639"/>
              </a:lnSpc>
              <a:spcBef>
                <a:spcPts val="45"/>
              </a:spcBef>
            </a:pP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mulher(</a:t>
            </a:r>
            <a:r>
              <a:rPr b="0" lang="pt-BR" sz="1550" spc="-14" strike="noStrike" u="none">
                <a:solidFill>
                  <a:schemeClr val="dk1"/>
                </a:solidFill>
                <a:uFillTx/>
                <a:latin typeface="Noto Sans CJK JP Regular"/>
              </a:rPr>
              <a:t>yolanda).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ct val="100000"/>
              </a:lnSpc>
              <a:spcBef>
                <a:spcPts val="31"/>
              </a:spcBef>
            </a:pPr>
            <a:endParaRPr b="0" lang="pt-BR" sz="1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ct val="150000"/>
              </a:lnSpc>
            </a:pPr>
            <a:r>
              <a:rPr b="0" lang="pt-BR" sz="1500" spc="-60" strike="noStrike" u="none">
                <a:solidFill>
                  <a:schemeClr val="dk1"/>
                </a:solidFill>
                <a:uFillTx/>
                <a:latin typeface="Noto Sans CJK JP Regular"/>
              </a:rPr>
              <a:t>amores(</a:t>
            </a:r>
            <a:r>
              <a:rPr b="0" lang="pt-BR" sz="1500" spc="-31" strike="noStrike" u="none">
                <a:solidFill>
                  <a:schemeClr val="dk1"/>
                </a:solidFill>
                <a:uFillTx/>
                <a:latin typeface="Noto Sans CJK JP Regular"/>
              </a:rPr>
              <a:t>vincent, </a:t>
            </a:r>
            <a:r>
              <a:rPr b="0" lang="pt-BR" sz="1500" spc="-51" strike="noStrike" u="none">
                <a:solidFill>
                  <a:schemeClr val="dk1"/>
                </a:solidFill>
                <a:uFillTx/>
                <a:latin typeface="Noto Sans CJK JP Regular"/>
              </a:rPr>
              <a:t>mia). 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ct val="150000"/>
              </a:lnSpc>
            </a:pPr>
            <a:r>
              <a:rPr b="0" lang="pt-BR" sz="1500" spc="-51" strike="noStrike" u="none">
                <a:solidFill>
                  <a:schemeClr val="dk1"/>
                </a:solidFill>
                <a:uFillTx/>
                <a:latin typeface="Noto Sans CJK JP Regular"/>
              </a:rPr>
              <a:t>amores(</a:t>
            </a:r>
            <a:r>
              <a:rPr b="0" lang="pt-BR" sz="1500" spc="-26" strike="noStrike" u="none">
                <a:solidFill>
                  <a:schemeClr val="dk1"/>
                </a:solidFill>
                <a:uFillTx/>
                <a:latin typeface="Noto Sans CJK JP Regular"/>
              </a:rPr>
              <a:t>marsellus,</a:t>
            </a:r>
            <a:r>
              <a:rPr b="0" lang="pt-BR" sz="1500" spc="74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500" spc="14" strike="noStrike" u="none">
                <a:solidFill>
                  <a:schemeClr val="dk1"/>
                </a:solidFill>
                <a:uFillTx/>
                <a:latin typeface="Noto Sans CJK JP Regular"/>
              </a:rPr>
              <a:t>mia).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701"/>
              </a:lnSpc>
              <a:spcBef>
                <a:spcPts val="139"/>
              </a:spcBef>
            </a:pPr>
            <a:r>
              <a:rPr b="0" lang="pt-BR" sz="1500" spc="-51" strike="noStrike" u="none">
                <a:solidFill>
                  <a:schemeClr val="dk1"/>
                </a:solidFill>
                <a:uFillTx/>
                <a:latin typeface="Noto Sans CJK JP Regular"/>
              </a:rPr>
              <a:t>amores(</a:t>
            </a:r>
            <a:r>
              <a:rPr b="0" lang="pt-BR" sz="1500" spc="-54" strike="noStrike" u="none">
                <a:solidFill>
                  <a:schemeClr val="dk1"/>
                </a:solidFill>
                <a:uFillTx/>
                <a:latin typeface="Noto Sans CJK JP Regular"/>
              </a:rPr>
              <a:t>pumpkin, </a:t>
            </a:r>
            <a:r>
              <a:rPr b="0" lang="pt-BR" sz="1500" spc="-65" strike="noStrike" u="none">
                <a:solidFill>
                  <a:schemeClr val="dk1"/>
                </a:solidFill>
                <a:uFillTx/>
                <a:latin typeface="Noto Sans CJK JP Regular"/>
              </a:rPr>
              <a:t>honey_bunny). 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701"/>
              </a:lnSpc>
              <a:spcBef>
                <a:spcPts val="139"/>
              </a:spcBef>
            </a:pPr>
            <a:r>
              <a:rPr b="0" lang="pt-BR" sz="1500" spc="-54" strike="noStrike" u="none">
                <a:solidFill>
                  <a:schemeClr val="dk1"/>
                </a:solidFill>
                <a:uFillTx/>
                <a:latin typeface="Noto Sans CJK JP Regular"/>
              </a:rPr>
              <a:t>amores(</a:t>
            </a:r>
            <a:r>
              <a:rPr b="0" lang="pt-BR" sz="1500" spc="-60" strike="noStrike" u="none">
                <a:solidFill>
                  <a:schemeClr val="dk1"/>
                </a:solidFill>
                <a:uFillTx/>
                <a:latin typeface="Noto Sans CJK JP Regular"/>
              </a:rPr>
              <a:t>honey_bunny,</a:t>
            </a:r>
            <a:r>
              <a:rPr b="0" lang="pt-BR" sz="1500" spc="71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500" spc="-60" strike="noStrike" u="none">
                <a:solidFill>
                  <a:schemeClr val="dk1"/>
                </a:solidFill>
                <a:uFillTx/>
                <a:latin typeface="Noto Sans CJK JP Regular"/>
              </a:rPr>
              <a:t>pumpkin).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3" name="object 4"/>
          <p:cNvSpPr/>
          <p:nvPr/>
        </p:nvSpPr>
        <p:spPr>
          <a:xfrm>
            <a:off x="990720" y="4724280"/>
            <a:ext cx="7923960" cy="1012680"/>
          </a:xfrm>
          <a:prstGeom prst="rect">
            <a:avLst/>
          </a:prstGeom>
          <a:solidFill>
            <a:srgbClr val="d6d7ff">
              <a:alpha val="50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9080" bIns="0" anchor="t">
            <a:spAutoFit/>
          </a:bodyPr>
          <a:p>
            <a:pPr marL="91440" defTabSz="914400">
              <a:lnSpc>
                <a:spcPct val="100000"/>
              </a:lnSpc>
              <a:spcBef>
                <a:spcPts val="859"/>
              </a:spcBef>
            </a:pPr>
            <a:r>
              <a:rPr b="0" lang="pt-BR" sz="1500" spc="130" strike="noStrike" u="none">
                <a:solidFill>
                  <a:schemeClr val="dk1"/>
                </a:solidFill>
                <a:uFillTx/>
                <a:latin typeface="Noto Sans CJK JP Regular"/>
              </a:rPr>
              <a:t>? </a:t>
            </a:r>
            <a:r>
              <a:rPr b="0" lang="pt-BR" sz="1500" spc="-20" strike="noStrike" u="none">
                <a:solidFill>
                  <a:schemeClr val="dk1"/>
                </a:solidFill>
                <a:uFillTx/>
                <a:latin typeface="Noto Sans CJK JP Regular"/>
              </a:rPr>
              <a:t>- </a:t>
            </a:r>
            <a:r>
              <a:rPr b="0" lang="pt-BR" sz="1500" spc="-51" strike="noStrike" u="none">
                <a:solidFill>
                  <a:schemeClr val="dk1"/>
                </a:solidFill>
                <a:uFillTx/>
                <a:latin typeface="Noto Sans CJK JP Regular"/>
              </a:rPr>
              <a:t>amores(</a:t>
            </a:r>
            <a:r>
              <a:rPr b="0" lang="pt-BR" sz="1500" spc="-45" strike="noStrike" u="none">
                <a:solidFill>
                  <a:schemeClr val="dk1"/>
                </a:solidFill>
                <a:uFillTx/>
                <a:latin typeface="Noto Sans CJK JP Regular"/>
              </a:rPr>
              <a:t>pumpkin, </a:t>
            </a:r>
            <a:r>
              <a:rPr b="0" lang="pt-BR" sz="1500" spc="45" strike="noStrike" u="none">
                <a:solidFill>
                  <a:schemeClr val="dk1"/>
                </a:solidFill>
                <a:uFillTx/>
                <a:latin typeface="Noto Sans CJK JP Regular"/>
              </a:rPr>
              <a:t>X), </a:t>
            </a:r>
            <a:r>
              <a:rPr b="0" lang="pt-BR" sz="1500" spc="-74" strike="noStrike" u="none">
                <a:solidFill>
                  <a:schemeClr val="dk1"/>
                </a:solidFill>
                <a:uFillTx/>
                <a:latin typeface="Noto Sans CJK JP Regular"/>
              </a:rPr>
              <a:t>mulher(</a:t>
            </a:r>
            <a:r>
              <a:rPr b="0" lang="pt-BR" sz="1500" spc="34" strike="noStrike" u="none">
                <a:solidFill>
                  <a:schemeClr val="dk1"/>
                </a:solidFill>
                <a:uFillTx/>
                <a:latin typeface="Noto Sans CJK JP Regular"/>
              </a:rPr>
              <a:t>X). 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ct val="100000"/>
              </a:lnSpc>
              <a:spcBef>
                <a:spcPts val="859"/>
              </a:spcBef>
            </a:pPr>
            <a:r>
              <a:rPr b="0" lang="pt-BR" sz="1500" spc="-54" strike="noStrike" u="none">
                <a:solidFill>
                  <a:schemeClr val="dk1"/>
                </a:solidFill>
                <a:uFillTx/>
                <a:latin typeface="Noto Sans CJK JP Regular"/>
              </a:rPr>
              <a:t>não</a:t>
            </a:r>
            <a:r>
              <a:rPr b="0" lang="pt-BR" sz="1500" spc="71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ct val="100000"/>
              </a:lnSpc>
              <a:spcBef>
                <a:spcPts val="859"/>
              </a:spcBef>
            </a:pPr>
            <a:r>
              <a:rPr b="0" lang="pt-BR" sz="1500" spc="51" strike="noStrike" u="none">
                <a:solidFill>
                  <a:schemeClr val="dk1"/>
                </a:solidFill>
                <a:uFillTx/>
                <a:latin typeface="Noto Sans CJK JP Regular"/>
              </a:rPr>
              <a:t>?-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object 2"/>
          <p:cNvSpPr/>
          <p:nvPr/>
        </p:nvSpPr>
        <p:spPr>
          <a:xfrm>
            <a:off x="6215040" y="4113720"/>
            <a:ext cx="2687040" cy="20152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45" name="object 3"/>
          <p:cNvSpPr/>
          <p:nvPr/>
        </p:nvSpPr>
        <p:spPr>
          <a:xfrm>
            <a:off x="6210360" y="4109040"/>
            <a:ext cx="2696760" cy="2025000"/>
          </a:xfrm>
          <a:custGeom>
            <a:avLst/>
            <a:gdLst>
              <a:gd name="textAreaLeft" fmla="*/ 0 w 2696760"/>
              <a:gd name="textAreaRight" fmla="*/ 2697480 w 2696760"/>
              <a:gd name="textAreaTop" fmla="*/ 0 h 2025000"/>
              <a:gd name="textAreaBottom" fmla="*/ 2025720 h 2025000"/>
            </a:gdLst>
            <a:ahLst/>
            <a:rect l="textAreaLeft" t="textAreaTop" r="textAreaRight" b="textAreaBottom"/>
            <a:pathLst>
              <a:path w="2697479" h="2025650">
                <a:moveTo>
                  <a:pt x="0" y="0"/>
                </a:moveTo>
                <a:lnTo>
                  <a:pt x="2697158" y="0"/>
                </a:lnTo>
                <a:lnTo>
                  <a:pt x="2697158" y="2025648"/>
                </a:lnTo>
                <a:lnTo>
                  <a:pt x="0" y="2025648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2550240" y="599400"/>
            <a:ext cx="4010400" cy="427680"/>
          </a:xfrm>
          <a:prstGeom prst="rect">
            <a:avLst/>
          </a:prstGeom>
          <a:noFill/>
          <a:ln w="0">
            <a:noFill/>
          </a:ln>
        </p:spPr>
        <p:txBody>
          <a:bodyPr lIns="0" rIns="0" tIns="115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1"/>
              </a:spcBef>
              <a:buNone/>
              <a:tabLst>
                <a:tab algn="l" pos="0"/>
              </a:tabLst>
            </a:pPr>
            <a:r>
              <a:rPr b="1" lang="pt-BR" sz="2650" spc="-11" strike="noStrike" u="none">
                <a:solidFill>
                  <a:srgbClr val="041daa"/>
                </a:solidFill>
                <a:uFillTx/>
                <a:latin typeface="Arial"/>
              </a:rPr>
              <a:t>Base de </a:t>
            </a:r>
            <a:r>
              <a:rPr b="1" lang="pt-BR" sz="2650" spc="-14" strike="noStrike" u="none">
                <a:solidFill>
                  <a:srgbClr val="041daa"/>
                </a:solidFill>
                <a:uFillTx/>
                <a:latin typeface="Arial"/>
              </a:rPr>
              <a:t>Conhecimento</a:t>
            </a:r>
            <a:r>
              <a:rPr b="1" lang="pt-BR" sz="2650" spc="-26" strike="noStrike" u="none">
                <a:solidFill>
                  <a:srgbClr val="041daa"/>
                </a:solidFill>
                <a:uFillTx/>
                <a:latin typeface="Arial"/>
              </a:rPr>
              <a:t> </a:t>
            </a:r>
            <a:r>
              <a:rPr b="1" lang="pt-BR" sz="2650" spc="-11" strike="noStrike" u="none">
                <a:solidFill>
                  <a:srgbClr val="041daa"/>
                </a:solidFill>
                <a:uFillTx/>
                <a:latin typeface="Arial"/>
              </a:rPr>
              <a:t>5</a:t>
            </a:r>
            <a:endParaRPr b="0" lang="pt-BR" sz="2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7" name="object 5"/>
          <p:cNvSpPr/>
          <p:nvPr/>
        </p:nvSpPr>
        <p:spPr>
          <a:xfrm>
            <a:off x="990720" y="1752480"/>
            <a:ext cx="7923960" cy="1837800"/>
          </a:xfrm>
          <a:prstGeom prst="rect">
            <a:avLst/>
          </a:prstGeom>
          <a:solidFill>
            <a:srgbClr val="e4e4e4">
              <a:alpha val="50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91440" defTabSz="914400">
              <a:lnSpc>
                <a:spcPts val="2880"/>
              </a:lnSpc>
              <a:spcBef>
                <a:spcPts val="54"/>
              </a:spcBef>
            </a:pPr>
            <a:r>
              <a:rPr b="0" lang="pt-BR" sz="1450" spc="-65" strike="noStrike" u="none">
                <a:solidFill>
                  <a:schemeClr val="dk1"/>
                </a:solidFill>
                <a:uFillTx/>
                <a:latin typeface="Noto Sans CJK JP Regular"/>
              </a:rPr>
              <a:t>amores(</a:t>
            </a:r>
            <a:r>
              <a:rPr b="0" lang="pt-BR" sz="1450" spc="-34" strike="noStrike" u="none">
                <a:solidFill>
                  <a:schemeClr val="dk1"/>
                </a:solidFill>
                <a:uFillTx/>
                <a:latin typeface="Noto Sans CJK JP Regular"/>
              </a:rPr>
              <a:t>vincent, </a:t>
            </a:r>
            <a:r>
              <a:rPr b="0" lang="pt-BR" sz="1450" spc="-54" strike="noStrike" u="none">
                <a:solidFill>
                  <a:schemeClr val="dk1"/>
                </a:solidFill>
                <a:uFillTx/>
                <a:latin typeface="Noto Sans CJK JP Regular"/>
              </a:rPr>
              <a:t>mia). </a:t>
            </a:r>
            <a:endParaRPr b="0" lang="pt-BR" sz="14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880"/>
              </a:lnSpc>
              <a:spcBef>
                <a:spcPts val="54"/>
              </a:spcBef>
            </a:pPr>
            <a:r>
              <a:rPr b="0" lang="pt-BR" sz="1450" spc="-54" strike="noStrike" u="none">
                <a:solidFill>
                  <a:schemeClr val="dk1"/>
                </a:solidFill>
                <a:uFillTx/>
                <a:latin typeface="Noto Sans CJK JP Regular"/>
              </a:rPr>
              <a:t>amores(</a:t>
            </a:r>
            <a:r>
              <a:rPr b="0" lang="pt-BR" sz="1450" spc="-26" strike="noStrike" u="none">
                <a:solidFill>
                  <a:schemeClr val="dk1"/>
                </a:solidFill>
                <a:uFillTx/>
                <a:latin typeface="Noto Sans CJK JP Regular"/>
              </a:rPr>
              <a:t>marsellus,</a:t>
            </a:r>
            <a:r>
              <a:rPr b="0" lang="pt-BR" sz="1450" spc="71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450" spc="11" strike="noStrike" u="none">
                <a:solidFill>
                  <a:schemeClr val="dk1"/>
                </a:solidFill>
                <a:uFillTx/>
                <a:latin typeface="Noto Sans CJK JP Regular"/>
              </a:rPr>
              <a:t>mia).</a:t>
            </a:r>
            <a:endParaRPr b="0" lang="pt-BR" sz="14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2000" defTabSz="914400">
              <a:lnSpc>
                <a:spcPct val="100000"/>
              </a:lnSpc>
              <a:spcBef>
                <a:spcPts val="726"/>
              </a:spcBef>
            </a:pPr>
            <a:r>
              <a:rPr b="0" lang="pt-BR" sz="1500" spc="-51" strike="noStrike" u="none">
                <a:solidFill>
                  <a:schemeClr val="dk1"/>
                </a:solidFill>
                <a:uFillTx/>
                <a:latin typeface="Noto Sans CJK JP Regular"/>
              </a:rPr>
              <a:t>amores(</a:t>
            </a:r>
            <a:r>
              <a:rPr b="0" lang="pt-BR" sz="1500" spc="-54" strike="noStrike" u="none">
                <a:solidFill>
                  <a:schemeClr val="dk1"/>
                </a:solidFill>
                <a:uFillTx/>
                <a:latin typeface="Noto Sans CJK JP Regular"/>
              </a:rPr>
              <a:t>pumpkin, </a:t>
            </a:r>
            <a:r>
              <a:rPr b="0" lang="pt-BR" sz="1500" spc="-65" strike="noStrike" u="none">
                <a:solidFill>
                  <a:schemeClr val="dk1"/>
                </a:solidFill>
                <a:uFillTx/>
                <a:latin typeface="Noto Sans CJK JP Regular"/>
              </a:rPr>
              <a:t>honey_bunny).</a:t>
            </a:r>
            <a:r>
              <a:rPr b="0" lang="pt-BR" sz="1500" spc="45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2000" defTabSz="914400">
              <a:lnSpc>
                <a:spcPct val="100000"/>
              </a:lnSpc>
              <a:spcBef>
                <a:spcPts val="726"/>
              </a:spcBef>
            </a:pPr>
            <a:r>
              <a:rPr b="0" lang="pt-BR" sz="1500" spc="-54" strike="noStrike" u="none">
                <a:solidFill>
                  <a:schemeClr val="dk1"/>
                </a:solidFill>
                <a:uFillTx/>
                <a:latin typeface="Noto Sans CJK JP Regular"/>
              </a:rPr>
              <a:t>amores</a:t>
            </a:r>
            <a:r>
              <a:rPr b="0" lang="pt-BR" sz="1500" spc="-60" strike="noStrike" u="none">
                <a:solidFill>
                  <a:schemeClr val="dk1"/>
                </a:solidFill>
                <a:uFillTx/>
                <a:latin typeface="Noto Sans CJK JP Regular"/>
              </a:rPr>
              <a:t>(honey_bunny,</a:t>
            </a:r>
            <a:r>
              <a:rPr b="0" lang="pt-BR" sz="1500" spc="71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500" spc="-60" strike="noStrike" u="none">
                <a:solidFill>
                  <a:schemeClr val="dk1"/>
                </a:solidFill>
                <a:uFillTx/>
                <a:latin typeface="Noto Sans CJK JP Regular"/>
              </a:rPr>
              <a:t>pumpkin).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2000" defTabSz="914400">
              <a:lnSpc>
                <a:spcPct val="100000"/>
              </a:lnSpc>
              <a:spcBef>
                <a:spcPts val="14"/>
              </a:spcBef>
            </a:pP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2000" defTabSz="914400">
              <a:lnSpc>
                <a:spcPct val="100000"/>
              </a:lnSpc>
            </a:pPr>
            <a:r>
              <a:rPr b="0" lang="pt-BR" sz="1400" spc="-60" strike="noStrike" u="none">
                <a:solidFill>
                  <a:schemeClr val="dk1"/>
                </a:solidFill>
                <a:uFillTx/>
                <a:latin typeface="Noto Sans CJK JP Regular"/>
              </a:rPr>
              <a:t>ciumento(</a:t>
            </a:r>
            <a:r>
              <a:rPr b="0" lang="pt-BR" sz="1400" spc="51" strike="noStrike" u="none">
                <a:solidFill>
                  <a:schemeClr val="dk1"/>
                </a:solidFill>
                <a:uFillTx/>
                <a:latin typeface="Noto Sans CJK JP Regular"/>
              </a:rPr>
              <a:t>X, </a:t>
            </a:r>
            <a:r>
              <a:rPr b="0" lang="pt-BR" sz="1400" spc="71" strike="noStrike" u="none">
                <a:solidFill>
                  <a:schemeClr val="dk1"/>
                </a:solidFill>
                <a:uFillTx/>
                <a:latin typeface="Noto Sans CJK JP Regular"/>
              </a:rPr>
              <a:t>Y):-</a:t>
            </a:r>
            <a:r>
              <a:rPr b="0" lang="pt-BR" sz="1400" spc="-14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400" spc="-40" strike="noStrike" u="none">
                <a:solidFill>
                  <a:schemeClr val="dk1"/>
                </a:solidFill>
                <a:uFillTx/>
                <a:latin typeface="Noto Sans CJK JP Regular"/>
              </a:rPr>
              <a:t>amores(</a:t>
            </a:r>
            <a:r>
              <a:rPr b="0" lang="pt-BR" sz="1400" spc="51" strike="noStrike" u="none">
                <a:solidFill>
                  <a:schemeClr val="dk1"/>
                </a:solidFill>
                <a:uFillTx/>
                <a:latin typeface="Noto Sans CJK JP Regular"/>
              </a:rPr>
              <a:t>X, </a:t>
            </a:r>
            <a:r>
              <a:rPr b="0" lang="pt-BR" sz="1400" spc="11" strike="noStrike" u="none">
                <a:solidFill>
                  <a:schemeClr val="dk1"/>
                </a:solidFill>
                <a:uFillTx/>
                <a:latin typeface="Noto Sans CJK JP Regular"/>
              </a:rPr>
              <a:t>Z), </a:t>
            </a:r>
            <a:r>
              <a:rPr b="0" lang="pt-BR" sz="1400" spc="-40" strike="noStrike" u="none">
                <a:solidFill>
                  <a:schemeClr val="dk1"/>
                </a:solidFill>
                <a:uFillTx/>
                <a:latin typeface="Noto Sans CJK JP Regular"/>
              </a:rPr>
              <a:t>amores(</a:t>
            </a:r>
            <a:r>
              <a:rPr b="0" lang="pt-BR" sz="1400" spc="71" strike="noStrike" u="none">
                <a:solidFill>
                  <a:schemeClr val="dk1"/>
                </a:solidFill>
                <a:uFillTx/>
                <a:latin typeface="Noto Sans CJK JP Regular"/>
              </a:rPr>
              <a:t>Y,</a:t>
            </a:r>
            <a:r>
              <a:rPr b="0" lang="pt-BR" sz="1400" spc="-111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400" spc="11" strike="noStrike" u="none">
                <a:solidFill>
                  <a:schemeClr val="dk1"/>
                </a:solidFill>
                <a:uFillTx/>
                <a:latin typeface="Noto Sans CJK JP Regular"/>
              </a:rPr>
              <a:t>Z).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2550240" y="599400"/>
            <a:ext cx="4010400" cy="427680"/>
          </a:xfrm>
          <a:prstGeom prst="rect">
            <a:avLst/>
          </a:prstGeom>
          <a:noFill/>
          <a:ln w="0">
            <a:noFill/>
          </a:ln>
        </p:spPr>
        <p:txBody>
          <a:bodyPr lIns="0" rIns="0" tIns="115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1"/>
              </a:spcBef>
              <a:buNone/>
              <a:tabLst>
                <a:tab algn="l" pos="0"/>
              </a:tabLst>
            </a:pPr>
            <a:r>
              <a:rPr b="1" lang="pt-BR" sz="2650" spc="-11" strike="noStrike" u="none">
                <a:solidFill>
                  <a:srgbClr val="041daa"/>
                </a:solidFill>
                <a:uFillTx/>
                <a:latin typeface="Arial"/>
              </a:rPr>
              <a:t>Base de </a:t>
            </a:r>
            <a:r>
              <a:rPr b="1" lang="pt-BR" sz="2650" spc="-14" strike="noStrike" u="none">
                <a:solidFill>
                  <a:srgbClr val="041daa"/>
                </a:solidFill>
                <a:uFillTx/>
                <a:latin typeface="Arial"/>
              </a:rPr>
              <a:t>Conhecimento</a:t>
            </a:r>
            <a:r>
              <a:rPr b="1" lang="pt-BR" sz="2650" spc="-26" strike="noStrike" u="none">
                <a:solidFill>
                  <a:srgbClr val="041daa"/>
                </a:solidFill>
                <a:uFillTx/>
                <a:latin typeface="Arial"/>
              </a:rPr>
              <a:t> </a:t>
            </a:r>
            <a:r>
              <a:rPr b="1" lang="pt-BR" sz="2650" spc="-11" strike="noStrike" u="none">
                <a:solidFill>
                  <a:srgbClr val="041daa"/>
                </a:solidFill>
                <a:uFillTx/>
                <a:latin typeface="Arial"/>
              </a:rPr>
              <a:t>5</a:t>
            </a:r>
            <a:endParaRPr b="0" lang="pt-BR" sz="2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9" name="object 4"/>
          <p:cNvSpPr/>
          <p:nvPr/>
        </p:nvSpPr>
        <p:spPr>
          <a:xfrm>
            <a:off x="990720" y="4267080"/>
            <a:ext cx="7923960" cy="1114200"/>
          </a:xfrm>
          <a:prstGeom prst="rect">
            <a:avLst/>
          </a:prstGeom>
          <a:solidFill>
            <a:srgbClr val="d6d7ff">
              <a:alpha val="50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800" bIns="0" anchor="t">
            <a:spAutoFit/>
          </a:bodyPr>
          <a:p>
            <a:pPr marL="91440" defTabSz="914400">
              <a:lnSpc>
                <a:spcPts val="2840"/>
              </a:lnSpc>
              <a:spcBef>
                <a:spcPts val="85"/>
              </a:spcBef>
            </a:pPr>
            <a:r>
              <a:rPr b="0" lang="pt-BR" sz="1400" spc="119" strike="noStrike" u="none">
                <a:solidFill>
                  <a:schemeClr val="dk1"/>
                </a:solidFill>
                <a:uFillTx/>
                <a:latin typeface="Noto Sans CJK JP Regular"/>
              </a:rPr>
              <a:t>? </a:t>
            </a:r>
            <a:r>
              <a:rPr b="0" lang="pt-BR" sz="1400" spc="-14" strike="noStrike" u="none">
                <a:solidFill>
                  <a:schemeClr val="dk1"/>
                </a:solidFill>
                <a:uFillTx/>
                <a:latin typeface="Noto Sans CJK JP Regular"/>
              </a:rPr>
              <a:t>- </a:t>
            </a:r>
            <a:r>
              <a:rPr b="0" lang="pt-BR" sz="1400" spc="-65" strike="noStrike" u="none">
                <a:solidFill>
                  <a:schemeClr val="dk1"/>
                </a:solidFill>
                <a:uFillTx/>
                <a:latin typeface="Noto Sans CJK JP Regular"/>
              </a:rPr>
              <a:t>ciumento(</a:t>
            </a:r>
            <a:r>
              <a:rPr b="0" lang="pt-BR" sz="1400" spc="-14" strike="noStrike" u="none">
                <a:solidFill>
                  <a:schemeClr val="dk1"/>
                </a:solidFill>
                <a:uFillTx/>
                <a:latin typeface="Noto Sans CJK JP Regular"/>
              </a:rPr>
              <a:t>marsellus, </a:t>
            </a:r>
            <a:r>
              <a:rPr b="0" lang="pt-BR" sz="1400" spc="34" strike="noStrike" u="none">
                <a:solidFill>
                  <a:schemeClr val="dk1"/>
                </a:solidFill>
                <a:uFillTx/>
                <a:latin typeface="Noto Sans CJK JP Regular"/>
              </a:rPr>
              <a:t>W).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840"/>
              </a:lnSpc>
              <a:spcBef>
                <a:spcPts val="85"/>
              </a:spcBef>
            </a:pPr>
            <a:r>
              <a:rPr b="0" lang="pt-BR" sz="1400" spc="34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400" spc="105" strike="noStrike" u="none">
                <a:solidFill>
                  <a:schemeClr val="dk1"/>
                </a:solidFill>
                <a:uFillTx/>
                <a:latin typeface="Noto Sans CJK JP Regular"/>
              </a:rPr>
              <a:t>W </a:t>
            </a:r>
            <a:r>
              <a:rPr b="0" lang="pt-BR" sz="1400" spc="45" strike="noStrike" u="none">
                <a:solidFill>
                  <a:schemeClr val="dk1"/>
                </a:solidFill>
                <a:uFillTx/>
                <a:latin typeface="Noto Sans CJK JP Regular"/>
              </a:rPr>
              <a:t>=  </a:t>
            </a:r>
            <a:r>
              <a:rPr b="0" lang="pt-BR" sz="1400" spc="-31" strike="noStrike" u="none">
                <a:solidFill>
                  <a:schemeClr val="dk1"/>
                </a:solidFill>
                <a:uFillTx/>
                <a:latin typeface="Noto Sans CJK JP Regular"/>
              </a:rPr>
              <a:t>vincent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840"/>
              </a:lnSpc>
              <a:spcBef>
                <a:spcPts val="85"/>
              </a:spcBef>
            </a:pPr>
            <a:r>
              <a:rPr b="0" lang="pt-BR" sz="1400" spc="-31" strike="noStrike" u="none">
                <a:solidFill>
                  <a:schemeClr val="dk1"/>
                </a:solidFill>
                <a:uFillTx/>
                <a:latin typeface="Noto Sans CJK JP Regular"/>
              </a:rPr>
              <a:t>?</a:t>
            </a:r>
            <a:r>
              <a:rPr b="0" lang="pt-BR" sz="1400" spc="71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400" spc="-14" strike="noStrike" u="none">
                <a:solidFill>
                  <a:schemeClr val="dk1"/>
                </a:solidFill>
                <a:uFillTx/>
                <a:latin typeface="Noto Sans CJK JP Regular"/>
              </a:rPr>
              <a:t>-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0" name="object 56"/>
          <p:cNvSpPr/>
          <p:nvPr/>
        </p:nvSpPr>
        <p:spPr>
          <a:xfrm>
            <a:off x="990720" y="1752480"/>
            <a:ext cx="7923960" cy="1837800"/>
          </a:xfrm>
          <a:prstGeom prst="rect">
            <a:avLst/>
          </a:prstGeom>
          <a:solidFill>
            <a:srgbClr val="e4e4e4">
              <a:alpha val="50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91440" defTabSz="914400">
              <a:lnSpc>
                <a:spcPts val="2880"/>
              </a:lnSpc>
              <a:spcBef>
                <a:spcPts val="54"/>
              </a:spcBef>
            </a:pPr>
            <a:r>
              <a:rPr b="0" lang="pt-BR" sz="1450" spc="-65" strike="noStrike" u="none">
                <a:solidFill>
                  <a:schemeClr val="dk1"/>
                </a:solidFill>
                <a:uFillTx/>
                <a:latin typeface="Noto Sans CJK JP Regular"/>
              </a:rPr>
              <a:t>amores(</a:t>
            </a:r>
            <a:r>
              <a:rPr b="0" lang="pt-BR" sz="1450" spc="-34" strike="noStrike" u="none">
                <a:solidFill>
                  <a:schemeClr val="dk1"/>
                </a:solidFill>
                <a:uFillTx/>
                <a:latin typeface="Noto Sans CJK JP Regular"/>
              </a:rPr>
              <a:t>vincent, </a:t>
            </a:r>
            <a:r>
              <a:rPr b="0" lang="pt-BR" sz="1450" spc="-54" strike="noStrike" u="none">
                <a:solidFill>
                  <a:schemeClr val="dk1"/>
                </a:solidFill>
                <a:uFillTx/>
                <a:latin typeface="Noto Sans CJK JP Regular"/>
              </a:rPr>
              <a:t>mia). </a:t>
            </a:r>
            <a:endParaRPr b="0" lang="pt-BR" sz="14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1440" defTabSz="914400">
              <a:lnSpc>
                <a:spcPts val="2880"/>
              </a:lnSpc>
              <a:spcBef>
                <a:spcPts val="54"/>
              </a:spcBef>
            </a:pPr>
            <a:r>
              <a:rPr b="0" lang="pt-BR" sz="1450" spc="-54" strike="noStrike" u="none">
                <a:solidFill>
                  <a:schemeClr val="dk1"/>
                </a:solidFill>
                <a:uFillTx/>
                <a:latin typeface="Noto Sans CJK JP Regular"/>
              </a:rPr>
              <a:t>amores(</a:t>
            </a:r>
            <a:r>
              <a:rPr b="0" lang="pt-BR" sz="1450" spc="-26" strike="noStrike" u="none">
                <a:solidFill>
                  <a:schemeClr val="dk1"/>
                </a:solidFill>
                <a:uFillTx/>
                <a:latin typeface="Noto Sans CJK JP Regular"/>
              </a:rPr>
              <a:t>marsellus,</a:t>
            </a:r>
            <a:r>
              <a:rPr b="0" lang="pt-BR" sz="1450" spc="71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450" spc="11" strike="noStrike" u="none">
                <a:solidFill>
                  <a:schemeClr val="dk1"/>
                </a:solidFill>
                <a:uFillTx/>
                <a:latin typeface="Noto Sans CJK JP Regular"/>
              </a:rPr>
              <a:t>mia).</a:t>
            </a:r>
            <a:endParaRPr b="0" lang="pt-BR" sz="14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2000" defTabSz="914400">
              <a:lnSpc>
                <a:spcPct val="100000"/>
              </a:lnSpc>
              <a:spcBef>
                <a:spcPts val="726"/>
              </a:spcBef>
            </a:pPr>
            <a:r>
              <a:rPr b="0" lang="pt-BR" sz="1500" spc="-51" strike="noStrike" u="none">
                <a:solidFill>
                  <a:schemeClr val="dk1"/>
                </a:solidFill>
                <a:uFillTx/>
                <a:latin typeface="Noto Sans CJK JP Regular"/>
              </a:rPr>
              <a:t>amores(</a:t>
            </a:r>
            <a:r>
              <a:rPr b="0" lang="pt-BR" sz="1500" spc="-54" strike="noStrike" u="none">
                <a:solidFill>
                  <a:schemeClr val="dk1"/>
                </a:solidFill>
                <a:uFillTx/>
                <a:latin typeface="Noto Sans CJK JP Regular"/>
              </a:rPr>
              <a:t>pumpkin, </a:t>
            </a:r>
            <a:r>
              <a:rPr b="0" lang="pt-BR" sz="1500" spc="-65" strike="noStrike" u="none">
                <a:solidFill>
                  <a:schemeClr val="dk1"/>
                </a:solidFill>
                <a:uFillTx/>
                <a:latin typeface="Noto Sans CJK JP Regular"/>
              </a:rPr>
              <a:t>honey_bunny).</a:t>
            </a:r>
            <a:r>
              <a:rPr b="0" lang="pt-BR" sz="1500" spc="45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2000" defTabSz="914400">
              <a:lnSpc>
                <a:spcPct val="100000"/>
              </a:lnSpc>
              <a:spcBef>
                <a:spcPts val="726"/>
              </a:spcBef>
            </a:pPr>
            <a:r>
              <a:rPr b="0" lang="pt-BR" sz="1500" spc="-54" strike="noStrike" u="none">
                <a:solidFill>
                  <a:schemeClr val="dk1"/>
                </a:solidFill>
                <a:uFillTx/>
                <a:latin typeface="Noto Sans CJK JP Regular"/>
              </a:rPr>
              <a:t>amores</a:t>
            </a:r>
            <a:r>
              <a:rPr b="0" lang="pt-BR" sz="1500" spc="-60" strike="noStrike" u="none">
                <a:solidFill>
                  <a:schemeClr val="dk1"/>
                </a:solidFill>
                <a:uFillTx/>
                <a:latin typeface="Noto Sans CJK JP Regular"/>
              </a:rPr>
              <a:t>(honey_bunny,</a:t>
            </a:r>
            <a:r>
              <a:rPr b="0" lang="pt-BR" sz="1500" spc="71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500" spc="-60" strike="noStrike" u="none">
                <a:solidFill>
                  <a:schemeClr val="dk1"/>
                </a:solidFill>
                <a:uFillTx/>
                <a:latin typeface="Noto Sans CJK JP Regular"/>
              </a:rPr>
              <a:t>pumpkin).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2000" defTabSz="914400">
              <a:lnSpc>
                <a:spcPct val="100000"/>
              </a:lnSpc>
              <a:spcBef>
                <a:spcPts val="14"/>
              </a:spcBef>
            </a:pP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2000" defTabSz="914400">
              <a:lnSpc>
                <a:spcPct val="100000"/>
              </a:lnSpc>
            </a:pPr>
            <a:r>
              <a:rPr b="0" lang="pt-BR" sz="1400" spc="-60" strike="noStrike" u="none">
                <a:solidFill>
                  <a:schemeClr val="dk1"/>
                </a:solidFill>
                <a:uFillTx/>
                <a:latin typeface="Noto Sans CJK JP Regular"/>
              </a:rPr>
              <a:t>ciumento(</a:t>
            </a:r>
            <a:r>
              <a:rPr b="0" lang="pt-BR" sz="1400" spc="51" strike="noStrike" u="none">
                <a:solidFill>
                  <a:schemeClr val="dk1"/>
                </a:solidFill>
                <a:uFillTx/>
                <a:latin typeface="Noto Sans CJK JP Regular"/>
              </a:rPr>
              <a:t>X, </a:t>
            </a:r>
            <a:r>
              <a:rPr b="0" lang="pt-BR" sz="1400" spc="71" strike="noStrike" u="none">
                <a:solidFill>
                  <a:schemeClr val="dk1"/>
                </a:solidFill>
                <a:uFillTx/>
                <a:latin typeface="Noto Sans CJK JP Regular"/>
              </a:rPr>
              <a:t>Y):-</a:t>
            </a:r>
            <a:r>
              <a:rPr b="0" lang="pt-BR" sz="1400" spc="-14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400" spc="-40" strike="noStrike" u="none">
                <a:solidFill>
                  <a:schemeClr val="dk1"/>
                </a:solidFill>
                <a:uFillTx/>
                <a:latin typeface="Noto Sans CJK JP Regular"/>
              </a:rPr>
              <a:t>amores(</a:t>
            </a:r>
            <a:r>
              <a:rPr b="0" lang="pt-BR" sz="1400" spc="51" strike="noStrike" u="none">
                <a:solidFill>
                  <a:schemeClr val="dk1"/>
                </a:solidFill>
                <a:uFillTx/>
                <a:latin typeface="Noto Sans CJK JP Regular"/>
              </a:rPr>
              <a:t>X, </a:t>
            </a:r>
            <a:r>
              <a:rPr b="0" lang="pt-BR" sz="1400" spc="11" strike="noStrike" u="none">
                <a:solidFill>
                  <a:schemeClr val="dk1"/>
                </a:solidFill>
                <a:uFillTx/>
                <a:latin typeface="Noto Sans CJK JP Regular"/>
              </a:rPr>
              <a:t>Z), </a:t>
            </a:r>
            <a:r>
              <a:rPr b="0" lang="pt-BR" sz="1400" spc="-40" strike="noStrike" u="none">
                <a:solidFill>
                  <a:schemeClr val="dk1"/>
                </a:solidFill>
                <a:uFillTx/>
                <a:latin typeface="Noto Sans CJK JP Regular"/>
              </a:rPr>
              <a:t>amores(</a:t>
            </a:r>
            <a:r>
              <a:rPr b="0" lang="pt-BR" sz="1400" spc="71" strike="noStrike" u="none">
                <a:solidFill>
                  <a:schemeClr val="dk1"/>
                </a:solidFill>
                <a:uFillTx/>
                <a:latin typeface="Noto Sans CJK JP Regular"/>
              </a:rPr>
              <a:t>Y,</a:t>
            </a:r>
            <a:r>
              <a:rPr b="0" lang="pt-BR" sz="1400" spc="-111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400" spc="11" strike="noStrike" u="none">
                <a:solidFill>
                  <a:schemeClr val="dk1"/>
                </a:solidFill>
                <a:uFillTx/>
                <a:latin typeface="Noto Sans CJK JP Regular"/>
              </a:rPr>
              <a:t>Z).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2799000" y="513360"/>
            <a:ext cx="3584520" cy="531360"/>
          </a:xfrm>
          <a:prstGeom prst="rect">
            <a:avLst/>
          </a:prstGeom>
          <a:noFill/>
          <a:ln w="0">
            <a:noFill/>
          </a:ln>
        </p:spPr>
        <p:txBody>
          <a:bodyPr lIns="0" rIns="0" tIns="147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3"/>
              </a:spcBef>
              <a:buNone/>
              <a:tabLst>
                <a:tab algn="l" pos="0"/>
              </a:tabLst>
            </a:pPr>
            <a:r>
              <a:rPr b="1" lang="pt-BR" sz="3300" spc="6" strike="noStrike" u="none">
                <a:solidFill>
                  <a:srgbClr val="041daa"/>
                </a:solidFill>
                <a:uFillTx/>
                <a:latin typeface="Arial"/>
              </a:rPr>
              <a:t>Sintaxe </a:t>
            </a:r>
            <a:r>
              <a:rPr b="1" lang="pt-BR" sz="3300" spc="11" strike="noStrike" u="none">
                <a:solidFill>
                  <a:srgbClr val="041daa"/>
                </a:solidFill>
                <a:uFillTx/>
                <a:latin typeface="Arial"/>
              </a:rPr>
              <a:t>de</a:t>
            </a:r>
            <a:r>
              <a:rPr b="1" lang="pt-BR" sz="3300" spc="-40" strike="noStrike" u="none">
                <a:solidFill>
                  <a:srgbClr val="041daa"/>
                </a:solidFill>
                <a:uFillTx/>
                <a:latin typeface="Arial"/>
              </a:rPr>
              <a:t> </a:t>
            </a:r>
            <a:r>
              <a:rPr b="1" lang="pt-BR" sz="3300" spc="6" strike="noStrike" u="none">
                <a:solidFill>
                  <a:srgbClr val="041daa"/>
                </a:solidFill>
                <a:uFillTx/>
                <a:latin typeface="Arial"/>
              </a:rPr>
              <a:t>Prolog</a:t>
            </a:r>
            <a:endParaRPr b="0" lang="pt-BR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2" name="object 3"/>
          <p:cNvSpPr/>
          <p:nvPr/>
        </p:nvSpPr>
        <p:spPr>
          <a:xfrm>
            <a:off x="1145520" y="1837800"/>
            <a:ext cx="5380200" cy="14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 defTabSz="914400">
              <a:lnSpc>
                <a:spcPts val="2801"/>
              </a:lnSpc>
            </a:pPr>
            <a:r>
              <a:rPr b="0" lang="pt-BR" sz="2550" spc="139" strike="noStrike" u="none">
                <a:solidFill>
                  <a:schemeClr val="dk1"/>
                </a:solidFill>
                <a:uFillTx/>
                <a:latin typeface="Noto Sans CJK JP Regular"/>
              </a:rPr>
              <a:t>•</a:t>
            </a:r>
            <a:r>
              <a:rPr b="0" lang="pt-BR" sz="2150" spc="139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2150" spc="54" strike="noStrike" u="none">
                <a:solidFill>
                  <a:schemeClr val="dk1"/>
                </a:solidFill>
                <a:uFillTx/>
                <a:latin typeface="Noto Sans CJK JP Regular"/>
              </a:rPr>
              <a:t>Q: </a:t>
            </a:r>
            <a:r>
              <a:rPr b="0" lang="pt-BR" sz="2150" spc="105" strike="noStrike" u="none">
                <a:solidFill>
                  <a:schemeClr val="dk1"/>
                </a:solidFill>
                <a:uFillTx/>
                <a:latin typeface="Noto Sans CJK JP Regular"/>
              </a:rPr>
              <a:t>O </a:t>
            </a:r>
            <a:r>
              <a:rPr b="0" lang="pt-BR" sz="2150" spc="-65" strike="noStrike" u="none">
                <a:solidFill>
                  <a:schemeClr val="dk1"/>
                </a:solidFill>
                <a:uFillTx/>
                <a:latin typeface="Noto Sans CJK JP Regular"/>
              </a:rPr>
              <a:t>que </a:t>
            </a:r>
            <a:r>
              <a:rPr b="0" lang="pt-BR" sz="2150" spc="-60" strike="noStrike" u="none">
                <a:solidFill>
                  <a:schemeClr val="dk1"/>
                </a:solidFill>
                <a:uFillTx/>
                <a:latin typeface="Noto Sans CJK JP Regular"/>
              </a:rPr>
              <a:t>exatamente </a:t>
            </a:r>
            <a:r>
              <a:rPr b="0" lang="pt-BR" sz="2150" strike="noStrike" u="none">
                <a:solidFill>
                  <a:schemeClr val="dk1"/>
                </a:solidFill>
                <a:uFillTx/>
                <a:latin typeface="Noto Sans CJK JP Regular"/>
              </a:rPr>
              <a:t>são </a:t>
            </a:r>
            <a:r>
              <a:rPr b="0" lang="pt-BR" sz="2150" spc="-51" strike="noStrike" u="none">
                <a:solidFill>
                  <a:schemeClr val="dk1"/>
                </a:solidFill>
                <a:uFillTx/>
                <a:latin typeface="Noto Sans CJK JP Regular"/>
              </a:rPr>
              <a:t>fatos, </a:t>
            </a:r>
            <a:r>
              <a:rPr b="0" lang="pt-BR" sz="2150" spc="-14" strike="noStrike" u="none">
                <a:solidFill>
                  <a:schemeClr val="dk1"/>
                </a:solidFill>
                <a:uFillTx/>
                <a:latin typeface="Noto Sans CJK JP Regular"/>
              </a:rPr>
              <a:t>regras</a:t>
            </a:r>
            <a:r>
              <a:rPr b="0" lang="pt-BR" sz="2150" spc="425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2150" spc="26" strike="noStrike" u="none">
                <a:solidFill>
                  <a:schemeClr val="dk1"/>
                </a:solidFill>
                <a:uFillTx/>
                <a:latin typeface="Noto Sans CJK JP Regular"/>
              </a:rPr>
              <a:t>e</a:t>
            </a:r>
            <a:endParaRPr b="0" lang="pt-BR" sz="2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20160" defTabSz="914400">
              <a:lnSpc>
                <a:spcPct val="100000"/>
              </a:lnSpc>
              <a:spcBef>
                <a:spcPts val="1389"/>
              </a:spcBef>
            </a:pPr>
            <a:r>
              <a:rPr b="0" lang="pt-BR" sz="1900" spc="-51" strike="noStrike" u="none">
                <a:solidFill>
                  <a:schemeClr val="dk1"/>
                </a:solidFill>
                <a:uFillTx/>
                <a:latin typeface="Noto Sans CJK JP Regular"/>
              </a:rPr>
              <a:t>consultas </a:t>
            </a:r>
            <a:r>
              <a:rPr b="0" lang="pt-BR" sz="1900" spc="-71" strike="noStrike" u="none">
                <a:solidFill>
                  <a:schemeClr val="dk1"/>
                </a:solidFill>
                <a:uFillTx/>
                <a:latin typeface="Noto Sans CJK JP Regular"/>
              </a:rPr>
              <a:t>construído </a:t>
            </a:r>
            <a:r>
              <a:rPr b="0" lang="pt-BR" sz="1900" spc="-6" strike="noStrike" u="none">
                <a:solidFill>
                  <a:schemeClr val="dk1"/>
                </a:solidFill>
                <a:uFillTx/>
                <a:latin typeface="Noto Sans CJK JP Regular"/>
              </a:rPr>
              <a:t>a </a:t>
            </a:r>
            <a:r>
              <a:rPr b="0" lang="pt-BR" sz="1900" spc="-105" strike="noStrike" u="none">
                <a:solidFill>
                  <a:schemeClr val="dk1"/>
                </a:solidFill>
                <a:uFillTx/>
                <a:latin typeface="Noto Sans CJK JP Regular"/>
              </a:rPr>
              <a:t>partir</a:t>
            </a:r>
            <a:r>
              <a:rPr b="0" lang="pt-BR" sz="1900" spc="-190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900" spc="14" strike="noStrike" u="none">
                <a:solidFill>
                  <a:schemeClr val="dk1"/>
                </a:solidFill>
                <a:uFillTx/>
                <a:latin typeface="Noto Sans CJK JP Regular"/>
              </a:rPr>
              <a:t>de?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1636"/>
              </a:spcBef>
              <a:tabLst>
                <a:tab algn="l" pos="3263400"/>
              </a:tabLst>
            </a:pPr>
            <a:r>
              <a:rPr b="0" lang="pt-BR" sz="2550" spc="139" strike="noStrike" u="none">
                <a:solidFill>
                  <a:schemeClr val="dk1"/>
                </a:solidFill>
                <a:uFillTx/>
                <a:latin typeface="Noto Sans CJK JP Regular"/>
              </a:rPr>
              <a:t>•</a:t>
            </a:r>
            <a:r>
              <a:rPr b="0" lang="pt-BR" sz="2300" spc="139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2300" spc="79" strike="noStrike" u="none">
                <a:solidFill>
                  <a:schemeClr val="dk1"/>
                </a:solidFill>
                <a:uFillTx/>
                <a:latin typeface="Noto Sans CJK JP Regular"/>
              </a:rPr>
              <a:t>A: </a:t>
            </a:r>
            <a:r>
              <a:rPr b="0" lang="pt-BR" sz="2300" spc="-91" strike="noStrike" u="none">
                <a:solidFill>
                  <a:schemeClr val="dk1"/>
                </a:solidFill>
                <a:uFillTx/>
                <a:latin typeface="Noto Sans CJK JP Regular"/>
              </a:rPr>
              <a:t>termos</a:t>
            </a:r>
            <a:r>
              <a:rPr b="0" lang="pt-BR" sz="2300" spc="113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2300" spc="-60" strike="noStrike" u="none">
                <a:solidFill>
                  <a:schemeClr val="dk1"/>
                </a:solidFill>
                <a:uFillTx/>
                <a:latin typeface="Noto Sans CJK JP Regular"/>
              </a:rPr>
              <a:t>Prolo</a:t>
            </a:r>
            <a:r>
              <a:rPr b="0" lang="pt-BR" sz="2300" spc="-60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Noto Sans CJK JP Regular"/>
              </a:rPr>
              <a:t>g</a:t>
            </a:r>
            <a:endParaRPr b="0" lang="pt-BR" sz="2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object 2"/>
          <p:cNvSpPr/>
          <p:nvPr/>
        </p:nvSpPr>
        <p:spPr>
          <a:xfrm>
            <a:off x="3910320" y="2630520"/>
            <a:ext cx="1499760" cy="524520"/>
          </a:xfrm>
          <a:custGeom>
            <a:avLst/>
            <a:gdLst>
              <a:gd name="textAreaLeft" fmla="*/ 0 w 1499760"/>
              <a:gd name="textAreaRight" fmla="*/ 1500480 w 1499760"/>
              <a:gd name="textAreaTop" fmla="*/ 0 h 524520"/>
              <a:gd name="textAreaBottom" fmla="*/ 525240 h 524520"/>
            </a:gdLst>
            <a:ahLst/>
            <a:rect l="textAreaLeft" t="textAreaTop" r="textAreaRight" b="textAreaBottom"/>
            <a:pathLst>
              <a:path w="1500504" h="525144">
                <a:moveTo>
                  <a:pt x="1500028" y="0"/>
                </a:moveTo>
                <a:lnTo>
                  <a:pt x="0" y="525008"/>
                </a:lnTo>
              </a:path>
            </a:pathLst>
          </a:custGeom>
          <a:noFill/>
          <a:ln w="253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54" name="object 3"/>
          <p:cNvSpPr/>
          <p:nvPr/>
        </p:nvSpPr>
        <p:spPr>
          <a:xfrm>
            <a:off x="3886200" y="3102840"/>
            <a:ext cx="84240" cy="71640"/>
          </a:xfrm>
          <a:custGeom>
            <a:avLst/>
            <a:gdLst>
              <a:gd name="textAreaLeft" fmla="*/ 0 w 84240"/>
              <a:gd name="textAreaRight" fmla="*/ 84960 w 84240"/>
              <a:gd name="textAreaTop" fmla="*/ 0 h 71640"/>
              <a:gd name="textAreaBottom" fmla="*/ 72360 h 71640"/>
            </a:gdLst>
            <a:ahLst/>
            <a:rect l="textAreaLeft" t="textAreaTop" r="textAreaRight" b="textAreaBottom"/>
            <a:pathLst>
              <a:path w="85089" h="72389">
                <a:moveTo>
                  <a:pt x="59334" y="0"/>
                </a:moveTo>
                <a:lnTo>
                  <a:pt x="0" y="61137"/>
                </a:lnTo>
                <a:lnTo>
                  <a:pt x="84505" y="71932"/>
                </a:lnTo>
                <a:lnTo>
                  <a:pt x="59334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55" name="object 4"/>
          <p:cNvSpPr/>
          <p:nvPr/>
        </p:nvSpPr>
        <p:spPr>
          <a:xfrm>
            <a:off x="5410080" y="2630520"/>
            <a:ext cx="1956240" cy="526320"/>
          </a:xfrm>
          <a:custGeom>
            <a:avLst/>
            <a:gdLst>
              <a:gd name="textAreaLeft" fmla="*/ 0 w 1956240"/>
              <a:gd name="textAreaRight" fmla="*/ 1956960 w 1956240"/>
              <a:gd name="textAreaTop" fmla="*/ 0 h 526320"/>
              <a:gd name="textAreaBottom" fmla="*/ 527040 h 526320"/>
            </a:gdLst>
            <a:ahLst/>
            <a:rect l="textAreaLeft" t="textAreaTop" r="textAreaRight" b="textAreaBottom"/>
            <a:pathLst>
              <a:path w="1957070" h="527050">
                <a:moveTo>
                  <a:pt x="0" y="0"/>
                </a:moveTo>
                <a:lnTo>
                  <a:pt x="1956668" y="526796"/>
                </a:lnTo>
              </a:path>
            </a:pathLst>
          </a:custGeom>
          <a:noFill/>
          <a:ln w="253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56" name="object 5"/>
          <p:cNvSpPr/>
          <p:nvPr/>
        </p:nvSpPr>
        <p:spPr>
          <a:xfrm>
            <a:off x="7308000" y="3107160"/>
            <a:ext cx="83160" cy="73080"/>
          </a:xfrm>
          <a:custGeom>
            <a:avLst/>
            <a:gdLst>
              <a:gd name="textAreaLeft" fmla="*/ 0 w 83160"/>
              <a:gd name="textAreaRight" fmla="*/ 83880 w 83160"/>
              <a:gd name="textAreaTop" fmla="*/ 0 h 73080"/>
              <a:gd name="textAreaBottom" fmla="*/ 73800 h 73080"/>
            </a:gdLst>
            <a:ahLst/>
            <a:rect l="textAreaLeft" t="textAreaTop" r="textAreaRight" b="textAreaBottom"/>
            <a:pathLst>
              <a:path w="83820" h="73660">
                <a:moveTo>
                  <a:pt x="19811" y="0"/>
                </a:moveTo>
                <a:lnTo>
                  <a:pt x="0" y="73583"/>
                </a:lnTo>
                <a:lnTo>
                  <a:pt x="83489" y="56603"/>
                </a:lnTo>
                <a:lnTo>
                  <a:pt x="19811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57" name="object 6"/>
          <p:cNvSpPr/>
          <p:nvPr/>
        </p:nvSpPr>
        <p:spPr>
          <a:xfrm>
            <a:off x="2612160" y="3468600"/>
            <a:ext cx="1045080" cy="671760"/>
          </a:xfrm>
          <a:custGeom>
            <a:avLst/>
            <a:gdLst>
              <a:gd name="textAreaLeft" fmla="*/ 0 w 1045080"/>
              <a:gd name="textAreaRight" fmla="*/ 1045800 w 1045080"/>
              <a:gd name="textAreaTop" fmla="*/ 0 h 671760"/>
              <a:gd name="textAreaBottom" fmla="*/ 672480 h 671760"/>
            </a:gdLst>
            <a:ahLst/>
            <a:rect l="textAreaLeft" t="textAreaTop" r="textAreaRight" b="textAreaBottom"/>
            <a:pathLst>
              <a:path w="1045845" h="672464">
                <a:moveTo>
                  <a:pt x="1045429" y="0"/>
                </a:moveTo>
                <a:lnTo>
                  <a:pt x="0" y="672064"/>
                </a:lnTo>
              </a:path>
            </a:pathLst>
          </a:custGeom>
          <a:noFill/>
          <a:ln w="253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58" name="object 7"/>
          <p:cNvSpPr/>
          <p:nvPr/>
        </p:nvSpPr>
        <p:spPr>
          <a:xfrm>
            <a:off x="2590920" y="4081320"/>
            <a:ext cx="84240" cy="73080"/>
          </a:xfrm>
          <a:custGeom>
            <a:avLst/>
            <a:gdLst>
              <a:gd name="textAreaLeft" fmla="*/ 0 w 84240"/>
              <a:gd name="textAreaRight" fmla="*/ 84960 w 84240"/>
              <a:gd name="textAreaTop" fmla="*/ 0 h 73080"/>
              <a:gd name="textAreaBottom" fmla="*/ 73800 h 73080"/>
            </a:gdLst>
            <a:ahLst/>
            <a:rect l="textAreaLeft" t="textAreaTop" r="textAreaRight" b="textAreaBottom"/>
            <a:pathLst>
              <a:path w="85089" h="73660">
                <a:moveTo>
                  <a:pt x="43497" y="0"/>
                </a:moveTo>
                <a:lnTo>
                  <a:pt x="0" y="73253"/>
                </a:lnTo>
                <a:lnTo>
                  <a:pt x="84696" y="64096"/>
                </a:lnTo>
                <a:lnTo>
                  <a:pt x="43497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59" name="object 8"/>
          <p:cNvSpPr/>
          <p:nvPr/>
        </p:nvSpPr>
        <p:spPr>
          <a:xfrm>
            <a:off x="1694520" y="4459320"/>
            <a:ext cx="819720" cy="819720"/>
          </a:xfrm>
          <a:custGeom>
            <a:avLst/>
            <a:gdLst>
              <a:gd name="textAreaLeft" fmla="*/ 0 w 819720"/>
              <a:gd name="textAreaRight" fmla="*/ 820440 w 819720"/>
              <a:gd name="textAreaTop" fmla="*/ 0 h 819720"/>
              <a:gd name="textAreaBottom" fmla="*/ 820440 h 819720"/>
            </a:gdLst>
            <a:ahLst/>
            <a:rect l="textAreaLeft" t="textAreaTop" r="textAreaRight" b="textAreaBottom"/>
            <a:pathLst>
              <a:path w="820419" h="820420">
                <a:moveTo>
                  <a:pt x="820238" y="0"/>
                </a:moveTo>
                <a:lnTo>
                  <a:pt x="0" y="820239"/>
                </a:lnTo>
              </a:path>
            </a:pathLst>
          </a:custGeom>
          <a:noFill/>
          <a:ln w="253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60" name="object 9"/>
          <p:cNvSpPr/>
          <p:nvPr/>
        </p:nvSpPr>
        <p:spPr>
          <a:xfrm>
            <a:off x="1676520" y="5216760"/>
            <a:ext cx="80640" cy="80640"/>
          </a:xfrm>
          <a:custGeom>
            <a:avLst/>
            <a:gdLst>
              <a:gd name="textAreaLeft" fmla="*/ 0 w 80640"/>
              <a:gd name="textAreaRight" fmla="*/ 81360 w 80640"/>
              <a:gd name="textAreaTop" fmla="*/ 0 h 80640"/>
              <a:gd name="textAreaBottom" fmla="*/ 81360 h 80640"/>
            </a:gdLst>
            <a:ahLst/>
            <a:rect l="textAreaLeft" t="textAreaTop" r="textAreaRight" b="textAreaBottom"/>
            <a:pathLst>
              <a:path w="81280" h="81279">
                <a:moveTo>
                  <a:pt x="26936" y="0"/>
                </a:moveTo>
                <a:lnTo>
                  <a:pt x="0" y="80822"/>
                </a:lnTo>
                <a:lnTo>
                  <a:pt x="80822" y="53886"/>
                </a:lnTo>
                <a:lnTo>
                  <a:pt x="26936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61" name="object 10"/>
          <p:cNvSpPr/>
          <p:nvPr/>
        </p:nvSpPr>
        <p:spPr>
          <a:xfrm>
            <a:off x="3657600" y="3468600"/>
            <a:ext cx="893520" cy="669960"/>
          </a:xfrm>
          <a:custGeom>
            <a:avLst/>
            <a:gdLst>
              <a:gd name="textAreaLeft" fmla="*/ 0 w 893520"/>
              <a:gd name="textAreaRight" fmla="*/ 894240 w 893520"/>
              <a:gd name="textAreaTop" fmla="*/ 0 h 669960"/>
              <a:gd name="textAreaBottom" fmla="*/ 670680 h 669960"/>
            </a:gdLst>
            <a:ahLst/>
            <a:rect l="textAreaLeft" t="textAreaTop" r="textAreaRight" b="textAreaBottom"/>
            <a:pathLst>
              <a:path w="894079" h="670560">
                <a:moveTo>
                  <a:pt x="0" y="0"/>
                </a:moveTo>
                <a:lnTo>
                  <a:pt x="894079" y="670559"/>
                </a:lnTo>
              </a:path>
            </a:pathLst>
          </a:custGeom>
          <a:noFill/>
          <a:ln w="253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62" name="object 11"/>
          <p:cNvSpPr/>
          <p:nvPr/>
        </p:nvSpPr>
        <p:spPr>
          <a:xfrm>
            <a:off x="4488120" y="4078440"/>
            <a:ext cx="83160" cy="75600"/>
          </a:xfrm>
          <a:custGeom>
            <a:avLst/>
            <a:gdLst>
              <a:gd name="textAreaLeft" fmla="*/ 0 w 83160"/>
              <a:gd name="textAreaRight" fmla="*/ 83880 w 83160"/>
              <a:gd name="textAreaTop" fmla="*/ 0 h 75600"/>
              <a:gd name="textAreaBottom" fmla="*/ 76320 h 75600"/>
            </a:gdLst>
            <a:ahLst/>
            <a:rect l="textAreaLeft" t="textAreaTop" r="textAreaRight" b="textAreaBottom"/>
            <a:pathLst>
              <a:path w="83820" h="76200">
                <a:moveTo>
                  <a:pt x="45720" y="0"/>
                </a:moveTo>
                <a:lnTo>
                  <a:pt x="0" y="60960"/>
                </a:lnTo>
                <a:lnTo>
                  <a:pt x="8382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63" name="object 12"/>
          <p:cNvSpPr/>
          <p:nvPr/>
        </p:nvSpPr>
        <p:spPr>
          <a:xfrm>
            <a:off x="2514600" y="4459320"/>
            <a:ext cx="895320" cy="820440"/>
          </a:xfrm>
          <a:custGeom>
            <a:avLst/>
            <a:gdLst>
              <a:gd name="textAreaLeft" fmla="*/ 0 w 895320"/>
              <a:gd name="textAreaRight" fmla="*/ 896040 w 895320"/>
              <a:gd name="textAreaTop" fmla="*/ 0 h 820440"/>
              <a:gd name="textAreaBottom" fmla="*/ 821160 h 820440"/>
            </a:gdLst>
            <a:ahLst/>
            <a:rect l="textAreaLeft" t="textAreaTop" r="textAreaRight" b="textAreaBottom"/>
            <a:pathLst>
              <a:path w="895985" h="821054">
                <a:moveTo>
                  <a:pt x="0" y="0"/>
                </a:moveTo>
                <a:lnTo>
                  <a:pt x="895676" y="821036"/>
                </a:lnTo>
              </a:path>
            </a:pathLst>
          </a:custGeom>
          <a:noFill/>
          <a:ln w="253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64" name="object 13"/>
          <p:cNvSpPr/>
          <p:nvPr/>
        </p:nvSpPr>
        <p:spPr>
          <a:xfrm>
            <a:off x="3346920" y="5217840"/>
            <a:ext cx="81360" cy="79200"/>
          </a:xfrm>
          <a:custGeom>
            <a:avLst/>
            <a:gdLst>
              <a:gd name="textAreaLeft" fmla="*/ 0 w 81360"/>
              <a:gd name="textAreaRight" fmla="*/ 82080 w 81360"/>
              <a:gd name="textAreaTop" fmla="*/ 0 h 79200"/>
              <a:gd name="textAreaBottom" fmla="*/ 79920 h 79200"/>
            </a:gdLst>
            <a:ahLst/>
            <a:rect l="textAreaLeft" t="textAreaTop" r="textAreaRight" b="textAreaBottom"/>
            <a:pathLst>
              <a:path w="81914" h="80010">
                <a:moveTo>
                  <a:pt x="51485" y="0"/>
                </a:moveTo>
                <a:lnTo>
                  <a:pt x="0" y="56172"/>
                </a:lnTo>
                <a:lnTo>
                  <a:pt x="81914" y="79578"/>
                </a:lnTo>
                <a:lnTo>
                  <a:pt x="51485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65" name="object 14"/>
          <p:cNvSpPr/>
          <p:nvPr/>
        </p:nvSpPr>
        <p:spPr>
          <a:xfrm>
            <a:off x="990720" y="2060640"/>
            <a:ext cx="7771680" cy="38091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66" name="object 15"/>
          <p:cNvSpPr/>
          <p:nvPr/>
        </p:nvSpPr>
        <p:spPr>
          <a:xfrm>
            <a:off x="990720" y="2060640"/>
            <a:ext cx="7771680" cy="3809160"/>
          </a:xfrm>
          <a:custGeom>
            <a:avLst/>
            <a:gdLst>
              <a:gd name="textAreaLeft" fmla="*/ 0 w 7771680"/>
              <a:gd name="textAreaRight" fmla="*/ 7772400 w 7771680"/>
              <a:gd name="textAreaTop" fmla="*/ 0 h 3809160"/>
              <a:gd name="textAreaBottom" fmla="*/ 3809880 h 3809160"/>
            </a:gdLst>
            <a:ahLst/>
            <a:rect l="textAreaLeft" t="textAreaTop" r="textAreaRight" b="textAreaBottom"/>
            <a:pathLst>
              <a:path w="7772400" h="3810000">
                <a:moveTo>
                  <a:pt x="0" y="635012"/>
                </a:moveTo>
                <a:lnTo>
                  <a:pt x="1741" y="587620"/>
                </a:lnTo>
                <a:lnTo>
                  <a:pt x="6885" y="541174"/>
                </a:lnTo>
                <a:lnTo>
                  <a:pt x="15307" y="495797"/>
                </a:lnTo>
                <a:lnTo>
                  <a:pt x="26885" y="451612"/>
                </a:lnTo>
                <a:lnTo>
                  <a:pt x="41497" y="408741"/>
                </a:lnTo>
                <a:lnTo>
                  <a:pt x="59019" y="367307"/>
                </a:lnTo>
                <a:lnTo>
                  <a:pt x="79329" y="327432"/>
                </a:lnTo>
                <a:lnTo>
                  <a:pt x="102304" y="289241"/>
                </a:lnTo>
                <a:lnTo>
                  <a:pt x="127821" y="252855"/>
                </a:lnTo>
                <a:lnTo>
                  <a:pt x="155757" y="218397"/>
                </a:lnTo>
                <a:lnTo>
                  <a:pt x="185990" y="185990"/>
                </a:lnTo>
                <a:lnTo>
                  <a:pt x="218397" y="155757"/>
                </a:lnTo>
                <a:lnTo>
                  <a:pt x="252855" y="127821"/>
                </a:lnTo>
                <a:lnTo>
                  <a:pt x="289241" y="102304"/>
                </a:lnTo>
                <a:lnTo>
                  <a:pt x="327433" y="79329"/>
                </a:lnTo>
                <a:lnTo>
                  <a:pt x="367307" y="59019"/>
                </a:lnTo>
                <a:lnTo>
                  <a:pt x="408741" y="41497"/>
                </a:lnTo>
                <a:lnTo>
                  <a:pt x="451612" y="26885"/>
                </a:lnTo>
                <a:lnTo>
                  <a:pt x="495798" y="15307"/>
                </a:lnTo>
                <a:lnTo>
                  <a:pt x="541175" y="6885"/>
                </a:lnTo>
                <a:lnTo>
                  <a:pt x="587620" y="1741"/>
                </a:lnTo>
                <a:lnTo>
                  <a:pt x="635012" y="0"/>
                </a:lnTo>
                <a:lnTo>
                  <a:pt x="7137384" y="0"/>
                </a:lnTo>
                <a:lnTo>
                  <a:pt x="7184775" y="1741"/>
                </a:lnTo>
                <a:lnTo>
                  <a:pt x="7231220" y="6885"/>
                </a:lnTo>
                <a:lnTo>
                  <a:pt x="7276596" y="15307"/>
                </a:lnTo>
                <a:lnTo>
                  <a:pt x="7320781" y="26885"/>
                </a:lnTo>
                <a:lnTo>
                  <a:pt x="7363652" y="41497"/>
                </a:lnTo>
                <a:lnTo>
                  <a:pt x="7405086" y="59019"/>
                </a:lnTo>
                <a:lnTo>
                  <a:pt x="7444960" y="79329"/>
                </a:lnTo>
                <a:lnTo>
                  <a:pt x="7483151" y="102304"/>
                </a:lnTo>
                <a:lnTo>
                  <a:pt x="7519537" y="127821"/>
                </a:lnTo>
                <a:lnTo>
                  <a:pt x="7553995" y="155757"/>
                </a:lnTo>
                <a:lnTo>
                  <a:pt x="7586402" y="185990"/>
                </a:lnTo>
                <a:lnTo>
                  <a:pt x="7616635" y="218397"/>
                </a:lnTo>
                <a:lnTo>
                  <a:pt x="7644571" y="252855"/>
                </a:lnTo>
                <a:lnTo>
                  <a:pt x="7670088" y="289241"/>
                </a:lnTo>
                <a:lnTo>
                  <a:pt x="7693063" y="327432"/>
                </a:lnTo>
                <a:lnTo>
                  <a:pt x="7713373" y="367307"/>
                </a:lnTo>
                <a:lnTo>
                  <a:pt x="7730896" y="408741"/>
                </a:lnTo>
                <a:lnTo>
                  <a:pt x="7745508" y="451612"/>
                </a:lnTo>
                <a:lnTo>
                  <a:pt x="7757086" y="495797"/>
                </a:lnTo>
                <a:lnTo>
                  <a:pt x="7765509" y="541174"/>
                </a:lnTo>
                <a:lnTo>
                  <a:pt x="7770652" y="587620"/>
                </a:lnTo>
                <a:lnTo>
                  <a:pt x="7772394" y="635012"/>
                </a:lnTo>
                <a:lnTo>
                  <a:pt x="7772394" y="3174987"/>
                </a:lnTo>
                <a:lnTo>
                  <a:pt x="7770652" y="3222378"/>
                </a:lnTo>
                <a:lnTo>
                  <a:pt x="7765509" y="3268823"/>
                </a:lnTo>
                <a:lnTo>
                  <a:pt x="7757086" y="3314199"/>
                </a:lnTo>
                <a:lnTo>
                  <a:pt x="7745508" y="3358384"/>
                </a:lnTo>
                <a:lnTo>
                  <a:pt x="7730896" y="3401255"/>
                </a:lnTo>
                <a:lnTo>
                  <a:pt x="7713373" y="3442688"/>
                </a:lnTo>
                <a:lnTo>
                  <a:pt x="7693063" y="3482562"/>
                </a:lnTo>
                <a:lnTo>
                  <a:pt x="7670088" y="3520754"/>
                </a:lnTo>
                <a:lnTo>
                  <a:pt x="7644571" y="3557140"/>
                </a:lnTo>
                <a:lnTo>
                  <a:pt x="7616635" y="3591597"/>
                </a:lnTo>
                <a:lnTo>
                  <a:pt x="7586402" y="3624004"/>
                </a:lnTo>
                <a:lnTo>
                  <a:pt x="7553995" y="3654237"/>
                </a:lnTo>
                <a:lnTo>
                  <a:pt x="7519537" y="3682174"/>
                </a:lnTo>
                <a:lnTo>
                  <a:pt x="7483151" y="3707691"/>
                </a:lnTo>
                <a:lnTo>
                  <a:pt x="7444960" y="3730666"/>
                </a:lnTo>
                <a:lnTo>
                  <a:pt x="7405086" y="3750976"/>
                </a:lnTo>
                <a:lnTo>
                  <a:pt x="7363652" y="3768499"/>
                </a:lnTo>
                <a:lnTo>
                  <a:pt x="7320781" y="3783110"/>
                </a:lnTo>
                <a:lnTo>
                  <a:pt x="7276596" y="3794689"/>
                </a:lnTo>
                <a:lnTo>
                  <a:pt x="7231220" y="3803111"/>
                </a:lnTo>
                <a:lnTo>
                  <a:pt x="7184775" y="3808255"/>
                </a:lnTo>
                <a:lnTo>
                  <a:pt x="7137384" y="3809997"/>
                </a:lnTo>
                <a:lnTo>
                  <a:pt x="635012" y="3809997"/>
                </a:lnTo>
                <a:lnTo>
                  <a:pt x="587620" y="3808255"/>
                </a:lnTo>
                <a:lnTo>
                  <a:pt x="541175" y="3803111"/>
                </a:lnTo>
                <a:lnTo>
                  <a:pt x="495798" y="3794689"/>
                </a:lnTo>
                <a:lnTo>
                  <a:pt x="451612" y="3783110"/>
                </a:lnTo>
                <a:lnTo>
                  <a:pt x="408741" y="3768499"/>
                </a:lnTo>
                <a:lnTo>
                  <a:pt x="367307" y="3750976"/>
                </a:lnTo>
                <a:lnTo>
                  <a:pt x="327433" y="3730666"/>
                </a:lnTo>
                <a:lnTo>
                  <a:pt x="289241" y="3707691"/>
                </a:lnTo>
                <a:lnTo>
                  <a:pt x="252855" y="3682174"/>
                </a:lnTo>
                <a:lnTo>
                  <a:pt x="218397" y="3654237"/>
                </a:lnTo>
                <a:lnTo>
                  <a:pt x="185990" y="3624004"/>
                </a:lnTo>
                <a:lnTo>
                  <a:pt x="155757" y="3591597"/>
                </a:lnTo>
                <a:lnTo>
                  <a:pt x="127821" y="3557140"/>
                </a:lnTo>
                <a:lnTo>
                  <a:pt x="102304" y="3520754"/>
                </a:lnTo>
                <a:lnTo>
                  <a:pt x="79329" y="3482562"/>
                </a:lnTo>
                <a:lnTo>
                  <a:pt x="59019" y="3442688"/>
                </a:lnTo>
                <a:lnTo>
                  <a:pt x="41497" y="3401255"/>
                </a:lnTo>
                <a:lnTo>
                  <a:pt x="26885" y="3358384"/>
                </a:lnTo>
                <a:lnTo>
                  <a:pt x="15307" y="3314199"/>
                </a:lnTo>
                <a:lnTo>
                  <a:pt x="6885" y="3268823"/>
                </a:lnTo>
                <a:lnTo>
                  <a:pt x="1741" y="3222378"/>
                </a:lnTo>
                <a:lnTo>
                  <a:pt x="0" y="3174987"/>
                </a:lnTo>
                <a:lnTo>
                  <a:pt x="0" y="635012"/>
                </a:lnTo>
                <a:close/>
              </a:path>
            </a:pathLst>
          </a:custGeom>
          <a:noFill/>
          <a:ln w="126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67" name="object 16"/>
          <p:cNvSpPr/>
          <p:nvPr/>
        </p:nvSpPr>
        <p:spPr>
          <a:xfrm>
            <a:off x="4024440" y="2630520"/>
            <a:ext cx="1499760" cy="524520"/>
          </a:xfrm>
          <a:custGeom>
            <a:avLst/>
            <a:gdLst>
              <a:gd name="textAreaLeft" fmla="*/ 0 w 1499760"/>
              <a:gd name="textAreaRight" fmla="*/ 1500480 w 1499760"/>
              <a:gd name="textAreaTop" fmla="*/ 0 h 524520"/>
              <a:gd name="textAreaBottom" fmla="*/ 525240 h 524520"/>
            </a:gdLst>
            <a:ahLst/>
            <a:rect l="textAreaLeft" t="textAreaTop" r="textAreaRight" b="textAreaBottom"/>
            <a:pathLst>
              <a:path w="1500504" h="525144">
                <a:moveTo>
                  <a:pt x="1500028" y="0"/>
                </a:moveTo>
                <a:lnTo>
                  <a:pt x="0" y="525008"/>
                </a:lnTo>
              </a:path>
            </a:pathLst>
          </a:custGeom>
          <a:noFill/>
          <a:ln w="253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68" name="object 17"/>
          <p:cNvSpPr/>
          <p:nvPr/>
        </p:nvSpPr>
        <p:spPr>
          <a:xfrm>
            <a:off x="4000680" y="3102840"/>
            <a:ext cx="84240" cy="71640"/>
          </a:xfrm>
          <a:custGeom>
            <a:avLst/>
            <a:gdLst>
              <a:gd name="textAreaLeft" fmla="*/ 0 w 84240"/>
              <a:gd name="textAreaRight" fmla="*/ 84960 w 84240"/>
              <a:gd name="textAreaTop" fmla="*/ 0 h 71640"/>
              <a:gd name="textAreaBottom" fmla="*/ 72360 h 71640"/>
            </a:gdLst>
            <a:ahLst/>
            <a:rect l="textAreaLeft" t="textAreaTop" r="textAreaRight" b="textAreaBottom"/>
            <a:pathLst>
              <a:path w="85089" h="72389">
                <a:moveTo>
                  <a:pt x="59334" y="0"/>
                </a:moveTo>
                <a:lnTo>
                  <a:pt x="0" y="61137"/>
                </a:lnTo>
                <a:lnTo>
                  <a:pt x="84505" y="71932"/>
                </a:lnTo>
                <a:lnTo>
                  <a:pt x="59334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69" name="object 18"/>
          <p:cNvSpPr/>
          <p:nvPr/>
        </p:nvSpPr>
        <p:spPr>
          <a:xfrm>
            <a:off x="5524560" y="2630520"/>
            <a:ext cx="1956240" cy="526320"/>
          </a:xfrm>
          <a:custGeom>
            <a:avLst/>
            <a:gdLst>
              <a:gd name="textAreaLeft" fmla="*/ 0 w 1956240"/>
              <a:gd name="textAreaRight" fmla="*/ 1956960 w 1956240"/>
              <a:gd name="textAreaTop" fmla="*/ 0 h 526320"/>
              <a:gd name="textAreaBottom" fmla="*/ 527040 h 526320"/>
            </a:gdLst>
            <a:ahLst/>
            <a:rect l="textAreaLeft" t="textAreaTop" r="textAreaRight" b="textAreaBottom"/>
            <a:pathLst>
              <a:path w="1957070" h="527050">
                <a:moveTo>
                  <a:pt x="0" y="0"/>
                </a:moveTo>
                <a:lnTo>
                  <a:pt x="1956668" y="526796"/>
                </a:lnTo>
              </a:path>
            </a:pathLst>
          </a:custGeom>
          <a:noFill/>
          <a:ln w="253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70" name="object 19"/>
          <p:cNvSpPr/>
          <p:nvPr/>
        </p:nvSpPr>
        <p:spPr>
          <a:xfrm>
            <a:off x="7422120" y="3107160"/>
            <a:ext cx="83160" cy="73080"/>
          </a:xfrm>
          <a:custGeom>
            <a:avLst/>
            <a:gdLst>
              <a:gd name="textAreaLeft" fmla="*/ 0 w 83160"/>
              <a:gd name="textAreaRight" fmla="*/ 83880 w 83160"/>
              <a:gd name="textAreaTop" fmla="*/ 0 h 73080"/>
              <a:gd name="textAreaBottom" fmla="*/ 73800 h 73080"/>
            </a:gdLst>
            <a:ahLst/>
            <a:rect l="textAreaLeft" t="textAreaTop" r="textAreaRight" b="textAreaBottom"/>
            <a:pathLst>
              <a:path w="83820" h="73660">
                <a:moveTo>
                  <a:pt x="19811" y="0"/>
                </a:moveTo>
                <a:lnTo>
                  <a:pt x="0" y="73583"/>
                </a:lnTo>
                <a:lnTo>
                  <a:pt x="83489" y="56603"/>
                </a:lnTo>
                <a:lnTo>
                  <a:pt x="19811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71" name="object 20"/>
          <p:cNvSpPr/>
          <p:nvPr/>
        </p:nvSpPr>
        <p:spPr>
          <a:xfrm>
            <a:off x="2726640" y="3468600"/>
            <a:ext cx="1045080" cy="671760"/>
          </a:xfrm>
          <a:custGeom>
            <a:avLst/>
            <a:gdLst>
              <a:gd name="textAreaLeft" fmla="*/ 0 w 1045080"/>
              <a:gd name="textAreaRight" fmla="*/ 1045800 w 1045080"/>
              <a:gd name="textAreaTop" fmla="*/ 0 h 671760"/>
              <a:gd name="textAreaBottom" fmla="*/ 672480 h 671760"/>
            </a:gdLst>
            <a:ahLst/>
            <a:rect l="textAreaLeft" t="textAreaTop" r="textAreaRight" b="textAreaBottom"/>
            <a:pathLst>
              <a:path w="1045845" h="672464">
                <a:moveTo>
                  <a:pt x="1045429" y="0"/>
                </a:moveTo>
                <a:lnTo>
                  <a:pt x="0" y="672064"/>
                </a:lnTo>
              </a:path>
            </a:pathLst>
          </a:custGeom>
          <a:noFill/>
          <a:ln w="253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72" name="object 21"/>
          <p:cNvSpPr/>
          <p:nvPr/>
        </p:nvSpPr>
        <p:spPr>
          <a:xfrm>
            <a:off x="2705040" y="4081320"/>
            <a:ext cx="84240" cy="73080"/>
          </a:xfrm>
          <a:custGeom>
            <a:avLst/>
            <a:gdLst>
              <a:gd name="textAreaLeft" fmla="*/ 0 w 84240"/>
              <a:gd name="textAreaRight" fmla="*/ 84960 w 84240"/>
              <a:gd name="textAreaTop" fmla="*/ 0 h 73080"/>
              <a:gd name="textAreaBottom" fmla="*/ 73800 h 73080"/>
            </a:gdLst>
            <a:ahLst/>
            <a:rect l="textAreaLeft" t="textAreaTop" r="textAreaRight" b="textAreaBottom"/>
            <a:pathLst>
              <a:path w="85089" h="73660">
                <a:moveTo>
                  <a:pt x="43497" y="0"/>
                </a:moveTo>
                <a:lnTo>
                  <a:pt x="0" y="73253"/>
                </a:lnTo>
                <a:lnTo>
                  <a:pt x="84696" y="64096"/>
                </a:lnTo>
                <a:lnTo>
                  <a:pt x="43497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73" name="object 22"/>
          <p:cNvSpPr/>
          <p:nvPr/>
        </p:nvSpPr>
        <p:spPr>
          <a:xfrm>
            <a:off x="1808640" y="4459320"/>
            <a:ext cx="819720" cy="819720"/>
          </a:xfrm>
          <a:custGeom>
            <a:avLst/>
            <a:gdLst>
              <a:gd name="textAreaLeft" fmla="*/ 0 w 819720"/>
              <a:gd name="textAreaRight" fmla="*/ 820440 w 819720"/>
              <a:gd name="textAreaTop" fmla="*/ 0 h 819720"/>
              <a:gd name="textAreaBottom" fmla="*/ 820440 h 819720"/>
            </a:gdLst>
            <a:ahLst/>
            <a:rect l="textAreaLeft" t="textAreaTop" r="textAreaRight" b="textAreaBottom"/>
            <a:pathLst>
              <a:path w="820419" h="820420">
                <a:moveTo>
                  <a:pt x="820238" y="0"/>
                </a:moveTo>
                <a:lnTo>
                  <a:pt x="0" y="820239"/>
                </a:lnTo>
              </a:path>
            </a:pathLst>
          </a:custGeom>
          <a:noFill/>
          <a:ln w="253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74" name="object 23"/>
          <p:cNvSpPr/>
          <p:nvPr/>
        </p:nvSpPr>
        <p:spPr>
          <a:xfrm>
            <a:off x="1790640" y="5216760"/>
            <a:ext cx="80640" cy="80640"/>
          </a:xfrm>
          <a:custGeom>
            <a:avLst/>
            <a:gdLst>
              <a:gd name="textAreaLeft" fmla="*/ 0 w 80640"/>
              <a:gd name="textAreaRight" fmla="*/ 81360 w 80640"/>
              <a:gd name="textAreaTop" fmla="*/ 0 h 80640"/>
              <a:gd name="textAreaBottom" fmla="*/ 81360 h 80640"/>
            </a:gdLst>
            <a:ahLst/>
            <a:rect l="textAreaLeft" t="textAreaTop" r="textAreaRight" b="textAreaBottom"/>
            <a:pathLst>
              <a:path w="81280" h="81279">
                <a:moveTo>
                  <a:pt x="26936" y="0"/>
                </a:moveTo>
                <a:lnTo>
                  <a:pt x="0" y="80822"/>
                </a:lnTo>
                <a:lnTo>
                  <a:pt x="80822" y="53886"/>
                </a:lnTo>
                <a:lnTo>
                  <a:pt x="26936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75" name="object 24"/>
          <p:cNvSpPr/>
          <p:nvPr/>
        </p:nvSpPr>
        <p:spPr>
          <a:xfrm>
            <a:off x="3772080" y="3468600"/>
            <a:ext cx="893520" cy="669960"/>
          </a:xfrm>
          <a:custGeom>
            <a:avLst/>
            <a:gdLst>
              <a:gd name="textAreaLeft" fmla="*/ 0 w 893520"/>
              <a:gd name="textAreaRight" fmla="*/ 894240 w 893520"/>
              <a:gd name="textAreaTop" fmla="*/ 0 h 669960"/>
              <a:gd name="textAreaBottom" fmla="*/ 670680 h 669960"/>
            </a:gdLst>
            <a:ahLst/>
            <a:rect l="textAreaLeft" t="textAreaTop" r="textAreaRight" b="textAreaBottom"/>
            <a:pathLst>
              <a:path w="894079" h="670560">
                <a:moveTo>
                  <a:pt x="0" y="0"/>
                </a:moveTo>
                <a:lnTo>
                  <a:pt x="894079" y="670559"/>
                </a:lnTo>
              </a:path>
            </a:pathLst>
          </a:custGeom>
          <a:noFill/>
          <a:ln w="253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76" name="object 25"/>
          <p:cNvSpPr/>
          <p:nvPr/>
        </p:nvSpPr>
        <p:spPr>
          <a:xfrm>
            <a:off x="4602600" y="4078440"/>
            <a:ext cx="83160" cy="75600"/>
          </a:xfrm>
          <a:custGeom>
            <a:avLst/>
            <a:gdLst>
              <a:gd name="textAreaLeft" fmla="*/ 0 w 83160"/>
              <a:gd name="textAreaRight" fmla="*/ 83880 w 83160"/>
              <a:gd name="textAreaTop" fmla="*/ 0 h 75600"/>
              <a:gd name="textAreaBottom" fmla="*/ 76320 h 75600"/>
            </a:gdLst>
            <a:ahLst/>
            <a:rect l="textAreaLeft" t="textAreaTop" r="textAreaRight" b="textAreaBottom"/>
            <a:pathLst>
              <a:path w="83820" h="76200">
                <a:moveTo>
                  <a:pt x="45720" y="0"/>
                </a:moveTo>
                <a:lnTo>
                  <a:pt x="0" y="60960"/>
                </a:lnTo>
                <a:lnTo>
                  <a:pt x="83820" y="76200"/>
                </a:lnTo>
                <a:lnTo>
                  <a:pt x="4572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77" name="object 26"/>
          <p:cNvSpPr/>
          <p:nvPr/>
        </p:nvSpPr>
        <p:spPr>
          <a:xfrm>
            <a:off x="2629080" y="4459320"/>
            <a:ext cx="895320" cy="820440"/>
          </a:xfrm>
          <a:custGeom>
            <a:avLst/>
            <a:gdLst>
              <a:gd name="textAreaLeft" fmla="*/ 0 w 895320"/>
              <a:gd name="textAreaRight" fmla="*/ 896040 w 895320"/>
              <a:gd name="textAreaTop" fmla="*/ 0 h 820440"/>
              <a:gd name="textAreaBottom" fmla="*/ 821160 h 820440"/>
            </a:gdLst>
            <a:ahLst/>
            <a:rect l="textAreaLeft" t="textAreaTop" r="textAreaRight" b="textAreaBottom"/>
            <a:pathLst>
              <a:path w="895985" h="821054">
                <a:moveTo>
                  <a:pt x="0" y="0"/>
                </a:moveTo>
                <a:lnTo>
                  <a:pt x="895676" y="821036"/>
                </a:lnTo>
              </a:path>
            </a:pathLst>
          </a:custGeom>
          <a:noFill/>
          <a:ln w="253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78" name="object 27"/>
          <p:cNvSpPr/>
          <p:nvPr/>
        </p:nvSpPr>
        <p:spPr>
          <a:xfrm>
            <a:off x="3461400" y="5217840"/>
            <a:ext cx="81360" cy="79200"/>
          </a:xfrm>
          <a:custGeom>
            <a:avLst/>
            <a:gdLst>
              <a:gd name="textAreaLeft" fmla="*/ 0 w 81360"/>
              <a:gd name="textAreaRight" fmla="*/ 82080 w 81360"/>
              <a:gd name="textAreaTop" fmla="*/ 0 h 79200"/>
              <a:gd name="textAreaBottom" fmla="*/ 79920 h 79200"/>
            </a:gdLst>
            <a:ahLst/>
            <a:rect l="textAreaLeft" t="textAreaTop" r="textAreaRight" b="textAreaBottom"/>
            <a:pathLst>
              <a:path w="81914" h="80010">
                <a:moveTo>
                  <a:pt x="51485" y="0"/>
                </a:moveTo>
                <a:lnTo>
                  <a:pt x="0" y="56172"/>
                </a:lnTo>
                <a:lnTo>
                  <a:pt x="81914" y="79578"/>
                </a:lnTo>
                <a:lnTo>
                  <a:pt x="51485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Arial"/>
            </a:endParaRPr>
          </a:p>
        </p:txBody>
      </p:sp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3295800" y="526320"/>
            <a:ext cx="2793240" cy="515520"/>
          </a:xfrm>
          <a:prstGeom prst="rect">
            <a:avLst/>
          </a:prstGeom>
          <a:noFill/>
          <a:ln w="0">
            <a:noFill/>
          </a:ln>
        </p:spPr>
        <p:txBody>
          <a:bodyPr lIns="0" rIns="0" tIns="147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3"/>
              </a:spcBef>
              <a:buNone/>
              <a:tabLst>
                <a:tab algn="l" pos="0"/>
              </a:tabLst>
            </a:pPr>
            <a:r>
              <a:rPr b="1" lang="pt-BR" sz="3200" strike="noStrike" u="none">
                <a:solidFill>
                  <a:srgbClr val="041daa"/>
                </a:solidFill>
                <a:uFillTx/>
                <a:latin typeface="Arial"/>
              </a:rPr>
              <a:t>termos</a:t>
            </a:r>
            <a:r>
              <a:rPr b="1" lang="pt-BR" sz="3200" spc="-51" strike="noStrike" u="none">
                <a:solidFill>
                  <a:srgbClr val="041daa"/>
                </a:solidFill>
                <a:uFillTx/>
                <a:latin typeface="Arial"/>
              </a:rPr>
              <a:t> </a:t>
            </a:r>
            <a:r>
              <a:rPr b="1" lang="pt-BR" sz="3200" spc="6" strike="noStrike" u="none">
                <a:solidFill>
                  <a:srgbClr val="041daa"/>
                </a:solidFill>
                <a:uFillTx/>
                <a:latin typeface="Arial"/>
              </a:rPr>
              <a:t>Prolog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0" name="object 29"/>
          <p:cNvSpPr/>
          <p:nvPr/>
        </p:nvSpPr>
        <p:spPr>
          <a:xfrm>
            <a:off x="5038920" y="2274840"/>
            <a:ext cx="114768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ctr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1800" spc="-14" strike="noStrike" u="none">
                <a:solidFill>
                  <a:schemeClr val="dk1"/>
                </a:solidFill>
                <a:uFillTx/>
                <a:latin typeface="Arial"/>
              </a:rPr>
              <a:t>Condições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1" name="object 30"/>
          <p:cNvSpPr/>
          <p:nvPr/>
        </p:nvSpPr>
        <p:spPr>
          <a:xfrm>
            <a:off x="2714040" y="3181680"/>
            <a:ext cx="1860480" cy="5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19"/>
              </a:spcBef>
            </a:pPr>
            <a:r>
              <a:rPr b="0" lang="pt-BR" sz="1900" strike="noStrike" u="none">
                <a:solidFill>
                  <a:schemeClr val="dk1"/>
                </a:solidFill>
                <a:uFillTx/>
                <a:latin typeface="Arial"/>
              </a:rPr>
              <a:t>Termos simples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119"/>
              </a:spcBef>
            </a:pP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2" name="object 31"/>
          <p:cNvSpPr/>
          <p:nvPr/>
        </p:nvSpPr>
        <p:spPr>
          <a:xfrm>
            <a:off x="6454080" y="3149280"/>
            <a:ext cx="2133000" cy="29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05"/>
              </a:spcBef>
            </a:pPr>
            <a:r>
              <a:rPr b="0" lang="pt-BR" sz="1850" strike="noStrike" u="none">
                <a:solidFill>
                  <a:schemeClr val="dk1"/>
                </a:solidFill>
                <a:uFillTx/>
                <a:latin typeface="Arial"/>
              </a:rPr>
              <a:t>Termos complexos</a:t>
            </a:r>
            <a:endParaRPr b="0" lang="pt-BR" sz="1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3" name="object 32"/>
          <p:cNvSpPr/>
          <p:nvPr/>
        </p:nvSpPr>
        <p:spPr>
          <a:xfrm>
            <a:off x="1976040" y="4154760"/>
            <a:ext cx="131868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19"/>
              </a:spcBef>
            </a:pPr>
            <a:r>
              <a:rPr b="0" lang="pt-BR" sz="1900" strike="noStrike" u="none">
                <a:solidFill>
                  <a:schemeClr val="dk1"/>
                </a:solidFill>
                <a:uFillTx/>
                <a:latin typeface="Arial"/>
              </a:rPr>
              <a:t>constantes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4" name="object 33"/>
          <p:cNvSpPr/>
          <p:nvPr/>
        </p:nvSpPr>
        <p:spPr>
          <a:xfrm>
            <a:off x="4028400" y="4172400"/>
            <a:ext cx="110160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19"/>
              </a:spcBef>
            </a:pPr>
            <a:r>
              <a:rPr b="0" lang="pt-BR" sz="1900" strike="noStrike" u="none">
                <a:solidFill>
                  <a:schemeClr val="dk1"/>
                </a:solidFill>
                <a:uFillTx/>
                <a:latin typeface="Arial"/>
              </a:rPr>
              <a:t>variáveis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5" name="object 34"/>
          <p:cNvSpPr/>
          <p:nvPr/>
        </p:nvSpPr>
        <p:spPr>
          <a:xfrm>
            <a:off x="1260000" y="5315400"/>
            <a:ext cx="93852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19"/>
              </a:spcBef>
            </a:pPr>
            <a:r>
              <a:rPr b="0" lang="pt-BR" sz="1900" strike="noStrike" u="none">
                <a:solidFill>
                  <a:schemeClr val="dk1"/>
                </a:solidFill>
                <a:uFillTx/>
                <a:latin typeface="Arial"/>
              </a:rPr>
              <a:t>Átomos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6" name="object 35"/>
          <p:cNvSpPr/>
          <p:nvPr/>
        </p:nvSpPr>
        <p:spPr>
          <a:xfrm>
            <a:off x="2898000" y="5315400"/>
            <a:ext cx="112752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19"/>
              </a:spcBef>
            </a:pPr>
            <a:r>
              <a:rPr b="0" lang="pt-BR" sz="1900" strike="noStrike" u="none">
                <a:solidFill>
                  <a:schemeClr val="dk1"/>
                </a:solidFill>
                <a:uFillTx/>
                <a:latin typeface="Arial"/>
              </a:rPr>
              <a:t>Números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371600" y="599400"/>
            <a:ext cx="6933600" cy="503640"/>
          </a:xfrm>
          <a:prstGeom prst="rect">
            <a:avLst/>
          </a:prstGeom>
          <a:noFill/>
          <a:ln w="0">
            <a:noFill/>
          </a:ln>
        </p:spPr>
        <p:txBody>
          <a:bodyPr lIns="0" rIns="0" tIns="115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1"/>
              </a:spcBef>
              <a:buNone/>
              <a:tabLst>
                <a:tab algn="l" pos="0"/>
              </a:tabLst>
            </a:pPr>
            <a:r>
              <a:rPr b="1" lang="pt-BR" sz="2800" spc="-11" strike="noStrike" u="none">
                <a:solidFill>
                  <a:srgbClr val="041daa"/>
                </a:solidFill>
                <a:uFillTx/>
                <a:latin typeface="Arial"/>
              </a:rPr>
              <a:t>Objetivo desta </a:t>
            </a:r>
            <a:r>
              <a:rPr b="1" lang="pt-BR" sz="3200" spc="-11" strike="noStrike" u="none">
                <a:solidFill>
                  <a:srgbClr val="041daa"/>
                </a:solidFill>
                <a:uFillTx/>
                <a:latin typeface="Arial"/>
              </a:rPr>
              <a:t>apresentação</a:t>
            </a:r>
            <a:r>
              <a:rPr b="1" lang="pt-BR" sz="2800" spc="-20" strike="noStrike" u="none">
                <a:solidFill>
                  <a:srgbClr val="041daa"/>
                </a:solidFill>
                <a:uFillTx/>
                <a:latin typeface="Arial"/>
              </a:rPr>
              <a:t>(</a:t>
            </a:r>
            <a:r>
              <a:rPr b="1" lang="pt-BR" sz="2800" spc="-6" strike="noStrike" u="none">
                <a:solidFill>
                  <a:srgbClr val="041daa"/>
                </a:solidFill>
                <a:uFillTx/>
                <a:latin typeface="Arial"/>
              </a:rPr>
              <a:t>1/2)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object 3"/>
          <p:cNvSpPr/>
          <p:nvPr/>
        </p:nvSpPr>
        <p:spPr>
          <a:xfrm>
            <a:off x="1145520" y="1704960"/>
            <a:ext cx="6716160" cy="32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7440" bIns="0" anchor="t">
            <a:spAutoFit/>
          </a:bodyPr>
          <a:p>
            <a:pPr marL="355680" indent="-343080" defTabSz="914400">
              <a:lnSpc>
                <a:spcPts val="3399"/>
              </a:lnSpc>
              <a:spcBef>
                <a:spcPts val="295"/>
              </a:spcBef>
              <a:tabLst>
                <a:tab algn="l" pos="0"/>
              </a:tabLst>
            </a:pPr>
            <a:r>
              <a:rPr b="0" lang="pt-BR" sz="2800" spc="139" strike="noStrike" u="none">
                <a:solidFill>
                  <a:schemeClr val="dk1"/>
                </a:solidFill>
                <a:uFillTx/>
                <a:latin typeface="Arial"/>
              </a:rPr>
              <a:t>• </a:t>
            </a:r>
            <a:r>
              <a:rPr b="0" lang="pt-BR" sz="2800" spc="54" strike="noStrike" u="none">
                <a:solidFill>
                  <a:schemeClr val="dk1"/>
                </a:solidFill>
                <a:uFillTx/>
                <a:latin typeface="Arial"/>
              </a:rPr>
              <a:t>Dê </a:t>
            </a:r>
            <a:r>
              <a:rPr b="0" lang="pt-BR" sz="2800" spc="-54" strike="noStrike" u="none">
                <a:solidFill>
                  <a:schemeClr val="dk1"/>
                </a:solidFill>
                <a:uFillTx/>
                <a:latin typeface="Arial"/>
              </a:rPr>
              <a:t>alguns </a:t>
            </a:r>
            <a:r>
              <a:rPr b="0" lang="pt-BR" sz="2800" spc="-65" strike="noStrike" u="none">
                <a:solidFill>
                  <a:schemeClr val="dk1"/>
                </a:solidFill>
                <a:uFillTx/>
                <a:latin typeface="Arial"/>
              </a:rPr>
              <a:t>exemplos simples </a:t>
            </a:r>
            <a:r>
              <a:rPr b="0" lang="pt-BR" sz="2800" spc="-71" strike="noStrike" u="none">
                <a:solidFill>
                  <a:schemeClr val="dk1"/>
                </a:solidFill>
                <a:uFillTx/>
                <a:latin typeface="Arial"/>
              </a:rPr>
              <a:t>de  </a:t>
            </a:r>
            <a:r>
              <a:rPr b="0" lang="pt-BR" sz="2800" spc="-74" strike="noStrike" u="none">
                <a:solidFill>
                  <a:schemeClr val="dk1"/>
                </a:solidFill>
                <a:uFillTx/>
                <a:latin typeface="Arial"/>
              </a:rPr>
              <a:t>programas</a:t>
            </a:r>
            <a:r>
              <a:rPr b="0" lang="pt-BR" sz="2800" spc="13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800" spc="-71" strike="noStrike" u="none">
                <a:solidFill>
                  <a:schemeClr val="dk1"/>
                </a:solidFill>
                <a:uFillTx/>
                <a:latin typeface="Arial"/>
              </a:rPr>
              <a:t>Prolog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1035"/>
              </a:spcBef>
              <a:tabLst>
                <a:tab algn="l" pos="0"/>
              </a:tabLst>
            </a:pPr>
            <a:r>
              <a:rPr b="0" lang="pt-BR" sz="2800" spc="139" strike="noStrike" u="none">
                <a:solidFill>
                  <a:schemeClr val="dk1"/>
                </a:solidFill>
                <a:uFillTx/>
                <a:latin typeface="Arial"/>
              </a:rPr>
              <a:t>•</a:t>
            </a:r>
            <a:r>
              <a:rPr b="0" lang="pt-BR" sz="2400" spc="139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400" spc="-71" strike="noStrike" u="none">
                <a:solidFill>
                  <a:schemeClr val="dk1"/>
                </a:solidFill>
                <a:uFillTx/>
                <a:latin typeface="Arial"/>
              </a:rPr>
              <a:t>Discutir </a:t>
            </a:r>
            <a:r>
              <a:rPr b="0" lang="pt-BR" sz="2400" spc="40" strike="noStrike" u="none">
                <a:solidFill>
                  <a:schemeClr val="dk1"/>
                </a:solidFill>
                <a:uFillTx/>
                <a:latin typeface="Arial"/>
              </a:rPr>
              <a:t>as </a:t>
            </a:r>
            <a:r>
              <a:rPr b="0" lang="pt-BR" sz="2400" spc="-60" strike="noStrike" u="none">
                <a:solidFill>
                  <a:schemeClr val="dk1"/>
                </a:solidFill>
                <a:uFillTx/>
                <a:latin typeface="Arial"/>
              </a:rPr>
              <a:t>três </a:t>
            </a:r>
            <a:r>
              <a:rPr b="0" lang="pt-BR" sz="2400" spc="-54" strike="noStrike" u="none">
                <a:solidFill>
                  <a:schemeClr val="dk1"/>
                </a:solidFill>
                <a:uFillTx/>
                <a:latin typeface="Arial"/>
              </a:rPr>
              <a:t>construções </a:t>
            </a:r>
            <a:r>
              <a:rPr b="0" lang="pt-BR" sz="2400" spc="-20" strike="noStrike" u="none">
                <a:solidFill>
                  <a:schemeClr val="dk1"/>
                </a:solidFill>
                <a:uFillTx/>
                <a:latin typeface="Arial"/>
              </a:rPr>
              <a:t>básicas </a:t>
            </a:r>
            <a:r>
              <a:rPr b="0" lang="pt-BR" sz="2400" spc="-96" strike="noStrike" u="none">
                <a:solidFill>
                  <a:schemeClr val="dk1"/>
                </a:solidFill>
                <a:uFillTx/>
                <a:latin typeface="Arial"/>
              </a:rPr>
              <a:t>em</a:t>
            </a:r>
            <a:r>
              <a:rPr b="0" lang="pt-BR" sz="2400" spc="71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400" spc="-54" strike="noStrike" u="none">
                <a:solidFill>
                  <a:schemeClr val="dk1"/>
                </a:solidFill>
                <a:uFillTx/>
                <a:latin typeface="Arial"/>
              </a:rPr>
              <a:t>Prolog: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14"/>
              </a:spcBef>
              <a:tabLst>
                <a:tab algn="l" pos="0"/>
              </a:tabLst>
            </a:pP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67440" indent="-197640" defTabSz="914400">
              <a:lnSpc>
                <a:spcPct val="100000"/>
              </a:lnSpc>
              <a:buClr>
                <a:srgbClr val="000000"/>
              </a:buClr>
              <a:buSzPct val="115000"/>
              <a:buFont typeface="OpenSymbol"/>
              <a:buChar char="-"/>
              <a:tabLst>
                <a:tab algn="l" pos="668160"/>
              </a:tabLst>
            </a:pPr>
            <a:r>
              <a:rPr b="0" lang="pt-BR" sz="2000" spc="-65" strike="noStrike" u="none">
                <a:solidFill>
                  <a:schemeClr val="dk1"/>
                </a:solidFill>
                <a:uFillTx/>
                <a:latin typeface="Arial"/>
              </a:rPr>
              <a:t>Fatos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67440" indent="-19764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132000"/>
              <a:buFont typeface="OpenSymbol"/>
              <a:buChar char="-"/>
              <a:tabLst>
                <a:tab algn="l" pos="668160"/>
              </a:tabLst>
            </a:pPr>
            <a:r>
              <a:rPr b="0" lang="pt-BR" sz="2000" spc="26" strike="noStrike" u="none">
                <a:solidFill>
                  <a:schemeClr val="dk1"/>
                </a:solidFill>
                <a:uFillTx/>
                <a:latin typeface="Arial"/>
              </a:rPr>
              <a:t>Regras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67440" indent="-19764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OpenSymbol"/>
              <a:buChar char="-"/>
              <a:tabLst>
                <a:tab algn="l" pos="668160"/>
              </a:tabLst>
            </a:pPr>
            <a:r>
              <a:rPr b="0" lang="pt-BR" sz="2000" spc="-51" strike="noStrike" u="none">
                <a:solidFill>
                  <a:schemeClr val="dk1"/>
                </a:solidFill>
                <a:uFillTx/>
                <a:latin typeface="Arial"/>
              </a:rPr>
              <a:t>Consultas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4149720" y="539640"/>
            <a:ext cx="1429200" cy="499680"/>
          </a:xfrm>
          <a:prstGeom prst="rect">
            <a:avLst/>
          </a:prstGeom>
          <a:noFill/>
          <a:ln w="0">
            <a:noFill/>
          </a:ln>
        </p:spPr>
        <p:txBody>
          <a:bodyPr lIns="0" rIns="0" tIns="140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1"/>
              </a:spcBef>
              <a:buNone/>
              <a:tabLst>
                <a:tab algn="l" pos="0"/>
              </a:tabLst>
            </a:pPr>
            <a:r>
              <a:rPr b="1" lang="pt-BR" sz="3100" strike="noStrike" u="none">
                <a:solidFill>
                  <a:srgbClr val="041daa"/>
                </a:solidFill>
                <a:uFillTx/>
                <a:latin typeface="Arial"/>
              </a:rPr>
              <a:t>átomos</a:t>
            </a:r>
            <a:endParaRPr b="0" lang="pt-BR" sz="3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8" name="PlaceHolder 2"/>
          <p:cNvSpPr>
            <a:spLocks noGrp="1"/>
          </p:cNvSpPr>
          <p:nvPr>
            <p:ph/>
          </p:nvPr>
        </p:nvSpPr>
        <p:spPr>
          <a:xfrm>
            <a:off x="289440" y="1623600"/>
            <a:ext cx="8564040" cy="1560240"/>
          </a:xfrm>
          <a:prstGeom prst="rect">
            <a:avLst/>
          </a:prstGeom>
          <a:noFill/>
          <a:ln w="0">
            <a:noFill/>
          </a:ln>
        </p:spPr>
        <p:txBody>
          <a:bodyPr lIns="0" rIns="0" tIns="37440" bIns="0" anchor="t">
            <a:noAutofit/>
          </a:bodyPr>
          <a:p>
            <a:pPr marL="983160" indent="-343080">
              <a:lnSpc>
                <a:spcPts val="2999"/>
              </a:lnSpc>
              <a:spcBef>
                <a:spcPts val="295"/>
              </a:spcBef>
              <a:buNone/>
              <a:tabLst>
                <a:tab algn="l" pos="0"/>
              </a:tabLst>
            </a:pPr>
            <a:r>
              <a:rPr b="0" lang="pt-BR" sz="2250" spc="119" strike="noStrike" u="none">
                <a:solidFill>
                  <a:schemeClr val="dk1"/>
                </a:solidFill>
                <a:uFillTx/>
                <a:latin typeface="Noto Sans CJK JP Regular"/>
              </a:rPr>
              <a:t>•</a:t>
            </a:r>
            <a:r>
              <a:rPr b="0" lang="pt-BR" sz="2000" spc="119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2000" spc="-60" strike="noStrike" u="none">
                <a:solidFill>
                  <a:schemeClr val="dk1"/>
                </a:solidFill>
                <a:uFillTx/>
                <a:latin typeface="Noto Sans CJK JP Regular"/>
              </a:rPr>
              <a:t>Uma </a:t>
            </a:r>
            <a:r>
              <a:rPr b="0" lang="pt-BR" sz="2000" spc="-40" strike="noStrike" u="none">
                <a:solidFill>
                  <a:schemeClr val="dk1"/>
                </a:solidFill>
                <a:uFillTx/>
                <a:latin typeface="Noto Sans CJK JP Regular"/>
              </a:rPr>
              <a:t>sequência </a:t>
            </a:r>
            <a:r>
              <a:rPr b="0" lang="pt-BR" sz="2000" spc="-54" strike="noStrike" u="none">
                <a:solidFill>
                  <a:schemeClr val="dk1"/>
                </a:solidFill>
                <a:uFillTx/>
                <a:latin typeface="Noto Sans CJK JP Regular"/>
              </a:rPr>
              <a:t>de </a:t>
            </a:r>
            <a:r>
              <a:rPr b="0" lang="pt-BR" sz="2000" spc="-34" strike="noStrike" u="none">
                <a:solidFill>
                  <a:schemeClr val="dk1"/>
                </a:solidFill>
                <a:uFillTx/>
                <a:latin typeface="Noto Sans CJK JP Regular"/>
              </a:rPr>
              <a:t>caracteres </a:t>
            </a:r>
            <a:r>
              <a:rPr b="0" lang="pt-BR" sz="2000" spc="-54" strike="noStrike" u="none">
                <a:solidFill>
                  <a:schemeClr val="dk1"/>
                </a:solidFill>
                <a:uFillTx/>
                <a:latin typeface="Noto Sans CJK JP Regular"/>
              </a:rPr>
              <a:t>de </a:t>
            </a:r>
            <a:r>
              <a:rPr b="0" lang="pt-BR" sz="2000" spc="-60" strike="noStrike" u="none">
                <a:solidFill>
                  <a:schemeClr val="dk1"/>
                </a:solidFill>
                <a:uFillTx/>
                <a:latin typeface="Noto Sans CJK JP Regular"/>
              </a:rPr>
              <a:t>letras </a:t>
            </a:r>
            <a:r>
              <a:rPr b="0" lang="pt-BR" sz="2000" spc="-40" strike="noStrike" u="none">
                <a:solidFill>
                  <a:schemeClr val="dk1"/>
                </a:solidFill>
                <a:uFillTx/>
                <a:latin typeface="Noto Sans CJK JP Regular"/>
              </a:rPr>
              <a:t>maiúsculas, </a:t>
            </a:r>
            <a:r>
              <a:rPr b="0" lang="pt-BR" sz="2000" spc="-65" strike="noStrike" u="none">
                <a:solidFill>
                  <a:schemeClr val="dk1"/>
                </a:solidFill>
                <a:uFillTx/>
                <a:latin typeface="Noto Sans CJK JP Regular"/>
              </a:rPr>
              <a:t>letras  </a:t>
            </a:r>
            <a:r>
              <a:rPr b="0" lang="pt-BR" sz="2000" spc="-51" strike="noStrike" u="none">
                <a:solidFill>
                  <a:schemeClr val="dk1"/>
                </a:solidFill>
                <a:uFillTx/>
                <a:latin typeface="Noto Sans CJK JP Regular"/>
              </a:rPr>
              <a:t>minúsculas, </a:t>
            </a:r>
            <a:r>
              <a:rPr b="0" lang="pt-BR" sz="2000" spc="-65" strike="noStrike" u="none">
                <a:solidFill>
                  <a:schemeClr val="dk1"/>
                </a:solidFill>
                <a:uFillTx/>
                <a:latin typeface="Noto Sans CJK JP Regular"/>
              </a:rPr>
              <a:t>dígitos </a:t>
            </a:r>
            <a:r>
              <a:rPr b="0" lang="pt-BR" sz="2000" spc="-96" strike="noStrike" u="none">
                <a:solidFill>
                  <a:schemeClr val="dk1"/>
                </a:solidFill>
                <a:uFillTx/>
                <a:latin typeface="Noto Sans CJK JP Regular"/>
              </a:rPr>
              <a:t>ou </a:t>
            </a:r>
            <a:r>
              <a:rPr b="0" lang="pt-BR" sz="2000" spc="-71" strike="noStrike" u="none">
                <a:solidFill>
                  <a:schemeClr val="dk1"/>
                </a:solidFill>
                <a:uFillTx/>
                <a:latin typeface="Noto Sans CJK JP Regular"/>
              </a:rPr>
              <a:t>sublinhado, </a:t>
            </a:r>
            <a:r>
              <a:rPr b="0" lang="pt-BR" sz="2000" spc="-65" strike="noStrike" u="none">
                <a:solidFill>
                  <a:schemeClr val="dk1"/>
                </a:solidFill>
                <a:uFillTx/>
                <a:latin typeface="Noto Sans CJK JP Regular"/>
              </a:rPr>
              <a:t>começando </a:t>
            </a:r>
            <a:r>
              <a:rPr b="0" lang="pt-BR" sz="2000" spc="-91" strike="noStrike" u="none">
                <a:solidFill>
                  <a:schemeClr val="dk1"/>
                </a:solidFill>
                <a:uFillTx/>
                <a:latin typeface="Noto Sans CJK JP Regular"/>
              </a:rPr>
              <a:t>com</a:t>
            </a:r>
            <a:r>
              <a:rPr b="0" lang="pt-BR" sz="2000" spc="-65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2000" spc="-96" strike="noStrike" u="none">
                <a:solidFill>
                  <a:schemeClr val="dk1"/>
                </a:solidFill>
                <a:uFillTx/>
                <a:latin typeface="Noto Sans CJK JP Regular"/>
              </a:rPr>
              <a:t>um</a:t>
            </a:r>
            <a:r>
              <a:rPr b="0" lang="pt-BR" sz="2000" spc="-96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Noto Sans CJK JP Regular"/>
              </a:rPr>
              <a:t>a</a:t>
            </a:r>
            <a:r>
              <a:rPr b="0" lang="pt-BR" sz="2000" spc="11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Noto Sans CJK JP Regular"/>
              </a:rPr>
              <a:t> </a:t>
            </a:r>
            <a:r>
              <a:rPr b="0" lang="pt-BR" sz="2000" spc="-9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Noto Sans CJK JP Regular"/>
              </a:rPr>
              <a:t>letra 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2000" spc="-7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Noto Sans CJK JP Regular"/>
              </a:rPr>
              <a:t>minúscula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097280" indent="0">
              <a:lnSpc>
                <a:spcPct val="100000"/>
              </a:lnSpc>
              <a:spcBef>
                <a:spcPts val="714"/>
              </a:spcBef>
              <a:buNone/>
              <a:tabLst>
                <a:tab algn="l" pos="0"/>
              </a:tabLst>
            </a:pPr>
            <a:r>
              <a:rPr b="0" lang="pt-BR" sz="1900" spc="-20" strike="noStrike" u="none">
                <a:solidFill>
                  <a:schemeClr val="dk1"/>
                </a:solidFill>
                <a:uFillTx/>
                <a:latin typeface="Noto Sans CJK JP Regular"/>
              </a:rPr>
              <a:t>- </a:t>
            </a:r>
            <a:r>
              <a:rPr b="0" lang="pt-BR" sz="1800" spc="26" strike="noStrike" u="none">
                <a:solidFill>
                  <a:schemeClr val="dk1"/>
                </a:solidFill>
                <a:uFillTx/>
                <a:latin typeface="Noto Sans CJK JP Regular"/>
              </a:rPr>
              <a:t>• </a:t>
            </a:r>
            <a:r>
              <a:rPr b="0" lang="pt-BR" sz="1900" spc="-156" strike="noStrike" u="none">
                <a:solidFill>
                  <a:schemeClr val="dk1"/>
                </a:solidFill>
                <a:uFillTx/>
                <a:latin typeface="DejaVu Sans"/>
              </a:rPr>
              <a:t>Exemplos: </a:t>
            </a:r>
            <a:r>
              <a:rPr b="1" lang="pt-BR" sz="1800" spc="6" strike="noStrike" u="none">
                <a:solidFill>
                  <a:schemeClr val="dk1"/>
                </a:solidFill>
                <a:uFillTx/>
                <a:latin typeface="Arial"/>
              </a:rPr>
              <a:t>butch, </a:t>
            </a:r>
            <a:r>
              <a:rPr b="1" lang="pt-BR" sz="1800" spc="11" strike="noStrike" u="none">
                <a:solidFill>
                  <a:schemeClr val="dk1"/>
                </a:solidFill>
                <a:uFillTx/>
                <a:latin typeface="Arial"/>
              </a:rPr>
              <a:t>big_kahuna_burger,</a:t>
            </a:r>
            <a:r>
              <a:rPr b="1" lang="pt-BR" sz="1800" spc="14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pt-BR" sz="1800" spc="11" strike="noStrike" u="none">
                <a:solidFill>
                  <a:schemeClr val="dk1"/>
                </a:solidFill>
                <a:uFillTx/>
                <a:latin typeface="Arial"/>
              </a:rPr>
              <a:t>tocarGuitarra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4149720" y="539640"/>
            <a:ext cx="1429200" cy="499680"/>
          </a:xfrm>
          <a:prstGeom prst="rect">
            <a:avLst/>
          </a:prstGeom>
          <a:noFill/>
          <a:ln w="0">
            <a:noFill/>
          </a:ln>
        </p:spPr>
        <p:txBody>
          <a:bodyPr lIns="0" rIns="0" tIns="140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1"/>
              </a:spcBef>
              <a:buNone/>
              <a:tabLst>
                <a:tab algn="l" pos="0"/>
              </a:tabLst>
            </a:pPr>
            <a:r>
              <a:rPr b="1" lang="pt-BR" sz="3100" strike="noStrike" u="none">
                <a:solidFill>
                  <a:srgbClr val="041daa"/>
                </a:solidFill>
                <a:uFillTx/>
                <a:latin typeface="Arial"/>
              </a:rPr>
              <a:t>átomos</a:t>
            </a:r>
            <a:endParaRPr b="0" lang="pt-BR" sz="3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289440" y="1623600"/>
            <a:ext cx="8564040" cy="2138400"/>
          </a:xfrm>
          <a:prstGeom prst="rect">
            <a:avLst/>
          </a:prstGeom>
          <a:noFill/>
          <a:ln w="0">
            <a:noFill/>
          </a:ln>
        </p:spPr>
        <p:txBody>
          <a:bodyPr lIns="0" rIns="0" tIns="37440" bIns="0" anchor="t">
            <a:noAutofit/>
          </a:bodyPr>
          <a:p>
            <a:pPr marL="983160" indent="-343080">
              <a:lnSpc>
                <a:spcPts val="2999"/>
              </a:lnSpc>
              <a:spcBef>
                <a:spcPts val="295"/>
              </a:spcBef>
              <a:buNone/>
              <a:tabLst>
                <a:tab algn="l" pos="0"/>
              </a:tabLst>
            </a:pPr>
            <a:r>
              <a:rPr b="0" lang="pt-BR" sz="2250" spc="119" strike="noStrike" u="none">
                <a:solidFill>
                  <a:schemeClr val="dk1"/>
                </a:solidFill>
                <a:uFillTx/>
                <a:latin typeface="Noto Sans CJK JP Regular"/>
              </a:rPr>
              <a:t>•</a:t>
            </a:r>
            <a:r>
              <a:rPr b="0" lang="pt-BR" sz="2000" spc="119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2000" spc="-60" strike="noStrike" u="none">
                <a:solidFill>
                  <a:schemeClr val="dk1"/>
                </a:solidFill>
                <a:uFillTx/>
                <a:latin typeface="Noto Sans CJK JP Regular"/>
              </a:rPr>
              <a:t>Uma </a:t>
            </a:r>
            <a:r>
              <a:rPr b="0" lang="pt-BR" sz="2000" spc="-40" strike="noStrike" u="none">
                <a:solidFill>
                  <a:schemeClr val="dk1"/>
                </a:solidFill>
                <a:uFillTx/>
                <a:latin typeface="Noto Sans CJK JP Regular"/>
              </a:rPr>
              <a:t>sequência </a:t>
            </a:r>
            <a:r>
              <a:rPr b="0" lang="pt-BR" sz="2000" spc="-54" strike="noStrike" u="none">
                <a:solidFill>
                  <a:schemeClr val="dk1"/>
                </a:solidFill>
                <a:uFillTx/>
                <a:latin typeface="Noto Sans CJK JP Regular"/>
              </a:rPr>
              <a:t>de </a:t>
            </a:r>
            <a:r>
              <a:rPr b="0" lang="pt-BR" sz="2000" spc="-34" strike="noStrike" u="none">
                <a:solidFill>
                  <a:schemeClr val="dk1"/>
                </a:solidFill>
                <a:uFillTx/>
                <a:latin typeface="Noto Sans CJK JP Regular"/>
              </a:rPr>
              <a:t>caracteres </a:t>
            </a:r>
            <a:r>
              <a:rPr b="0" lang="pt-BR" sz="2000" spc="-54" strike="noStrike" u="none">
                <a:solidFill>
                  <a:schemeClr val="dk1"/>
                </a:solidFill>
                <a:uFillTx/>
                <a:latin typeface="Noto Sans CJK JP Regular"/>
              </a:rPr>
              <a:t>de </a:t>
            </a:r>
            <a:r>
              <a:rPr b="0" lang="pt-BR" sz="2000" spc="-60" strike="noStrike" u="none">
                <a:solidFill>
                  <a:schemeClr val="dk1"/>
                </a:solidFill>
                <a:uFillTx/>
                <a:latin typeface="Noto Sans CJK JP Regular"/>
              </a:rPr>
              <a:t>letras </a:t>
            </a:r>
            <a:r>
              <a:rPr b="0" lang="pt-BR" sz="2000" spc="-40" strike="noStrike" u="none">
                <a:solidFill>
                  <a:schemeClr val="dk1"/>
                </a:solidFill>
                <a:uFillTx/>
                <a:latin typeface="Noto Sans CJK JP Regular"/>
              </a:rPr>
              <a:t>maiúsculas, </a:t>
            </a:r>
            <a:r>
              <a:rPr b="0" lang="pt-BR" sz="2000" spc="-65" strike="noStrike" u="none">
                <a:solidFill>
                  <a:schemeClr val="dk1"/>
                </a:solidFill>
                <a:uFillTx/>
                <a:latin typeface="Noto Sans CJK JP Regular"/>
              </a:rPr>
              <a:t>letras  </a:t>
            </a:r>
            <a:r>
              <a:rPr b="0" lang="pt-BR" sz="2000" spc="-51" strike="noStrike" u="none">
                <a:solidFill>
                  <a:schemeClr val="dk1"/>
                </a:solidFill>
                <a:uFillTx/>
                <a:latin typeface="Noto Sans CJK JP Regular"/>
              </a:rPr>
              <a:t>minúsculas, </a:t>
            </a:r>
            <a:r>
              <a:rPr b="0" lang="pt-BR" sz="2000" spc="-65" strike="noStrike" u="none">
                <a:solidFill>
                  <a:schemeClr val="dk1"/>
                </a:solidFill>
                <a:uFillTx/>
                <a:latin typeface="Noto Sans CJK JP Regular"/>
              </a:rPr>
              <a:t>dígitos </a:t>
            </a:r>
            <a:r>
              <a:rPr b="0" lang="pt-BR" sz="2000" spc="-96" strike="noStrike" u="none">
                <a:solidFill>
                  <a:schemeClr val="dk1"/>
                </a:solidFill>
                <a:uFillTx/>
                <a:latin typeface="Noto Sans CJK JP Regular"/>
              </a:rPr>
              <a:t>ou </a:t>
            </a:r>
            <a:r>
              <a:rPr b="0" lang="pt-BR" sz="2000" spc="-71" strike="noStrike" u="none">
                <a:solidFill>
                  <a:schemeClr val="dk1"/>
                </a:solidFill>
                <a:uFillTx/>
                <a:latin typeface="Noto Sans CJK JP Regular"/>
              </a:rPr>
              <a:t>sublinhado, </a:t>
            </a:r>
            <a:r>
              <a:rPr b="0" lang="pt-BR" sz="2000" spc="-65" strike="noStrike" u="none">
                <a:solidFill>
                  <a:schemeClr val="dk1"/>
                </a:solidFill>
                <a:uFillTx/>
                <a:latin typeface="Noto Sans CJK JP Regular"/>
              </a:rPr>
              <a:t>começando </a:t>
            </a:r>
            <a:r>
              <a:rPr b="0" lang="pt-BR" sz="2000" spc="-91" strike="noStrike" u="none">
                <a:solidFill>
                  <a:schemeClr val="dk1"/>
                </a:solidFill>
                <a:uFillTx/>
                <a:latin typeface="Noto Sans CJK JP Regular"/>
              </a:rPr>
              <a:t>com</a:t>
            </a:r>
            <a:r>
              <a:rPr b="0" lang="pt-BR" sz="2000" spc="-65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2000" spc="-96" strike="noStrike" u="none">
                <a:solidFill>
                  <a:schemeClr val="dk1"/>
                </a:solidFill>
                <a:uFillTx/>
                <a:latin typeface="Noto Sans CJK JP Regular"/>
              </a:rPr>
              <a:t>um</a:t>
            </a:r>
            <a:r>
              <a:rPr b="0" lang="pt-BR" sz="2000" spc="-96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Noto Sans CJK JP Regular"/>
              </a:rPr>
              <a:t>a</a:t>
            </a:r>
            <a:r>
              <a:rPr b="0" lang="pt-BR" sz="2000" spc="11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Noto Sans CJK JP Regular"/>
              </a:rPr>
              <a:t> </a:t>
            </a:r>
            <a:r>
              <a:rPr b="0" lang="pt-BR" sz="2000" spc="-9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Noto Sans CJK JP Regular"/>
              </a:rPr>
              <a:t>letra </a:t>
            </a:r>
            <a:r>
              <a:rPr b="0" lang="pt-BR" sz="2000" spc="-7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Noto Sans CJK JP Regular"/>
              </a:rPr>
              <a:t>minúscula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097280" indent="0">
              <a:lnSpc>
                <a:spcPct val="100000"/>
              </a:lnSpc>
              <a:spcBef>
                <a:spcPts val="714"/>
              </a:spcBef>
              <a:buNone/>
              <a:tabLst>
                <a:tab algn="l" pos="0"/>
              </a:tabLst>
            </a:pPr>
            <a:r>
              <a:rPr b="0" lang="pt-BR" sz="1900" spc="-20" strike="noStrike" u="none">
                <a:solidFill>
                  <a:schemeClr val="dk1"/>
                </a:solidFill>
                <a:uFillTx/>
                <a:latin typeface="Noto Sans CJK JP Regular"/>
              </a:rPr>
              <a:t>- </a:t>
            </a:r>
            <a:r>
              <a:rPr b="0" lang="pt-BR" sz="1800" spc="26" strike="noStrike" u="none">
                <a:solidFill>
                  <a:schemeClr val="dk1"/>
                </a:solidFill>
                <a:uFillTx/>
                <a:latin typeface="Noto Sans CJK JP Regular"/>
              </a:rPr>
              <a:t>• </a:t>
            </a:r>
            <a:r>
              <a:rPr b="0" lang="pt-BR" sz="1900" spc="-156" strike="noStrike" u="none">
                <a:solidFill>
                  <a:schemeClr val="dk1"/>
                </a:solidFill>
                <a:uFillTx/>
                <a:latin typeface="DejaVu Sans"/>
              </a:rPr>
              <a:t>Exemplos: </a:t>
            </a:r>
            <a:r>
              <a:rPr b="1" lang="pt-BR" sz="1800" spc="6" strike="noStrike" u="none">
                <a:solidFill>
                  <a:schemeClr val="dk1"/>
                </a:solidFill>
                <a:uFillTx/>
                <a:latin typeface="Arial"/>
              </a:rPr>
              <a:t>butch, </a:t>
            </a:r>
            <a:r>
              <a:rPr b="1" lang="pt-BR" sz="1800" spc="11" strike="noStrike" u="none">
                <a:solidFill>
                  <a:schemeClr val="dk1"/>
                </a:solidFill>
                <a:uFillTx/>
                <a:latin typeface="Arial"/>
              </a:rPr>
              <a:t>big_kahuna_burger,</a:t>
            </a:r>
            <a:r>
              <a:rPr b="1" lang="pt-BR" sz="1800" spc="14" strike="noStrike" u="none">
                <a:solidFill>
                  <a:schemeClr val="dk1"/>
                </a:solidFill>
                <a:uFillTx/>
                <a:latin typeface="Arial"/>
              </a:rPr>
              <a:t> tocaGuitarra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40080" indent="0">
              <a:lnSpc>
                <a:spcPct val="100000"/>
              </a:lnSpc>
              <a:spcBef>
                <a:spcPts val="1851"/>
              </a:spcBef>
              <a:buNone/>
              <a:tabLst>
                <a:tab algn="l" pos="0"/>
              </a:tabLst>
            </a:pPr>
            <a:r>
              <a:rPr b="0" lang="pt-BR" sz="2250" spc="113" strike="noStrike" u="none">
                <a:solidFill>
                  <a:schemeClr val="dk1"/>
                </a:solidFill>
                <a:uFillTx/>
                <a:latin typeface="Noto Sans CJK JP Regular"/>
              </a:rPr>
              <a:t>• </a:t>
            </a:r>
            <a:r>
              <a:rPr b="0" lang="pt-BR" sz="2250" spc="-91" strike="noStrike" u="none">
                <a:solidFill>
                  <a:schemeClr val="dk1"/>
                </a:solidFill>
                <a:uFillTx/>
                <a:latin typeface="Noto Sans CJK JP Regular"/>
              </a:rPr>
              <a:t>Uma </a:t>
            </a:r>
            <a:r>
              <a:rPr b="0" lang="pt-BR" sz="2250" spc="-60" strike="noStrike" u="none">
                <a:solidFill>
                  <a:schemeClr val="dk1"/>
                </a:solidFill>
                <a:uFillTx/>
                <a:latin typeface="Noto Sans CJK JP Regular"/>
              </a:rPr>
              <a:t>sequência </a:t>
            </a:r>
            <a:r>
              <a:rPr b="0" lang="pt-BR" sz="2250" spc="-113" strike="noStrike" u="none">
                <a:solidFill>
                  <a:schemeClr val="dk1"/>
                </a:solidFill>
                <a:uFillTx/>
                <a:latin typeface="Noto Sans CJK JP Regular"/>
              </a:rPr>
              <a:t>arbitrária </a:t>
            </a:r>
            <a:r>
              <a:rPr b="0" lang="pt-BR" sz="2250" spc="-79" strike="noStrike" u="none">
                <a:solidFill>
                  <a:schemeClr val="dk1"/>
                </a:solidFill>
                <a:uFillTx/>
                <a:latin typeface="Noto Sans CJK JP Regular"/>
              </a:rPr>
              <a:t>de </a:t>
            </a:r>
            <a:r>
              <a:rPr b="0" lang="pt-BR" sz="2250" spc="-54" strike="noStrike" u="none">
                <a:solidFill>
                  <a:schemeClr val="dk1"/>
                </a:solidFill>
                <a:uFillTx/>
                <a:latin typeface="Noto Sans CJK JP Regular"/>
              </a:rPr>
              <a:t>caracteres </a:t>
            </a:r>
            <a:r>
              <a:rPr b="0" lang="pt-BR" sz="2250" spc="-105" strike="noStrike" u="none">
                <a:solidFill>
                  <a:schemeClr val="dk1"/>
                </a:solidFill>
                <a:uFillTx/>
                <a:latin typeface="Noto Sans CJK JP Regular"/>
              </a:rPr>
              <a:t>entre</a:t>
            </a:r>
            <a:r>
              <a:rPr b="0" lang="pt-BR" sz="2250" spc="-111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2250" spc="-74" strike="noStrike" u="none">
                <a:solidFill>
                  <a:schemeClr val="dk1"/>
                </a:solidFill>
                <a:uFillTx/>
                <a:latin typeface="Noto Sans CJK JP Regular"/>
              </a:rPr>
              <a:t>aspas</a:t>
            </a:r>
            <a:endParaRPr b="0" lang="pt-BR" sz="22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1" name="object 4"/>
          <p:cNvSpPr/>
          <p:nvPr/>
        </p:nvSpPr>
        <p:spPr>
          <a:xfrm>
            <a:off x="1374120" y="4606920"/>
            <a:ext cx="137016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19"/>
              </a:spcBef>
            </a:pPr>
            <a:r>
              <a:rPr b="0" lang="pt-BR" sz="1900" spc="-20" strike="noStrike" u="none">
                <a:solidFill>
                  <a:schemeClr val="dk1"/>
                </a:solidFill>
                <a:uFillTx/>
                <a:latin typeface="Noto Sans CJK JP Regular"/>
              </a:rPr>
              <a:t>- </a:t>
            </a:r>
            <a:r>
              <a:rPr b="0" lang="pt-BR" sz="1750" spc="14" strike="noStrike" u="none">
                <a:solidFill>
                  <a:schemeClr val="dk1"/>
                </a:solidFill>
                <a:uFillTx/>
                <a:latin typeface="Noto Sans CJK JP Regular"/>
              </a:rPr>
              <a:t>•</a:t>
            </a:r>
            <a:r>
              <a:rPr b="0" lang="pt-BR" sz="1750" spc="-99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800" spc="-136" strike="noStrike" u="none">
                <a:solidFill>
                  <a:schemeClr val="dk1"/>
                </a:solidFill>
                <a:uFillTx/>
                <a:latin typeface="DejaVu Sans"/>
              </a:rPr>
              <a:t>Exemplos: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2" name="object 5"/>
          <p:cNvSpPr/>
          <p:nvPr/>
        </p:nvSpPr>
        <p:spPr>
          <a:xfrm>
            <a:off x="3421440" y="4637160"/>
            <a:ext cx="401760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30"/>
              </a:spcBef>
            </a:pPr>
            <a:r>
              <a:rPr b="1" lang="pt-BR" sz="1650" spc="11" strike="noStrike" u="none">
                <a:solidFill>
                  <a:schemeClr val="dk1"/>
                </a:solidFill>
                <a:uFillTx/>
                <a:latin typeface="Arial"/>
              </a:rPr>
              <a:t>'vincent', </a:t>
            </a:r>
            <a:r>
              <a:rPr b="1" lang="pt-BR" sz="1650" spc="14" strike="noStrike" u="none">
                <a:solidFill>
                  <a:schemeClr val="dk1"/>
                </a:solidFill>
                <a:uFillTx/>
                <a:latin typeface="Arial"/>
              </a:rPr>
              <a:t>'Cinco </a:t>
            </a:r>
            <a:r>
              <a:rPr b="1" lang="pt-BR" sz="1650" spc="11" strike="noStrike" u="none">
                <a:solidFill>
                  <a:schemeClr val="dk1"/>
                </a:solidFill>
                <a:uFillTx/>
                <a:latin typeface="Arial"/>
              </a:rPr>
              <a:t>agitação dólar', </a:t>
            </a:r>
            <a:r>
              <a:rPr b="1" lang="pt-BR" sz="1650" spc="14" strike="noStrike" u="none">
                <a:solidFill>
                  <a:schemeClr val="dk1"/>
                </a:solidFill>
                <a:uFillTx/>
                <a:latin typeface="Arial"/>
              </a:rPr>
              <a:t>'@</a:t>
            </a:r>
            <a:r>
              <a:rPr b="1" lang="pt-BR" sz="1650" spc="-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pt-BR" sz="1650" spc="11" strike="noStrike" u="none">
                <a:solidFill>
                  <a:schemeClr val="dk1"/>
                </a:solidFill>
                <a:uFillTx/>
                <a:latin typeface="Arial"/>
              </a:rPr>
              <a:t>$%'</a:t>
            </a:r>
            <a:endParaRPr b="0" lang="pt-BR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149720" y="539640"/>
            <a:ext cx="1429200" cy="499680"/>
          </a:xfrm>
          <a:prstGeom prst="rect">
            <a:avLst/>
          </a:prstGeom>
          <a:noFill/>
          <a:ln w="0">
            <a:noFill/>
          </a:ln>
        </p:spPr>
        <p:txBody>
          <a:bodyPr lIns="0" rIns="0" tIns="140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1"/>
              </a:spcBef>
              <a:buNone/>
              <a:tabLst>
                <a:tab algn="l" pos="0"/>
              </a:tabLst>
            </a:pPr>
            <a:r>
              <a:rPr b="1" lang="pt-BR" sz="3100" strike="noStrike" u="none">
                <a:solidFill>
                  <a:srgbClr val="041daa"/>
                </a:solidFill>
                <a:uFillTx/>
                <a:latin typeface="Arial"/>
              </a:rPr>
              <a:t>átomos</a:t>
            </a:r>
            <a:endParaRPr b="0" lang="pt-BR" sz="3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289440" y="1623600"/>
            <a:ext cx="8564040" cy="2519280"/>
          </a:xfrm>
          <a:prstGeom prst="rect">
            <a:avLst/>
          </a:prstGeom>
          <a:noFill/>
          <a:ln w="0">
            <a:noFill/>
          </a:ln>
        </p:spPr>
        <p:txBody>
          <a:bodyPr lIns="0" rIns="0" tIns="37440" bIns="0" anchor="t">
            <a:noAutofit/>
          </a:bodyPr>
          <a:p>
            <a:pPr marL="983160" indent="-343080">
              <a:lnSpc>
                <a:spcPts val="2999"/>
              </a:lnSpc>
              <a:spcBef>
                <a:spcPts val="295"/>
              </a:spcBef>
              <a:buNone/>
              <a:tabLst>
                <a:tab algn="l" pos="0"/>
              </a:tabLst>
            </a:pPr>
            <a:r>
              <a:rPr b="0" lang="pt-BR" sz="2250" spc="119" strike="noStrike" u="none">
                <a:solidFill>
                  <a:schemeClr val="dk1"/>
                </a:solidFill>
                <a:uFillTx/>
                <a:latin typeface="Noto Sans CJK JP Regular"/>
              </a:rPr>
              <a:t>•</a:t>
            </a:r>
            <a:r>
              <a:rPr b="0" lang="pt-BR" sz="2000" spc="119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2000" spc="-60" strike="noStrike" u="none">
                <a:solidFill>
                  <a:schemeClr val="dk1"/>
                </a:solidFill>
                <a:uFillTx/>
                <a:latin typeface="Noto Sans CJK JP Regular"/>
              </a:rPr>
              <a:t>Uma </a:t>
            </a:r>
            <a:r>
              <a:rPr b="0" lang="pt-BR" sz="2000" spc="-40" strike="noStrike" u="none">
                <a:solidFill>
                  <a:schemeClr val="dk1"/>
                </a:solidFill>
                <a:uFillTx/>
                <a:latin typeface="Noto Sans CJK JP Regular"/>
              </a:rPr>
              <a:t>sequência </a:t>
            </a:r>
            <a:r>
              <a:rPr b="0" lang="pt-BR" sz="2000" spc="-54" strike="noStrike" u="none">
                <a:solidFill>
                  <a:schemeClr val="dk1"/>
                </a:solidFill>
                <a:uFillTx/>
                <a:latin typeface="Noto Sans CJK JP Regular"/>
              </a:rPr>
              <a:t>de </a:t>
            </a:r>
            <a:r>
              <a:rPr b="0" lang="pt-BR" sz="2000" spc="-34" strike="noStrike" u="none">
                <a:solidFill>
                  <a:schemeClr val="dk1"/>
                </a:solidFill>
                <a:uFillTx/>
                <a:latin typeface="Noto Sans CJK JP Regular"/>
              </a:rPr>
              <a:t>caracteres </a:t>
            </a:r>
            <a:r>
              <a:rPr b="0" lang="pt-BR" sz="2000" spc="-54" strike="noStrike" u="none">
                <a:solidFill>
                  <a:schemeClr val="dk1"/>
                </a:solidFill>
                <a:uFillTx/>
                <a:latin typeface="Noto Sans CJK JP Regular"/>
              </a:rPr>
              <a:t>de </a:t>
            </a:r>
            <a:r>
              <a:rPr b="0" lang="pt-BR" sz="2000" spc="-60" strike="noStrike" u="none">
                <a:solidFill>
                  <a:schemeClr val="dk1"/>
                </a:solidFill>
                <a:uFillTx/>
                <a:latin typeface="Noto Sans CJK JP Regular"/>
              </a:rPr>
              <a:t>letras </a:t>
            </a:r>
            <a:r>
              <a:rPr b="0" lang="pt-BR" sz="2000" spc="-40" strike="noStrike" u="none">
                <a:solidFill>
                  <a:schemeClr val="dk1"/>
                </a:solidFill>
                <a:uFillTx/>
                <a:latin typeface="Noto Sans CJK JP Regular"/>
              </a:rPr>
              <a:t>maiúsculas, </a:t>
            </a:r>
            <a:r>
              <a:rPr b="0" lang="pt-BR" sz="2000" spc="-65" strike="noStrike" u="none">
                <a:solidFill>
                  <a:schemeClr val="dk1"/>
                </a:solidFill>
                <a:uFillTx/>
                <a:latin typeface="Noto Sans CJK JP Regular"/>
              </a:rPr>
              <a:t>letras  </a:t>
            </a:r>
            <a:r>
              <a:rPr b="0" lang="pt-BR" sz="2000" spc="-51" strike="noStrike" u="none">
                <a:solidFill>
                  <a:schemeClr val="dk1"/>
                </a:solidFill>
                <a:uFillTx/>
                <a:latin typeface="Noto Sans CJK JP Regular"/>
              </a:rPr>
              <a:t>minúsculas, </a:t>
            </a:r>
            <a:r>
              <a:rPr b="0" lang="pt-BR" sz="2000" spc="-65" strike="noStrike" u="none">
                <a:solidFill>
                  <a:schemeClr val="dk1"/>
                </a:solidFill>
                <a:uFillTx/>
                <a:latin typeface="Noto Sans CJK JP Regular"/>
              </a:rPr>
              <a:t>dígitos </a:t>
            </a:r>
            <a:r>
              <a:rPr b="0" lang="pt-BR" sz="2000" spc="-96" strike="noStrike" u="none">
                <a:solidFill>
                  <a:schemeClr val="dk1"/>
                </a:solidFill>
                <a:uFillTx/>
                <a:latin typeface="Noto Sans CJK JP Regular"/>
              </a:rPr>
              <a:t>ou </a:t>
            </a:r>
            <a:r>
              <a:rPr b="0" lang="pt-BR" sz="2000" spc="-71" strike="noStrike" u="none">
                <a:solidFill>
                  <a:schemeClr val="dk1"/>
                </a:solidFill>
                <a:uFillTx/>
                <a:latin typeface="Noto Sans CJK JP Regular"/>
              </a:rPr>
              <a:t>sublinhado, </a:t>
            </a:r>
            <a:r>
              <a:rPr b="0" lang="pt-BR" sz="2000" spc="-65" strike="noStrike" u="none">
                <a:solidFill>
                  <a:schemeClr val="dk1"/>
                </a:solidFill>
                <a:uFillTx/>
                <a:latin typeface="Noto Sans CJK JP Regular"/>
              </a:rPr>
              <a:t>começando </a:t>
            </a:r>
            <a:r>
              <a:rPr b="0" lang="pt-BR" sz="2000" spc="-91" strike="noStrike" u="none">
                <a:solidFill>
                  <a:schemeClr val="dk1"/>
                </a:solidFill>
                <a:uFillTx/>
                <a:latin typeface="Noto Sans CJK JP Regular"/>
              </a:rPr>
              <a:t>com</a:t>
            </a:r>
            <a:r>
              <a:rPr b="0" lang="pt-BR" sz="2000" spc="-65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2000" spc="-96" strike="noStrike" u="none">
                <a:solidFill>
                  <a:schemeClr val="dk1"/>
                </a:solidFill>
                <a:uFillTx/>
                <a:latin typeface="Noto Sans CJK JP Regular"/>
              </a:rPr>
              <a:t>um</a:t>
            </a:r>
            <a:r>
              <a:rPr b="0" lang="pt-BR" sz="2000" spc="-96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Noto Sans CJK JP Regular"/>
              </a:rPr>
              <a:t>a</a:t>
            </a:r>
            <a:r>
              <a:rPr b="0" lang="pt-BR" sz="2000" spc="11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Noto Sans CJK JP Regular"/>
              </a:rPr>
              <a:t> </a:t>
            </a:r>
            <a:r>
              <a:rPr b="0" lang="pt-BR" sz="2000" spc="-9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Noto Sans CJK JP Regular"/>
              </a:rPr>
              <a:t>letra m</a:t>
            </a:r>
            <a:r>
              <a:rPr b="0" lang="pt-BR" sz="2000" spc="-7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Noto Sans CJK JP Regular"/>
              </a:rPr>
              <a:t>inúscula</a:t>
            </a:r>
            <a:r>
              <a:rPr b="0" lang="pt-BR" sz="2000" spc="-71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Noto Sans CJK JP Regular"/>
              </a:rPr>
              <a:t>	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097280" indent="0">
              <a:lnSpc>
                <a:spcPct val="100000"/>
              </a:lnSpc>
              <a:spcBef>
                <a:spcPts val="714"/>
              </a:spcBef>
              <a:buNone/>
              <a:tabLst>
                <a:tab algn="l" pos="0"/>
              </a:tabLst>
            </a:pPr>
            <a:r>
              <a:rPr b="0" lang="pt-BR" sz="1900" spc="-20" strike="noStrike" u="none">
                <a:solidFill>
                  <a:schemeClr val="dk1"/>
                </a:solidFill>
                <a:uFillTx/>
                <a:latin typeface="Noto Sans CJK JP Regular"/>
              </a:rPr>
              <a:t>- </a:t>
            </a:r>
            <a:r>
              <a:rPr b="0" lang="pt-BR" sz="1800" spc="26" strike="noStrike" u="none">
                <a:solidFill>
                  <a:schemeClr val="dk1"/>
                </a:solidFill>
                <a:uFillTx/>
                <a:latin typeface="Noto Sans CJK JP Regular"/>
              </a:rPr>
              <a:t>• </a:t>
            </a:r>
            <a:r>
              <a:rPr b="0" lang="pt-BR" sz="1900" spc="-156" strike="noStrike" u="none">
                <a:solidFill>
                  <a:schemeClr val="dk1"/>
                </a:solidFill>
                <a:uFillTx/>
                <a:latin typeface="DejaVu Sans"/>
              </a:rPr>
              <a:t>Exemplos: </a:t>
            </a:r>
            <a:r>
              <a:rPr b="1" lang="pt-BR" sz="1800" spc="6" strike="noStrike" u="none">
                <a:solidFill>
                  <a:schemeClr val="dk1"/>
                </a:solidFill>
                <a:uFillTx/>
                <a:latin typeface="Arial"/>
              </a:rPr>
              <a:t>butch, </a:t>
            </a:r>
            <a:r>
              <a:rPr b="1" lang="pt-BR" sz="1800" spc="11" strike="noStrike" u="none">
                <a:solidFill>
                  <a:schemeClr val="dk1"/>
                </a:solidFill>
                <a:uFillTx/>
                <a:latin typeface="Arial"/>
              </a:rPr>
              <a:t>big_kahuna_burger,</a:t>
            </a:r>
            <a:r>
              <a:rPr b="1" lang="pt-BR" sz="1800" spc="14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pt-BR" sz="1800" spc="11" strike="noStrike" u="none">
                <a:solidFill>
                  <a:schemeClr val="dk1"/>
                </a:solidFill>
                <a:uFillTx/>
                <a:latin typeface="Arial"/>
              </a:rPr>
              <a:t>tocaGuitarra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2748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40080" indent="0">
              <a:lnSpc>
                <a:spcPct val="100000"/>
              </a:lnSpc>
              <a:spcBef>
                <a:spcPts val="1851"/>
              </a:spcBef>
              <a:buNone/>
              <a:tabLst>
                <a:tab algn="l" pos="0"/>
              </a:tabLst>
            </a:pPr>
            <a:r>
              <a:rPr b="0" lang="pt-BR" sz="2250" spc="113" strike="noStrike" u="none">
                <a:solidFill>
                  <a:schemeClr val="dk1"/>
                </a:solidFill>
                <a:uFillTx/>
                <a:latin typeface="Noto Sans CJK JP Regular"/>
              </a:rPr>
              <a:t>• </a:t>
            </a:r>
            <a:r>
              <a:rPr b="0" lang="pt-BR" sz="2250" spc="-91" strike="noStrike" u="none">
                <a:solidFill>
                  <a:schemeClr val="dk1"/>
                </a:solidFill>
                <a:uFillTx/>
                <a:latin typeface="Noto Sans CJK JP Regular"/>
              </a:rPr>
              <a:t>Uma </a:t>
            </a:r>
            <a:r>
              <a:rPr b="0" lang="pt-BR" sz="2250" spc="-60" strike="noStrike" u="none">
                <a:solidFill>
                  <a:schemeClr val="dk1"/>
                </a:solidFill>
                <a:uFillTx/>
                <a:latin typeface="Noto Sans CJK JP Regular"/>
              </a:rPr>
              <a:t>sequência </a:t>
            </a:r>
            <a:r>
              <a:rPr b="0" lang="pt-BR" sz="2250" spc="-113" strike="noStrike" u="none">
                <a:solidFill>
                  <a:schemeClr val="dk1"/>
                </a:solidFill>
                <a:uFillTx/>
                <a:latin typeface="Noto Sans CJK JP Regular"/>
              </a:rPr>
              <a:t>arbitrária </a:t>
            </a:r>
            <a:r>
              <a:rPr b="0" lang="pt-BR" sz="2250" spc="-79" strike="noStrike" u="none">
                <a:solidFill>
                  <a:schemeClr val="dk1"/>
                </a:solidFill>
                <a:uFillTx/>
                <a:latin typeface="Noto Sans CJK JP Regular"/>
              </a:rPr>
              <a:t>de </a:t>
            </a:r>
            <a:r>
              <a:rPr b="0" lang="pt-BR" sz="2250" spc="-54" strike="noStrike" u="none">
                <a:solidFill>
                  <a:schemeClr val="dk1"/>
                </a:solidFill>
                <a:uFillTx/>
                <a:latin typeface="Noto Sans CJK JP Regular"/>
              </a:rPr>
              <a:t>caracteres </a:t>
            </a:r>
            <a:r>
              <a:rPr b="0" lang="pt-BR" sz="2250" spc="-105" strike="noStrike" u="none">
                <a:solidFill>
                  <a:schemeClr val="dk1"/>
                </a:solidFill>
                <a:uFillTx/>
                <a:latin typeface="Noto Sans CJK JP Regular"/>
              </a:rPr>
              <a:t>entre</a:t>
            </a:r>
            <a:r>
              <a:rPr b="0" lang="pt-BR" sz="2250" spc="-111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2250" spc="-74" strike="noStrike" u="none">
                <a:solidFill>
                  <a:schemeClr val="dk1"/>
                </a:solidFill>
                <a:uFillTx/>
                <a:latin typeface="Noto Sans CJK JP Regular"/>
              </a:rPr>
              <a:t>aspas</a:t>
            </a:r>
            <a:endParaRPr b="0" lang="pt-BR" sz="22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5" name="object 4"/>
          <p:cNvSpPr/>
          <p:nvPr/>
        </p:nvSpPr>
        <p:spPr>
          <a:xfrm>
            <a:off x="1374120" y="4606920"/>
            <a:ext cx="1370160" cy="30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19"/>
              </a:spcBef>
            </a:pPr>
            <a:r>
              <a:rPr b="0" lang="pt-BR" sz="1900" spc="-20" strike="noStrike" u="none">
                <a:solidFill>
                  <a:schemeClr val="dk1"/>
                </a:solidFill>
                <a:uFillTx/>
                <a:latin typeface="Noto Sans CJK JP Regular"/>
              </a:rPr>
              <a:t>- </a:t>
            </a:r>
            <a:r>
              <a:rPr b="0" lang="pt-BR" sz="1750" spc="14" strike="noStrike" u="none">
                <a:solidFill>
                  <a:schemeClr val="dk1"/>
                </a:solidFill>
                <a:uFillTx/>
                <a:latin typeface="Noto Sans CJK JP Regular"/>
              </a:rPr>
              <a:t>•</a:t>
            </a:r>
            <a:r>
              <a:rPr b="0" lang="pt-BR" sz="1750" spc="-99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800" spc="-136" strike="noStrike" u="none">
                <a:solidFill>
                  <a:schemeClr val="dk1"/>
                </a:solidFill>
                <a:uFillTx/>
                <a:latin typeface="DejaVu Sans"/>
              </a:rPr>
              <a:t>Exemplos: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object 5"/>
          <p:cNvSpPr/>
          <p:nvPr/>
        </p:nvSpPr>
        <p:spPr>
          <a:xfrm>
            <a:off x="3421440" y="4637160"/>
            <a:ext cx="4017600" cy="26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30"/>
              </a:spcBef>
            </a:pPr>
            <a:r>
              <a:rPr b="1" lang="pt-BR" sz="1650" spc="11" strike="noStrike" u="none">
                <a:solidFill>
                  <a:schemeClr val="dk1"/>
                </a:solidFill>
                <a:uFillTx/>
                <a:latin typeface="Arial"/>
              </a:rPr>
              <a:t>'vincent', </a:t>
            </a:r>
            <a:r>
              <a:rPr b="1" lang="pt-BR" sz="1650" spc="14" strike="noStrike" u="none">
                <a:solidFill>
                  <a:schemeClr val="dk1"/>
                </a:solidFill>
                <a:uFillTx/>
                <a:latin typeface="Arial"/>
              </a:rPr>
              <a:t>'Cinco </a:t>
            </a:r>
            <a:r>
              <a:rPr b="1" lang="pt-BR" sz="1650" spc="11" strike="noStrike" u="none">
                <a:solidFill>
                  <a:schemeClr val="dk1"/>
                </a:solidFill>
                <a:uFillTx/>
                <a:latin typeface="Arial"/>
              </a:rPr>
              <a:t>agitação dólar', </a:t>
            </a:r>
            <a:r>
              <a:rPr b="1" lang="pt-BR" sz="1650" spc="14" strike="noStrike" u="none">
                <a:solidFill>
                  <a:schemeClr val="dk1"/>
                </a:solidFill>
                <a:uFillTx/>
                <a:latin typeface="Arial"/>
              </a:rPr>
              <a:t>'@</a:t>
            </a:r>
            <a:r>
              <a:rPr b="1" lang="pt-BR" sz="1650" spc="-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pt-BR" sz="1650" spc="11" strike="noStrike" u="none">
                <a:solidFill>
                  <a:schemeClr val="dk1"/>
                </a:solidFill>
                <a:uFillTx/>
                <a:latin typeface="Arial"/>
              </a:rPr>
              <a:t>$%'</a:t>
            </a:r>
            <a:endParaRPr b="0" lang="pt-BR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7" name="object 6"/>
          <p:cNvSpPr/>
          <p:nvPr/>
        </p:nvSpPr>
        <p:spPr>
          <a:xfrm>
            <a:off x="916920" y="5298480"/>
            <a:ext cx="4397400" cy="81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38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581"/>
              </a:spcBef>
            </a:pPr>
            <a:r>
              <a:rPr b="0" lang="pt-BR" sz="2250" spc="119" strike="noStrike" u="none">
                <a:solidFill>
                  <a:schemeClr val="dk1"/>
                </a:solidFill>
                <a:uFillTx/>
                <a:latin typeface="Noto Sans CJK JP Regular"/>
              </a:rPr>
              <a:t>•</a:t>
            </a:r>
            <a:r>
              <a:rPr b="0" lang="pt-BR" sz="1800" spc="119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800" spc="-51" strike="noStrike" u="none">
                <a:solidFill>
                  <a:schemeClr val="dk1"/>
                </a:solidFill>
                <a:uFillTx/>
                <a:latin typeface="Noto Sans CJK JP Regular"/>
              </a:rPr>
              <a:t>Uma </a:t>
            </a:r>
            <a:r>
              <a:rPr b="0" lang="pt-BR" sz="1800" spc="-31" strike="noStrike" u="none">
                <a:solidFill>
                  <a:schemeClr val="dk1"/>
                </a:solidFill>
                <a:uFillTx/>
                <a:latin typeface="Noto Sans CJK JP Regular"/>
              </a:rPr>
              <a:t>sequência </a:t>
            </a:r>
            <a:r>
              <a:rPr b="0" lang="pt-BR" sz="1800" spc="-51" strike="noStrike" u="none">
                <a:solidFill>
                  <a:schemeClr val="dk1"/>
                </a:solidFill>
                <a:uFillTx/>
                <a:latin typeface="Noto Sans CJK JP Regular"/>
              </a:rPr>
              <a:t>de </a:t>
            </a:r>
            <a:r>
              <a:rPr b="0" lang="pt-BR" sz="1800" spc="-31" strike="noStrike" u="none">
                <a:solidFill>
                  <a:schemeClr val="dk1"/>
                </a:solidFill>
                <a:uFillTx/>
                <a:latin typeface="Noto Sans CJK JP Regular"/>
              </a:rPr>
              <a:t>caracteres</a:t>
            </a:r>
            <a:r>
              <a:rPr b="0" lang="pt-BR" sz="1800" spc="-224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800" spc="-20" strike="noStrike" u="none">
                <a:solidFill>
                  <a:schemeClr val="dk1"/>
                </a:solidFill>
                <a:uFillTx/>
                <a:latin typeface="Noto Sans CJK JP Regular"/>
              </a:rPr>
              <a:t>especiais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69800" defTabSz="914400">
              <a:lnSpc>
                <a:spcPct val="100000"/>
              </a:lnSpc>
              <a:spcBef>
                <a:spcPts val="893"/>
              </a:spcBef>
              <a:tabLst>
                <a:tab algn="l" pos="2601720"/>
                <a:tab algn="l" pos="3380760"/>
                <a:tab algn="l" pos="3821400"/>
              </a:tabLst>
            </a:pPr>
            <a:r>
              <a:rPr b="0" lang="pt-BR" sz="1900" spc="-20" strike="noStrike" u="none">
                <a:solidFill>
                  <a:schemeClr val="dk1"/>
                </a:solidFill>
                <a:uFillTx/>
                <a:latin typeface="Noto Sans CJK JP Regular"/>
              </a:rPr>
              <a:t>-</a:t>
            </a:r>
            <a:r>
              <a:rPr b="0" lang="pt-BR" sz="1900" spc="269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750" spc="14" strike="noStrike" u="none">
                <a:solidFill>
                  <a:schemeClr val="dk1"/>
                </a:solidFill>
                <a:uFillTx/>
                <a:latin typeface="Noto Sans CJK JP Regular"/>
              </a:rPr>
              <a:t>•</a:t>
            </a:r>
            <a:r>
              <a:rPr b="0" lang="pt-BR" sz="1750" spc="96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800" spc="-136" strike="noStrike" u="none">
                <a:solidFill>
                  <a:schemeClr val="dk1"/>
                </a:solidFill>
                <a:uFillTx/>
                <a:latin typeface="DejaVu Sans"/>
              </a:rPr>
              <a:t>Exemplos:</a:t>
            </a:r>
            <a:r>
              <a:rPr b="0" lang="pt-BR" sz="1800" spc="-136" strike="noStrike" u="none">
                <a:solidFill>
                  <a:schemeClr val="dk1"/>
                </a:solidFill>
                <a:uFillTx/>
                <a:latin typeface="DejaVu Sans"/>
              </a:rPr>
              <a:t>	</a:t>
            </a:r>
            <a:r>
              <a:rPr b="1" lang="pt-BR" sz="1900" spc="6" strike="noStrike" u="none">
                <a:solidFill>
                  <a:schemeClr val="dk1"/>
                </a:solidFill>
                <a:uFillTx/>
                <a:latin typeface="Arial"/>
              </a:rPr>
              <a:t>:,</a:t>
            </a:r>
            <a:r>
              <a:rPr b="1" lang="pt-BR" sz="1900" spc="6" strike="noStrike" u="none">
                <a:solidFill>
                  <a:schemeClr val="dk1"/>
                </a:solidFill>
                <a:uFillTx/>
                <a:latin typeface="Arial"/>
              </a:rPr>
              <a:t>	</a:t>
            </a:r>
            <a:r>
              <a:rPr b="1" lang="pt-BR" sz="1900" spc="6" strike="noStrike" u="none">
                <a:solidFill>
                  <a:schemeClr val="dk1"/>
                </a:solidFill>
                <a:uFillTx/>
                <a:latin typeface="Arial"/>
              </a:rPr>
              <a:t>;</a:t>
            </a:r>
            <a:r>
              <a:rPr b="1" lang="pt-BR" sz="1900" spc="6" strike="noStrike" u="none">
                <a:solidFill>
                  <a:schemeClr val="dk1"/>
                </a:solidFill>
                <a:uFillTx/>
                <a:latin typeface="Arial"/>
              </a:rPr>
              <a:t>	</a:t>
            </a:r>
            <a:r>
              <a:rPr b="1" lang="pt-BR" sz="1550" strike="noStrike" u="none">
                <a:solidFill>
                  <a:schemeClr val="dk1"/>
                </a:solidFill>
                <a:uFillTx/>
                <a:latin typeface="Arial"/>
              </a:rPr>
              <a:t>.:-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3808080" y="487800"/>
            <a:ext cx="1961280" cy="56196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9"/>
              </a:spcBef>
              <a:buNone/>
              <a:tabLst>
                <a:tab algn="l" pos="0"/>
              </a:tabLst>
            </a:pPr>
            <a:r>
              <a:rPr b="1" lang="pt-BR" sz="3500" spc="6" strike="noStrike" u="none">
                <a:solidFill>
                  <a:srgbClr val="041daa"/>
                </a:solidFill>
                <a:uFillTx/>
                <a:latin typeface="Arial"/>
              </a:rPr>
              <a:t>Números</a:t>
            </a:r>
            <a:endParaRPr b="0" lang="pt-BR" sz="3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object 3"/>
          <p:cNvSpPr/>
          <p:nvPr/>
        </p:nvSpPr>
        <p:spPr>
          <a:xfrm>
            <a:off x="1145520" y="1796400"/>
            <a:ext cx="3258720" cy="39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8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65"/>
              </a:spcBef>
            </a:pPr>
            <a:r>
              <a:rPr b="0" lang="pt-BR" sz="2550" spc="139" strike="noStrike" u="none">
                <a:solidFill>
                  <a:schemeClr val="dk1"/>
                </a:solidFill>
                <a:uFillTx/>
                <a:latin typeface="Noto Sans CJK JP Regular"/>
              </a:rPr>
              <a:t>•</a:t>
            </a:r>
            <a:r>
              <a:rPr b="0" lang="pt-BR" sz="2500" spc="130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2500" spc="-96" strike="noStrike" u="none">
                <a:solidFill>
                  <a:schemeClr val="dk1"/>
                </a:solidFill>
                <a:uFillTx/>
                <a:latin typeface="Noto Sans CJK JP Regular"/>
              </a:rPr>
              <a:t>integer:</a:t>
            </a:r>
            <a:endParaRPr b="0" lang="pt-BR" sz="2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54"/>
              </a:spcBef>
            </a:pPr>
            <a:endParaRPr b="0" lang="pt-BR" sz="3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55680" defTabSz="914400">
              <a:lnSpc>
                <a:spcPct val="100000"/>
              </a:lnSpc>
            </a:pPr>
            <a:r>
              <a:rPr b="0" lang="pt-BR" sz="2550" strike="noStrike" u="none">
                <a:solidFill>
                  <a:schemeClr val="dk1"/>
                </a:solidFill>
                <a:uFillTx/>
                <a:latin typeface="Noto Sans CJK JP Regular"/>
              </a:rPr>
              <a:t>12, </a:t>
            </a:r>
            <a:r>
              <a:rPr b="0" lang="pt-BR" sz="2550" spc="-6" strike="noStrike" u="none">
                <a:solidFill>
                  <a:schemeClr val="dk1"/>
                </a:solidFill>
                <a:uFillTx/>
                <a:latin typeface="Noto Sans CJK JP Regular"/>
              </a:rPr>
              <a:t>-34,</a:t>
            </a:r>
            <a:r>
              <a:rPr b="0" lang="pt-BR" sz="2550" spc="261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2550" strike="noStrike" u="none">
                <a:solidFill>
                  <a:schemeClr val="dk1"/>
                </a:solidFill>
                <a:uFillTx/>
                <a:latin typeface="Noto Sans CJK JP Regular"/>
              </a:rPr>
              <a:t>22342</a:t>
            </a:r>
            <a:endParaRPr b="0" lang="pt-BR" sz="2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55680" defTabSz="914400">
              <a:lnSpc>
                <a:spcPct val="100000"/>
              </a:lnSpc>
            </a:pPr>
            <a:endParaRPr b="0" lang="pt-BR" sz="3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2299"/>
              </a:spcBef>
            </a:pPr>
            <a:r>
              <a:rPr b="0" lang="pt-BR" sz="2550" spc="136" strike="noStrike" u="none">
                <a:solidFill>
                  <a:schemeClr val="dk1"/>
                </a:solidFill>
                <a:uFillTx/>
                <a:latin typeface="Noto Sans CJK JP Regular"/>
              </a:rPr>
              <a:t>•</a:t>
            </a:r>
            <a:r>
              <a:rPr b="0" lang="pt-BR" sz="2450" spc="125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2450" spc="125" strike="noStrike" u="none">
                <a:solidFill>
                  <a:schemeClr val="dk1"/>
                </a:solidFill>
                <a:uFillTx/>
                <a:latin typeface="Noto Sans CJK JP Regular"/>
              </a:rPr>
              <a:t>float</a:t>
            </a:r>
            <a:r>
              <a:rPr b="0" lang="pt-BR" sz="2450" spc="-113" strike="noStrike" u="none">
                <a:solidFill>
                  <a:schemeClr val="dk1"/>
                </a:solidFill>
                <a:uFillTx/>
                <a:latin typeface="Noto Sans CJK JP Regular"/>
              </a:rPr>
              <a:t>:</a:t>
            </a:r>
            <a:endParaRPr b="0" lang="pt-BR" sz="24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26"/>
              </a:spcBef>
            </a:pPr>
            <a:endParaRPr b="0" lang="pt-BR" sz="3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55680" defTabSz="914400">
              <a:lnSpc>
                <a:spcPct val="100000"/>
              </a:lnSpc>
              <a:spcBef>
                <a:spcPts val="6"/>
              </a:spcBef>
            </a:pPr>
            <a:r>
              <a:rPr b="0" lang="pt-BR" sz="2550" strike="noStrike" u="none">
                <a:solidFill>
                  <a:schemeClr val="dk1"/>
                </a:solidFill>
                <a:uFillTx/>
                <a:latin typeface="Noto Sans CJK JP Regular"/>
              </a:rPr>
              <a:t>34573.3234,</a:t>
            </a:r>
            <a:r>
              <a:rPr b="0" lang="pt-BR" sz="2550" spc="91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2550" strike="noStrike" u="none">
                <a:solidFill>
                  <a:schemeClr val="dk1"/>
                </a:solidFill>
                <a:uFillTx/>
                <a:latin typeface="Noto Sans CJK JP Regular"/>
              </a:rPr>
              <a:t>0.3435</a:t>
            </a:r>
            <a:endParaRPr b="0" lang="pt-BR" sz="25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3776400" y="487800"/>
            <a:ext cx="1937880" cy="56196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9"/>
              </a:spcBef>
              <a:buNone/>
              <a:tabLst>
                <a:tab algn="l" pos="0"/>
              </a:tabLst>
            </a:pPr>
            <a:r>
              <a:rPr b="1" lang="pt-BR" sz="3500" strike="noStrike" u="none">
                <a:solidFill>
                  <a:srgbClr val="041daa"/>
                </a:solidFill>
                <a:uFillTx/>
                <a:latin typeface="Arial"/>
              </a:rPr>
              <a:t>variáveis</a:t>
            </a:r>
            <a:endParaRPr b="0" lang="pt-BR" sz="3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1" name="object 4"/>
          <p:cNvSpPr/>
          <p:nvPr/>
        </p:nvSpPr>
        <p:spPr>
          <a:xfrm>
            <a:off x="1145520" y="1851120"/>
            <a:ext cx="7319520" cy="151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1480" bIns="0" anchor="t">
            <a:spAutoFit/>
          </a:bodyPr>
          <a:p>
            <a:pPr marL="355680" indent="-343080" defTabSz="914400">
              <a:lnSpc>
                <a:spcPts val="3830"/>
              </a:lnSpc>
              <a:spcBef>
                <a:spcPts val="405"/>
              </a:spcBef>
              <a:tabLst>
                <a:tab algn="l" pos="0"/>
              </a:tabLst>
            </a:pPr>
            <a:r>
              <a:rPr b="0" lang="pt-BR" sz="2550" spc="136" strike="noStrike" u="none">
                <a:solidFill>
                  <a:schemeClr val="dk1"/>
                </a:solidFill>
                <a:uFillTx/>
                <a:latin typeface="Noto Sans CJK JP Regular"/>
              </a:rPr>
              <a:t>•</a:t>
            </a:r>
            <a:r>
              <a:rPr b="0" lang="pt-BR" sz="2300" spc="136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2300" spc="-79" strike="noStrike" u="none">
                <a:solidFill>
                  <a:schemeClr val="dk1"/>
                </a:solidFill>
                <a:uFillTx/>
                <a:latin typeface="Noto Sans CJK JP Regular"/>
              </a:rPr>
              <a:t>Uma </a:t>
            </a:r>
            <a:r>
              <a:rPr b="0" lang="pt-BR" sz="2300" spc="-51" strike="noStrike" u="none">
                <a:solidFill>
                  <a:schemeClr val="dk1"/>
                </a:solidFill>
                <a:uFillTx/>
                <a:latin typeface="Noto Sans CJK JP Regular"/>
              </a:rPr>
              <a:t>sequência </a:t>
            </a:r>
            <a:r>
              <a:rPr b="0" lang="pt-BR" sz="2300" spc="-71" strike="noStrike" u="none">
                <a:solidFill>
                  <a:schemeClr val="dk1"/>
                </a:solidFill>
                <a:uFillTx/>
                <a:latin typeface="Noto Sans CJK JP Regular"/>
              </a:rPr>
              <a:t>de </a:t>
            </a:r>
            <a:r>
              <a:rPr b="0" lang="pt-BR" sz="2300" spc="-45" strike="noStrike" u="none">
                <a:solidFill>
                  <a:schemeClr val="dk1"/>
                </a:solidFill>
                <a:uFillTx/>
                <a:latin typeface="Noto Sans CJK JP Regular"/>
              </a:rPr>
              <a:t>caracteres </a:t>
            </a:r>
            <a:r>
              <a:rPr b="0" lang="pt-BR" sz="2300" spc="-71" strike="noStrike" u="none">
                <a:solidFill>
                  <a:schemeClr val="dk1"/>
                </a:solidFill>
                <a:uFillTx/>
                <a:latin typeface="Noto Sans CJK JP Regular"/>
              </a:rPr>
              <a:t>de </a:t>
            </a:r>
            <a:r>
              <a:rPr b="0" lang="pt-BR" sz="2300" spc="-74" strike="noStrike" u="none">
                <a:solidFill>
                  <a:schemeClr val="dk1"/>
                </a:solidFill>
                <a:uFillTx/>
                <a:latin typeface="Noto Sans CJK JP Regular"/>
              </a:rPr>
              <a:t>letras </a:t>
            </a:r>
            <a:r>
              <a:rPr b="0" lang="pt-BR" sz="2300" spc="-54" strike="noStrike" u="none">
                <a:solidFill>
                  <a:schemeClr val="dk1"/>
                </a:solidFill>
                <a:uFillTx/>
                <a:latin typeface="Noto Sans CJK JP Regular"/>
              </a:rPr>
              <a:t>maiúsculas,  </a:t>
            </a:r>
            <a:r>
              <a:rPr b="0" lang="pt-BR" sz="2300" spc="-74" strike="noStrike" u="none">
                <a:solidFill>
                  <a:schemeClr val="dk1"/>
                </a:solidFill>
                <a:uFillTx/>
                <a:latin typeface="Noto Sans CJK JP Regular"/>
              </a:rPr>
              <a:t>letras </a:t>
            </a:r>
            <a:r>
              <a:rPr b="0" lang="pt-BR" sz="2300" spc="-65" strike="noStrike" u="none">
                <a:solidFill>
                  <a:schemeClr val="dk1"/>
                </a:solidFill>
                <a:uFillTx/>
                <a:latin typeface="Noto Sans CJK JP Regular"/>
              </a:rPr>
              <a:t>minúsculas, </a:t>
            </a:r>
            <a:r>
              <a:rPr b="0" lang="pt-BR" sz="2300" spc="-74" strike="noStrike" u="none">
                <a:solidFill>
                  <a:schemeClr val="dk1"/>
                </a:solidFill>
                <a:uFillTx/>
                <a:latin typeface="Noto Sans CJK JP Regular"/>
              </a:rPr>
              <a:t>dígitos, </a:t>
            </a:r>
            <a:r>
              <a:rPr b="0" lang="pt-BR" sz="2300" spc="-113" strike="noStrike" u="none">
                <a:solidFill>
                  <a:schemeClr val="dk1"/>
                </a:solidFill>
                <a:uFillTx/>
                <a:latin typeface="Noto Sans CJK JP Regular"/>
              </a:rPr>
              <a:t>ou </a:t>
            </a:r>
            <a:r>
              <a:rPr b="0" lang="pt-BR" sz="2300" spc="-91" strike="noStrike" u="none">
                <a:solidFill>
                  <a:schemeClr val="dk1"/>
                </a:solidFill>
                <a:uFillTx/>
                <a:latin typeface="Noto Sans CJK JP Regular"/>
              </a:rPr>
              <a:t>sublinhado, </a:t>
            </a:r>
            <a:r>
              <a:rPr b="0" lang="pt-BR" sz="2300" spc="-85" strike="noStrike" u="none">
                <a:solidFill>
                  <a:schemeClr val="dk1"/>
                </a:solidFill>
                <a:uFillTx/>
                <a:latin typeface="Noto Sans CJK JP Regular"/>
              </a:rPr>
              <a:t>começando  </a:t>
            </a:r>
            <a:r>
              <a:rPr b="0" lang="pt-BR" sz="2300" spc="-113" strike="noStrike" u="none">
                <a:solidFill>
                  <a:schemeClr val="dk1"/>
                </a:solidFill>
                <a:uFillTx/>
                <a:latin typeface="Noto Sans CJK JP Regular"/>
              </a:rPr>
              <a:t>com </a:t>
            </a:r>
            <a:r>
              <a:rPr b="0" lang="pt-BR" sz="2300" spc="-105" strike="noStrike" u="none">
                <a:solidFill>
                  <a:schemeClr val="dk1"/>
                </a:solidFill>
                <a:uFillTx/>
                <a:latin typeface="Noto Sans CJK JP Regular"/>
              </a:rPr>
              <a:t>qualquer </a:t>
            </a:r>
            <a:r>
              <a:rPr b="0" lang="pt-BR" sz="2300" spc="-119" strike="noStrike" u="none">
                <a:solidFill>
                  <a:schemeClr val="dk1"/>
                </a:solidFill>
                <a:uFillTx/>
                <a:latin typeface="Noto Sans CJK JP Regular"/>
              </a:rPr>
              <a:t>uma </a:t>
            </a:r>
            <a:r>
              <a:rPr b="0" lang="pt-BR" sz="2300" spc="-105" strike="noStrike" u="none">
                <a:solidFill>
                  <a:schemeClr val="dk1"/>
                </a:solidFill>
                <a:uFillTx/>
                <a:latin typeface="Noto Sans CJK JP Regular"/>
              </a:rPr>
              <a:t>le</a:t>
            </a:r>
            <a:r>
              <a:rPr b="0" lang="pt-BR" sz="2300" spc="-105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Noto Sans CJK JP Regular"/>
              </a:rPr>
              <a:t>tra </a:t>
            </a:r>
            <a:r>
              <a:rPr b="0" lang="pt-BR" sz="2300" spc="-74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Noto Sans CJK JP Regular"/>
              </a:rPr>
              <a:t>maiúscula </a:t>
            </a:r>
            <a:r>
              <a:rPr b="0" lang="pt-BR" sz="2300" spc="-113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Noto Sans CJK JP Regular"/>
              </a:rPr>
              <a:t>ou </a:t>
            </a:r>
            <a:r>
              <a:rPr b="0" lang="pt-BR" sz="2300" spc="-164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Noto Sans CJK JP Regular"/>
              </a:rPr>
              <a:t>um</a:t>
            </a:r>
            <a:r>
              <a:rPr b="0" lang="pt-BR" sz="2300" spc="-65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Noto Sans CJK JP Regular"/>
              </a:rPr>
              <a:t> </a:t>
            </a:r>
            <a:r>
              <a:rPr b="0" lang="pt-BR" sz="2300" spc="-96" strike="noStrike" u="heavy">
                <a:solidFill>
                  <a:schemeClr val="dk1"/>
                </a:solidFill>
                <a:uFill>
                  <a:solidFill>
                    <a:srgbClr val="000000"/>
                  </a:solidFill>
                </a:uFill>
                <a:latin typeface="Noto Sans CJK JP Regular"/>
              </a:rPr>
              <a:t>sublinhad</a:t>
            </a:r>
            <a:r>
              <a:rPr b="0" lang="pt-BR" sz="2300" spc="-96" strike="noStrike" u="none">
                <a:solidFill>
                  <a:schemeClr val="dk1"/>
                </a:solidFill>
                <a:uFillTx/>
                <a:latin typeface="Noto Sans CJK JP Regular"/>
              </a:rPr>
              <a:t>o</a:t>
            </a:r>
            <a:endParaRPr b="0" lang="pt-BR" sz="2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object 5"/>
          <p:cNvSpPr/>
          <p:nvPr/>
        </p:nvSpPr>
        <p:spPr>
          <a:xfrm>
            <a:off x="1145520" y="4442040"/>
            <a:ext cx="4577040" cy="13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2600" defTabSz="914400">
              <a:lnSpc>
                <a:spcPts val="2959"/>
              </a:lnSpc>
            </a:pPr>
            <a:r>
              <a:rPr b="0" lang="pt-BR" sz="2550" spc="136" strike="noStrike" u="none">
                <a:solidFill>
                  <a:schemeClr val="dk1"/>
                </a:solidFill>
                <a:uFillTx/>
                <a:latin typeface="Noto Sans CJK JP Regular"/>
              </a:rPr>
              <a:t>•</a:t>
            </a:r>
            <a:r>
              <a:rPr b="0" lang="pt-BR" sz="2350" spc="119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2350" spc="-40" strike="noStrike" u="none">
                <a:solidFill>
                  <a:schemeClr val="dk1"/>
                </a:solidFill>
                <a:uFillTx/>
                <a:latin typeface="Noto Sans CJK JP Regular"/>
              </a:rPr>
              <a:t>Exemplos:</a:t>
            </a:r>
            <a:endParaRPr b="0" lang="pt-BR" sz="2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11"/>
              </a:spcBef>
            </a:pPr>
            <a:endParaRPr b="0" lang="pt-BR" sz="4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55680" defTabSz="914400">
              <a:lnSpc>
                <a:spcPct val="100000"/>
              </a:lnSpc>
              <a:spcBef>
                <a:spcPts val="6"/>
              </a:spcBef>
            </a:pPr>
            <a:r>
              <a:rPr b="1" lang="pt-BR" sz="2550" strike="noStrike" u="none">
                <a:solidFill>
                  <a:schemeClr val="dk1"/>
                </a:solidFill>
                <a:uFillTx/>
                <a:latin typeface="Arial"/>
              </a:rPr>
              <a:t>X, Y, Variavel, Vincent,</a:t>
            </a:r>
            <a:r>
              <a:rPr b="1" lang="pt-BR" sz="2550" spc="-4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pt-BR" sz="2550" strike="noStrike" u="none">
                <a:solidFill>
                  <a:schemeClr val="dk1"/>
                </a:solidFill>
                <a:uFillTx/>
                <a:latin typeface="Arial"/>
              </a:rPr>
              <a:t>_tag</a:t>
            </a:r>
            <a:endParaRPr b="0" lang="pt-BR" sz="25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2922840" y="564480"/>
            <a:ext cx="3399840" cy="469800"/>
          </a:xfrm>
          <a:prstGeom prst="rect">
            <a:avLst/>
          </a:prstGeom>
          <a:noFill/>
          <a:ln w="0">
            <a:noFill/>
          </a:ln>
        </p:spPr>
        <p:txBody>
          <a:bodyPr lIns="0" rIns="0" tIns="1476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3"/>
              </a:spcBef>
              <a:buNone/>
              <a:tabLst>
                <a:tab algn="l" pos="0"/>
              </a:tabLst>
            </a:pPr>
            <a:r>
              <a:rPr b="1" lang="pt-BR" sz="2900" spc="6" strike="noStrike" u="none">
                <a:solidFill>
                  <a:srgbClr val="041daa"/>
                </a:solidFill>
                <a:uFillTx/>
                <a:latin typeface="Arial"/>
              </a:rPr>
              <a:t>Termos</a:t>
            </a:r>
            <a:r>
              <a:rPr b="1" lang="pt-BR" sz="2900" spc="-26" strike="noStrike" u="none">
                <a:solidFill>
                  <a:srgbClr val="041daa"/>
                </a:solidFill>
                <a:uFillTx/>
                <a:latin typeface="Arial"/>
              </a:rPr>
              <a:t> </a:t>
            </a:r>
            <a:r>
              <a:rPr b="1" lang="pt-BR" sz="2900" strike="noStrike" u="none">
                <a:solidFill>
                  <a:srgbClr val="041daa"/>
                </a:solidFill>
                <a:uFillTx/>
                <a:latin typeface="Arial"/>
              </a:rPr>
              <a:t>complexos</a:t>
            </a:r>
            <a:endParaRPr b="0" lang="pt-BR" sz="2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4" name="object 3"/>
          <p:cNvSpPr/>
          <p:nvPr/>
        </p:nvSpPr>
        <p:spPr>
          <a:xfrm>
            <a:off x="1145520" y="1688400"/>
            <a:ext cx="8060760" cy="390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4000" bIns="0" anchor="t">
            <a:spAutoFit/>
          </a:bodyPr>
          <a:p>
            <a:pPr marL="355680" indent="-343080" defTabSz="914400">
              <a:lnSpc>
                <a:spcPts val="3801"/>
              </a:lnSpc>
              <a:spcBef>
                <a:spcPts val="425"/>
              </a:spcBef>
              <a:tabLst>
                <a:tab algn="l" pos="0"/>
              </a:tabLst>
            </a:pPr>
            <a:r>
              <a:rPr b="0" lang="pt-BR" sz="2550" spc="139" strike="noStrike" u="none">
                <a:solidFill>
                  <a:schemeClr val="dk1"/>
                </a:solidFill>
                <a:uFillTx/>
                <a:latin typeface="Noto Sans CJK JP Regular"/>
              </a:rPr>
              <a:t>•</a:t>
            </a:r>
            <a:r>
              <a:rPr b="0" lang="pt-BR" sz="2150" spc="139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2150" spc="-51" strike="noStrike" u="none">
                <a:solidFill>
                  <a:schemeClr val="dk1"/>
                </a:solidFill>
                <a:uFillTx/>
                <a:latin typeface="Noto Sans CJK JP Regular"/>
              </a:rPr>
              <a:t>Átomos, </a:t>
            </a:r>
            <a:r>
              <a:rPr b="0" lang="pt-BR" sz="2150" spc="-74" strike="noStrike" u="none">
                <a:solidFill>
                  <a:schemeClr val="dk1"/>
                </a:solidFill>
                <a:uFillTx/>
                <a:latin typeface="Noto Sans CJK JP Regular"/>
              </a:rPr>
              <a:t>números </a:t>
            </a:r>
            <a:r>
              <a:rPr b="0" lang="pt-BR" sz="2150" spc="14" strike="noStrike" u="none">
                <a:solidFill>
                  <a:schemeClr val="dk1"/>
                </a:solidFill>
                <a:uFillTx/>
                <a:latin typeface="Noto Sans CJK JP Regular"/>
              </a:rPr>
              <a:t>e </a:t>
            </a:r>
            <a:r>
              <a:rPr b="0" lang="pt-BR" sz="2150" spc="-34" strike="noStrike" u="none">
                <a:solidFill>
                  <a:schemeClr val="dk1"/>
                </a:solidFill>
                <a:uFillTx/>
                <a:latin typeface="Noto Sans CJK JP Regular"/>
              </a:rPr>
              <a:t>variáveis </a:t>
            </a:r>
            <a:r>
              <a:rPr b="0" lang="pt-BR" sz="2150" spc="-6" strike="noStrike" u="none">
                <a:solidFill>
                  <a:schemeClr val="dk1"/>
                </a:solidFill>
                <a:uFillTx/>
                <a:latin typeface="Noto Sans CJK JP Regular"/>
              </a:rPr>
              <a:t>são </a:t>
            </a:r>
            <a:r>
              <a:rPr b="0" lang="pt-BR" sz="2150" spc="-65" strike="noStrike" u="none">
                <a:solidFill>
                  <a:schemeClr val="dk1"/>
                </a:solidFill>
                <a:uFillTx/>
                <a:latin typeface="Noto Sans CJK JP Regular"/>
              </a:rPr>
              <a:t>blocos </a:t>
            </a:r>
            <a:r>
              <a:rPr b="0" lang="pt-BR" sz="2150" spc="-60" strike="noStrike" u="none">
                <a:solidFill>
                  <a:schemeClr val="dk1"/>
                </a:solidFill>
                <a:uFillTx/>
                <a:latin typeface="Noto Sans CJK JP Regular"/>
              </a:rPr>
              <a:t>de  </a:t>
            </a:r>
            <a:r>
              <a:rPr b="0" lang="pt-BR" sz="2150" spc="-65" strike="noStrike" u="none">
                <a:solidFill>
                  <a:schemeClr val="dk1"/>
                </a:solidFill>
                <a:uFillTx/>
                <a:latin typeface="Noto Sans CJK JP Regular"/>
              </a:rPr>
              <a:t>construção para </a:t>
            </a:r>
            <a:r>
              <a:rPr b="1" lang="pt-BR" sz="2150" spc="11" strike="noStrike" u="none">
                <a:solidFill>
                  <a:schemeClr val="dk1"/>
                </a:solidFill>
                <a:uFillTx/>
                <a:latin typeface="Arial"/>
              </a:rPr>
              <a:t>termos</a:t>
            </a:r>
            <a:r>
              <a:rPr b="1" lang="pt-BR" sz="2150" spc="371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pt-BR" sz="2150" spc="6" strike="noStrike" u="none">
                <a:solidFill>
                  <a:schemeClr val="dk1"/>
                </a:solidFill>
                <a:uFillTx/>
                <a:latin typeface="Arial"/>
              </a:rPr>
              <a:t>complexos</a:t>
            </a:r>
            <a:endParaRPr b="0" lang="pt-BR" sz="2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1256"/>
              </a:spcBef>
              <a:tabLst>
                <a:tab algn="l" pos="0"/>
              </a:tabLst>
            </a:pPr>
            <a:r>
              <a:rPr b="0" lang="pt-BR" sz="2550" spc="136" strike="noStrike" u="none">
                <a:solidFill>
                  <a:schemeClr val="dk1"/>
                </a:solidFill>
                <a:uFillTx/>
                <a:latin typeface="Noto Sans CJK JP Regular"/>
              </a:rPr>
              <a:t>•</a:t>
            </a:r>
            <a:r>
              <a:rPr b="0" lang="pt-BR" sz="1900" spc="136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900" spc="-74" strike="noStrike" u="none">
                <a:solidFill>
                  <a:schemeClr val="dk1"/>
                </a:solidFill>
                <a:uFillTx/>
                <a:latin typeface="Noto Sans CJK JP Regular"/>
              </a:rPr>
              <a:t>Termos </a:t>
            </a:r>
            <a:r>
              <a:rPr b="0" lang="pt-BR" sz="1900" spc="-54" strike="noStrike" u="none">
                <a:solidFill>
                  <a:schemeClr val="dk1"/>
                </a:solidFill>
                <a:uFillTx/>
                <a:latin typeface="Noto Sans CJK JP Regular"/>
              </a:rPr>
              <a:t>complexos </a:t>
            </a:r>
            <a:r>
              <a:rPr b="0" lang="pt-BR" sz="1900" spc="-11" strike="noStrike" u="none">
                <a:solidFill>
                  <a:schemeClr val="dk1"/>
                </a:solidFill>
                <a:uFillTx/>
                <a:latin typeface="Noto Sans CJK JP Regular"/>
              </a:rPr>
              <a:t>são </a:t>
            </a:r>
            <a:r>
              <a:rPr b="0" lang="pt-BR" sz="1900" spc="-51" strike="noStrike" u="none">
                <a:solidFill>
                  <a:schemeClr val="dk1"/>
                </a:solidFill>
                <a:uFillTx/>
                <a:latin typeface="Noto Sans CJK JP Regular"/>
              </a:rPr>
              <a:t>construídas </a:t>
            </a:r>
            <a:r>
              <a:rPr b="0" lang="pt-BR" sz="1900" spc="-6" strike="noStrike" u="none">
                <a:solidFill>
                  <a:schemeClr val="dk1"/>
                </a:solidFill>
                <a:uFillTx/>
                <a:latin typeface="Noto Sans CJK JP Regular"/>
              </a:rPr>
              <a:t>a </a:t>
            </a:r>
            <a:r>
              <a:rPr b="0" lang="pt-BR" sz="1900" spc="-105" strike="noStrike" u="none">
                <a:solidFill>
                  <a:schemeClr val="dk1"/>
                </a:solidFill>
                <a:uFillTx/>
                <a:latin typeface="Noto Sans CJK JP Regular"/>
              </a:rPr>
              <a:t>partir </a:t>
            </a:r>
            <a:r>
              <a:rPr b="0" lang="pt-BR" sz="1900" spc="-51" strike="noStrike" u="none">
                <a:solidFill>
                  <a:schemeClr val="dk1"/>
                </a:solidFill>
                <a:uFillTx/>
                <a:latin typeface="Noto Sans CJK JP Regular"/>
              </a:rPr>
              <a:t>de</a:t>
            </a:r>
            <a:r>
              <a:rPr b="0" lang="pt-BR" sz="1900" spc="-40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900" spc="-130" strike="noStrike" u="none">
                <a:solidFill>
                  <a:schemeClr val="dk1"/>
                </a:solidFill>
                <a:uFillTx/>
                <a:latin typeface="Noto Sans CJK JP Regular"/>
              </a:rPr>
              <a:t>um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55680" defTabSz="914400">
              <a:lnSpc>
                <a:spcPct val="100000"/>
              </a:lnSpc>
              <a:spcBef>
                <a:spcPts val="1225"/>
              </a:spcBef>
              <a:tabLst>
                <a:tab algn="l" pos="0"/>
              </a:tabLst>
            </a:pPr>
            <a:r>
              <a:rPr b="1" lang="pt-BR" sz="2100" spc="-6" strike="noStrike" u="none">
                <a:solidFill>
                  <a:schemeClr val="dk1"/>
                </a:solidFill>
                <a:uFillTx/>
                <a:latin typeface="Arial"/>
              </a:rPr>
              <a:t>funtor </a:t>
            </a:r>
            <a:r>
              <a:rPr b="0" lang="pt-BR" sz="2100" spc="-99" strike="noStrike" u="none">
                <a:solidFill>
                  <a:schemeClr val="dk1"/>
                </a:solidFill>
                <a:uFillTx/>
                <a:latin typeface="Noto Sans CJK JP Regular"/>
              </a:rPr>
              <a:t>diretamente </a:t>
            </a:r>
            <a:r>
              <a:rPr b="0" lang="pt-BR" sz="2100" spc="-51" strike="noStrike" u="none">
                <a:solidFill>
                  <a:schemeClr val="dk1"/>
                </a:solidFill>
                <a:uFillTx/>
                <a:latin typeface="Noto Sans CJK JP Regular"/>
              </a:rPr>
              <a:t>seguida </a:t>
            </a:r>
            <a:r>
              <a:rPr b="0" lang="pt-BR" sz="2100" spc="-125" strike="noStrike" u="none">
                <a:solidFill>
                  <a:schemeClr val="dk1"/>
                </a:solidFill>
                <a:uFillTx/>
                <a:latin typeface="Noto Sans CJK JP Regular"/>
              </a:rPr>
              <a:t>por </a:t>
            </a:r>
            <a:r>
              <a:rPr b="0" lang="pt-BR" sz="2100" spc="-113" strike="noStrike" u="none">
                <a:solidFill>
                  <a:schemeClr val="dk1"/>
                </a:solidFill>
                <a:uFillTx/>
                <a:latin typeface="Noto Sans CJK JP Regular"/>
              </a:rPr>
              <a:t>uma </a:t>
            </a:r>
            <a:r>
              <a:rPr b="0" lang="pt-BR" sz="2100" spc="-51" strike="noStrike" u="none">
                <a:solidFill>
                  <a:schemeClr val="dk1"/>
                </a:solidFill>
                <a:uFillTx/>
                <a:latin typeface="Noto Sans CJK JP Regular"/>
              </a:rPr>
              <a:t>sequência </a:t>
            </a:r>
            <a:r>
              <a:rPr b="0" lang="pt-BR" sz="2100" spc="-71" strike="noStrike" u="none">
                <a:solidFill>
                  <a:schemeClr val="dk1"/>
                </a:solidFill>
                <a:uFillTx/>
                <a:latin typeface="Noto Sans CJK JP Regular"/>
              </a:rPr>
              <a:t>de</a:t>
            </a:r>
            <a:r>
              <a:rPr b="0" lang="pt-BR" sz="2100" spc="40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1" lang="pt-BR" sz="2100" spc="-11" strike="noStrike" u="none">
                <a:solidFill>
                  <a:schemeClr val="dk1"/>
                </a:solidFill>
                <a:uFillTx/>
                <a:latin typeface="Arial"/>
              </a:rPr>
              <a:t>argumento</a:t>
            </a:r>
            <a:endParaRPr b="0" lang="pt-BR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55680" defTabSz="914400">
              <a:lnSpc>
                <a:spcPct val="100000"/>
              </a:lnSpc>
              <a:spcBef>
                <a:spcPts val="26"/>
              </a:spcBef>
              <a:tabLst>
                <a:tab algn="l" pos="0"/>
              </a:tabLst>
            </a:pPr>
            <a:endParaRPr b="0" lang="pt-BR" sz="36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49160" indent="-279360" defTabSz="914400">
              <a:lnSpc>
                <a:spcPct val="139000"/>
              </a:lnSpc>
              <a:buClr>
                <a:srgbClr val="000000"/>
              </a:buClr>
              <a:buSzPct val="118000"/>
              <a:buFont typeface="OpenSymbol"/>
              <a:buChar char="-"/>
              <a:tabLst>
                <a:tab algn="l" pos="668160"/>
              </a:tabLst>
            </a:pPr>
            <a:r>
              <a:rPr b="0" lang="pt-BR" sz="1900" spc="-40" strike="noStrike" u="none">
                <a:solidFill>
                  <a:schemeClr val="dk1"/>
                </a:solidFill>
                <a:uFillTx/>
                <a:latin typeface="Noto Sans CJK JP Regular"/>
              </a:rPr>
              <a:t>Argumentos </a:t>
            </a:r>
            <a:r>
              <a:rPr b="0" lang="pt-BR" sz="1900" strike="noStrike" u="none">
                <a:solidFill>
                  <a:schemeClr val="dk1"/>
                </a:solidFill>
                <a:uFillTx/>
                <a:latin typeface="Noto Sans CJK JP Regular"/>
              </a:rPr>
              <a:t>são </a:t>
            </a:r>
            <a:r>
              <a:rPr b="0" lang="pt-BR" sz="1900" spc="-40" strike="noStrike" u="none">
                <a:solidFill>
                  <a:schemeClr val="dk1"/>
                </a:solidFill>
                <a:uFillTx/>
                <a:latin typeface="Noto Sans CJK JP Regular"/>
              </a:rPr>
              <a:t>colocados </a:t>
            </a:r>
            <a:r>
              <a:rPr b="0" lang="pt-BR" sz="1900" spc="-65" strike="noStrike" u="none">
                <a:solidFill>
                  <a:schemeClr val="dk1"/>
                </a:solidFill>
                <a:uFillTx/>
                <a:latin typeface="Noto Sans CJK JP Regular"/>
              </a:rPr>
              <a:t>entre </a:t>
            </a:r>
            <a:r>
              <a:rPr b="0" lang="pt-BR" sz="1900" spc="-26" strike="noStrike" u="none">
                <a:solidFill>
                  <a:schemeClr val="dk1"/>
                </a:solidFill>
                <a:uFillTx/>
                <a:latin typeface="Noto Sans CJK JP Regular"/>
              </a:rPr>
              <a:t>parênteses,  </a:t>
            </a:r>
            <a:r>
              <a:rPr b="0" lang="pt-BR" sz="1900" spc="-20" strike="noStrike" u="none">
                <a:solidFill>
                  <a:schemeClr val="dk1"/>
                </a:solidFill>
                <a:uFillTx/>
                <a:latin typeface="Noto Sans CJK JP Regular"/>
              </a:rPr>
              <a:t>separados </a:t>
            </a:r>
            <a:r>
              <a:rPr b="0" lang="pt-BR" sz="1900" spc="-96" strike="noStrike" u="none">
                <a:solidFill>
                  <a:schemeClr val="dk1"/>
                </a:solidFill>
                <a:uFillTx/>
                <a:latin typeface="Noto Sans CJK JP Regular"/>
              </a:rPr>
              <a:t>por</a:t>
            </a:r>
            <a:r>
              <a:rPr b="0" lang="pt-BR" sz="1900" spc="-170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900" spc="-26" strike="noStrike" u="none">
                <a:solidFill>
                  <a:schemeClr val="dk1"/>
                </a:solidFill>
                <a:uFillTx/>
                <a:latin typeface="Noto Sans CJK JP Regular"/>
              </a:rPr>
              <a:t>vírgulas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49160" indent="-279360" defTabSz="914400">
              <a:lnSpc>
                <a:spcPct val="100000"/>
              </a:lnSpc>
              <a:spcBef>
                <a:spcPts val="1344"/>
              </a:spcBef>
              <a:buClr>
                <a:srgbClr val="000000"/>
              </a:buClr>
              <a:buSzPct val="105000"/>
              <a:buFont typeface="OpenSymbol"/>
              <a:buChar char="-"/>
              <a:tabLst>
                <a:tab algn="l" pos="668160"/>
              </a:tabLst>
            </a:pPr>
            <a:r>
              <a:rPr b="0" lang="pt-BR" sz="2150" spc="96" strike="noStrike" u="none">
                <a:solidFill>
                  <a:schemeClr val="dk1"/>
                </a:solidFill>
                <a:uFillTx/>
                <a:latin typeface="Noto Sans CJK JP Regular"/>
              </a:rPr>
              <a:t>O </a:t>
            </a:r>
            <a:r>
              <a:rPr b="0" lang="pt-BR" sz="2150" spc="-105" strike="noStrike" u="none">
                <a:solidFill>
                  <a:schemeClr val="dk1"/>
                </a:solidFill>
                <a:uFillTx/>
                <a:latin typeface="Noto Sans CJK JP Regular"/>
              </a:rPr>
              <a:t>functor </a:t>
            </a:r>
            <a:r>
              <a:rPr b="0" lang="pt-BR" sz="2150" spc="-34" strike="noStrike" u="none">
                <a:solidFill>
                  <a:schemeClr val="dk1"/>
                </a:solidFill>
                <a:uFillTx/>
                <a:latin typeface="Noto Sans CJK JP Regular"/>
              </a:rPr>
              <a:t>deve </a:t>
            </a:r>
            <a:r>
              <a:rPr b="0" lang="pt-BR" sz="2150" spc="-6" strike="noStrike" u="none">
                <a:solidFill>
                  <a:schemeClr val="dk1"/>
                </a:solidFill>
                <a:uFillTx/>
                <a:latin typeface="Noto Sans CJK JP Regular"/>
              </a:rPr>
              <a:t>ser </a:t>
            </a:r>
            <a:r>
              <a:rPr b="0" lang="pt-BR" sz="2150" spc="-139" strike="noStrike" u="none">
                <a:solidFill>
                  <a:schemeClr val="dk1"/>
                </a:solidFill>
                <a:uFillTx/>
                <a:latin typeface="Noto Sans CJK JP Regular"/>
              </a:rPr>
              <a:t>um</a:t>
            </a:r>
            <a:r>
              <a:rPr b="0" lang="pt-BR" sz="2150" spc="-91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2150" spc="-119" strike="noStrike" u="none">
                <a:solidFill>
                  <a:schemeClr val="dk1"/>
                </a:solidFill>
                <a:uFillTx/>
                <a:latin typeface="Noto Sans CJK JP Regular"/>
              </a:rPr>
              <a:t>átomo</a:t>
            </a:r>
            <a:endParaRPr b="0" lang="pt-BR" sz="2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1323360" y="546840"/>
            <a:ext cx="5953680" cy="49140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pt-BR" sz="3050" strike="noStrike" u="none">
                <a:solidFill>
                  <a:srgbClr val="041daa"/>
                </a:solidFill>
                <a:uFillTx/>
                <a:latin typeface="Arial"/>
              </a:rPr>
              <a:t>Exemplos de termos</a:t>
            </a:r>
            <a:r>
              <a:rPr b="1" lang="pt-BR" sz="3050" spc="-31" strike="noStrike" u="none">
                <a:solidFill>
                  <a:srgbClr val="041daa"/>
                </a:solidFill>
                <a:uFillTx/>
                <a:latin typeface="Arial"/>
              </a:rPr>
              <a:t> </a:t>
            </a:r>
            <a:r>
              <a:rPr b="1" lang="pt-BR" sz="3050" spc="-6" strike="noStrike" u="none">
                <a:solidFill>
                  <a:srgbClr val="041daa"/>
                </a:solidFill>
                <a:uFillTx/>
                <a:latin typeface="Arial"/>
              </a:rPr>
              <a:t>complexos</a:t>
            </a:r>
            <a:endParaRPr b="0" lang="pt-BR" sz="3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6" name="object 3"/>
          <p:cNvSpPr/>
          <p:nvPr/>
        </p:nvSpPr>
        <p:spPr>
          <a:xfrm>
            <a:off x="1145520" y="1599120"/>
            <a:ext cx="5653800" cy="31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52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613"/>
              </a:spcBef>
            </a:pPr>
            <a:r>
              <a:rPr b="0" lang="pt-BR" sz="2550" spc="139" strike="noStrike" u="none">
                <a:solidFill>
                  <a:schemeClr val="dk1"/>
                </a:solidFill>
                <a:uFillTx/>
                <a:latin typeface="Noto Sans CJK JP Regular"/>
              </a:rPr>
              <a:t>• </a:t>
            </a:r>
            <a:r>
              <a:rPr b="0" lang="pt-BR" sz="2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Exemplos </a:t>
            </a:r>
            <a:r>
              <a:rPr b="0" lang="pt-BR" sz="2550" spc="-105" strike="noStrike" u="none">
                <a:solidFill>
                  <a:schemeClr val="dk1"/>
                </a:solidFill>
                <a:uFillTx/>
                <a:latin typeface="Noto Sans CJK JP Regular"/>
              </a:rPr>
              <a:t>temos </a:t>
            </a:r>
            <a:r>
              <a:rPr b="0" lang="pt-BR" sz="2550" spc="-96" strike="noStrike" u="none">
                <a:solidFill>
                  <a:schemeClr val="dk1"/>
                </a:solidFill>
                <a:uFillTx/>
                <a:latin typeface="Noto Sans CJK JP Regular"/>
              </a:rPr>
              <a:t>visto</a:t>
            </a:r>
            <a:r>
              <a:rPr b="0" lang="pt-BR" sz="2550" spc="91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2550" spc="-54" strike="noStrike" u="none">
                <a:solidFill>
                  <a:schemeClr val="dk1"/>
                </a:solidFill>
                <a:uFillTx/>
                <a:latin typeface="Noto Sans CJK JP Regular"/>
              </a:rPr>
              <a:t>antes:</a:t>
            </a:r>
            <a:endParaRPr b="0" lang="pt-BR" sz="2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67440" indent="-197640" defTabSz="914400">
              <a:lnSpc>
                <a:spcPct val="100000"/>
              </a:lnSpc>
              <a:spcBef>
                <a:spcPts val="1315"/>
              </a:spcBef>
              <a:buClr>
                <a:srgbClr val="000000"/>
              </a:buClr>
              <a:buSzPct val="110000"/>
              <a:buFont typeface="OpenSymbol"/>
              <a:buChar char="-"/>
              <a:tabLst>
                <a:tab algn="l" pos="668160"/>
              </a:tabLst>
            </a:pPr>
            <a:r>
              <a:rPr b="0" lang="pt-BR" sz="2050" spc="-51" strike="noStrike" u="none">
                <a:solidFill>
                  <a:schemeClr val="dk1"/>
                </a:solidFill>
                <a:uFillTx/>
                <a:latin typeface="Noto Sans CJK JP Regular"/>
              </a:rPr>
              <a:t>tocaGuitarra</a:t>
            </a:r>
            <a:r>
              <a:rPr b="0" lang="pt-BR" sz="2050" spc="196" strike="noStrike" u="none">
                <a:solidFill>
                  <a:schemeClr val="dk1"/>
                </a:solidFill>
                <a:uFillTx/>
                <a:latin typeface="Noto Sans CJK JP Regular"/>
              </a:rPr>
              <a:t>(</a:t>
            </a:r>
            <a:r>
              <a:rPr b="0" lang="pt-BR" sz="2050" spc="-60" strike="noStrike" u="none">
                <a:solidFill>
                  <a:schemeClr val="dk1"/>
                </a:solidFill>
                <a:uFillTx/>
                <a:latin typeface="Noto Sans CJK JP Regular"/>
              </a:rPr>
              <a:t>jody)</a:t>
            </a:r>
            <a:endParaRPr b="0" lang="pt-BR" sz="2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67440" indent="-197640" defTabSz="91440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107000"/>
              <a:buFont typeface="OpenSymbol"/>
              <a:buChar char="-"/>
              <a:tabLst>
                <a:tab algn="l" pos="668160"/>
              </a:tabLst>
            </a:pPr>
            <a:r>
              <a:rPr b="0" lang="pt-BR" sz="2100" spc="-74" strike="noStrike" u="none">
                <a:solidFill>
                  <a:schemeClr val="dk1"/>
                </a:solidFill>
                <a:uFillTx/>
                <a:latin typeface="Noto Sans CJK JP Regular"/>
              </a:rPr>
              <a:t>ama(</a:t>
            </a:r>
            <a:r>
              <a:rPr b="0" lang="pt-BR" sz="2100" spc="-40" strike="noStrike" u="none">
                <a:solidFill>
                  <a:schemeClr val="dk1"/>
                </a:solidFill>
                <a:uFillTx/>
                <a:latin typeface="Noto Sans CJK JP Regular"/>
              </a:rPr>
              <a:t>vincent,</a:t>
            </a:r>
            <a:r>
              <a:rPr b="0" lang="pt-BR" sz="2100" spc="-6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2100" spc="-79" strike="noStrike" u="none">
                <a:solidFill>
                  <a:schemeClr val="dk1"/>
                </a:solidFill>
                <a:uFillTx/>
                <a:latin typeface="Noto Sans CJK JP Regular"/>
              </a:rPr>
              <a:t>mia)</a:t>
            </a:r>
            <a:endParaRPr b="0" lang="pt-BR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67440" indent="-197640" defTabSz="9144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118000"/>
              <a:buFont typeface="OpenSymbol"/>
              <a:buChar char="-"/>
              <a:tabLst>
                <a:tab algn="l" pos="668160"/>
              </a:tabLst>
            </a:pPr>
            <a:r>
              <a:rPr b="0" lang="pt-BR" sz="1900" spc="-85" strike="noStrike" u="none">
                <a:solidFill>
                  <a:schemeClr val="dk1"/>
                </a:solidFill>
                <a:uFillTx/>
                <a:latin typeface="Noto Sans CJK JP Regular"/>
              </a:rPr>
              <a:t>ciumento(</a:t>
            </a:r>
            <a:r>
              <a:rPr b="0" lang="pt-BR" sz="1900" spc="-20" strike="noStrike" u="none">
                <a:solidFill>
                  <a:schemeClr val="dk1"/>
                </a:solidFill>
                <a:uFillTx/>
                <a:latin typeface="Noto Sans CJK JP Regular"/>
              </a:rPr>
              <a:t>marsellus,</a:t>
            </a:r>
            <a:r>
              <a:rPr b="0" lang="pt-BR" sz="1900" spc="26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900" spc="71" strike="noStrike" u="none">
                <a:solidFill>
                  <a:schemeClr val="dk1"/>
                </a:solidFill>
                <a:uFillTx/>
                <a:latin typeface="Noto Sans CJK JP Regular"/>
              </a:rPr>
              <a:t>W)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668160"/>
              </a:tabLst>
            </a:pPr>
            <a:endParaRPr b="0" lang="pt-BR" sz="3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2044"/>
              </a:spcBef>
              <a:tabLst>
                <a:tab algn="l" pos="668160"/>
              </a:tabLst>
            </a:pPr>
            <a:r>
              <a:rPr b="0" lang="pt-BR" sz="2550" spc="136" strike="noStrike" u="none">
                <a:solidFill>
                  <a:schemeClr val="dk1"/>
                </a:solidFill>
                <a:uFillTx/>
                <a:latin typeface="Noto Sans CJK JP Regular"/>
              </a:rPr>
              <a:t>•</a:t>
            </a:r>
            <a:endParaRPr b="0" lang="pt-BR" sz="25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object 2"/>
          <p:cNvSpPr/>
          <p:nvPr/>
        </p:nvSpPr>
        <p:spPr>
          <a:xfrm>
            <a:off x="5298480" y="2674800"/>
            <a:ext cx="748440" cy="360"/>
          </a:xfrm>
          <a:custGeom>
            <a:avLst/>
            <a:gdLst>
              <a:gd name="textAreaLeft" fmla="*/ 0 w 748440"/>
              <a:gd name="textAreaRight" fmla="*/ 749160 w 748440"/>
              <a:gd name="textAreaTop" fmla="*/ 0 h 360"/>
              <a:gd name="textAreaBottom" fmla="*/ 1440 h 360"/>
            </a:gdLst>
            <a:ahLst/>
            <a:rect l="textAreaLeft" t="textAreaTop" r="textAreaRight" b="textAreaBottom"/>
            <a:pathLst>
              <a:path w="749300" h="0">
                <a:moveTo>
                  <a:pt x="0" y="0"/>
                </a:moveTo>
                <a:lnTo>
                  <a:pt x="749300" y="0"/>
                </a:lnTo>
              </a:path>
            </a:pathLst>
          </a:custGeom>
          <a:noFill/>
          <a:ln w="254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3657600" y="487800"/>
            <a:ext cx="1693080" cy="5536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9"/>
              </a:spcBef>
              <a:buNone/>
              <a:tabLst>
                <a:tab algn="l" pos="0"/>
              </a:tabLst>
            </a:pPr>
            <a:r>
              <a:rPr b="1" lang="pt-BR" sz="3500" strike="noStrike" u="none">
                <a:solidFill>
                  <a:srgbClr val="041daa"/>
                </a:solidFill>
                <a:uFillTx/>
                <a:latin typeface="Arial"/>
              </a:rPr>
              <a:t>Aridade</a:t>
            </a:r>
            <a:endParaRPr b="0" lang="pt-BR" sz="3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9" name="object 4"/>
          <p:cNvSpPr/>
          <p:nvPr/>
        </p:nvSpPr>
        <p:spPr>
          <a:xfrm>
            <a:off x="1145520" y="1690560"/>
            <a:ext cx="7002720" cy="171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1480" bIns="0" anchor="t">
            <a:spAutoFit/>
          </a:bodyPr>
          <a:p>
            <a:pPr marL="355680" indent="-343080" defTabSz="914400">
              <a:lnSpc>
                <a:spcPts val="3801"/>
              </a:lnSpc>
              <a:spcBef>
                <a:spcPts val="405"/>
              </a:spcBef>
              <a:tabLst>
                <a:tab algn="l" pos="0"/>
              </a:tabLst>
            </a:pPr>
            <a:r>
              <a:rPr b="0" lang="pt-BR" sz="2550" spc="136" strike="noStrike" u="none">
                <a:solidFill>
                  <a:schemeClr val="dk1"/>
                </a:solidFill>
                <a:uFillTx/>
                <a:latin typeface="Noto Sans CJK JP Regular"/>
              </a:rPr>
              <a:t>•</a:t>
            </a:r>
            <a:r>
              <a:rPr b="0" lang="pt-BR" sz="2250" spc="136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2250" spc="85" strike="noStrike" u="none">
                <a:solidFill>
                  <a:schemeClr val="dk1"/>
                </a:solidFill>
                <a:uFillTx/>
                <a:latin typeface="Noto Sans CJK JP Regular"/>
              </a:rPr>
              <a:t>O </a:t>
            </a:r>
            <a:r>
              <a:rPr b="0" lang="pt-BR" sz="2250" spc="-113" strike="noStrike" u="none">
                <a:solidFill>
                  <a:schemeClr val="dk1"/>
                </a:solidFill>
                <a:uFillTx/>
                <a:latin typeface="Noto Sans CJK JP Regular"/>
              </a:rPr>
              <a:t>número </a:t>
            </a:r>
            <a:r>
              <a:rPr b="0" lang="pt-BR" sz="2250" spc="-71" strike="noStrike" u="none">
                <a:solidFill>
                  <a:schemeClr val="dk1"/>
                </a:solidFill>
                <a:uFillTx/>
                <a:latin typeface="Noto Sans CJK JP Regular"/>
              </a:rPr>
              <a:t>de </a:t>
            </a:r>
            <a:r>
              <a:rPr b="0" lang="pt-BR" sz="2250" spc="-91" strike="noStrike" u="none">
                <a:solidFill>
                  <a:schemeClr val="dk1"/>
                </a:solidFill>
                <a:uFillTx/>
                <a:latin typeface="Noto Sans CJK JP Regular"/>
              </a:rPr>
              <a:t>argumentos </a:t>
            </a:r>
            <a:r>
              <a:rPr b="0" lang="pt-BR" sz="2250" spc="-164" strike="noStrike" u="none">
                <a:solidFill>
                  <a:schemeClr val="dk1"/>
                </a:solidFill>
                <a:uFillTx/>
                <a:latin typeface="Noto Sans CJK JP Regular"/>
              </a:rPr>
              <a:t>um </a:t>
            </a:r>
            <a:r>
              <a:rPr b="0" lang="pt-BR" sz="2250" spc="-130" strike="noStrike" u="none">
                <a:solidFill>
                  <a:schemeClr val="dk1"/>
                </a:solidFill>
                <a:uFillTx/>
                <a:latin typeface="Noto Sans CJK JP Regular"/>
              </a:rPr>
              <a:t>termo </a:t>
            </a:r>
            <a:r>
              <a:rPr b="0" lang="pt-BR" sz="2250" spc="-91" strike="noStrike" u="none">
                <a:solidFill>
                  <a:schemeClr val="dk1"/>
                </a:solidFill>
                <a:uFillTx/>
                <a:latin typeface="Noto Sans CJK JP Regular"/>
              </a:rPr>
              <a:t>complexo </a:t>
            </a:r>
            <a:r>
              <a:rPr b="0" lang="pt-BR" sz="2250" spc="-139" strike="noStrike" u="none">
                <a:solidFill>
                  <a:schemeClr val="dk1"/>
                </a:solidFill>
                <a:uFillTx/>
                <a:latin typeface="Noto Sans CJK JP Regular"/>
              </a:rPr>
              <a:t>tem </a:t>
            </a:r>
            <a:r>
              <a:rPr b="0" lang="pt-BR" sz="2250" spc="6" strike="noStrike" u="none">
                <a:solidFill>
                  <a:schemeClr val="dk1"/>
                </a:solidFill>
                <a:uFillTx/>
                <a:latin typeface="Noto Sans CJK JP Regular"/>
              </a:rPr>
              <a:t>é  </a:t>
            </a:r>
            <a:r>
              <a:rPr b="0" lang="pt-BR" sz="2250" spc="-74" strike="noStrike" u="none">
                <a:solidFill>
                  <a:schemeClr val="dk1"/>
                </a:solidFill>
                <a:uFillTx/>
                <a:latin typeface="Noto Sans CJK JP Regular"/>
              </a:rPr>
              <a:t>chamada </a:t>
            </a:r>
            <a:r>
              <a:rPr b="0" lang="pt-BR" sz="2250" spc="-71" strike="noStrike" u="none">
                <a:solidFill>
                  <a:schemeClr val="dk1"/>
                </a:solidFill>
                <a:uFillTx/>
                <a:latin typeface="Noto Sans CJK JP Regular"/>
              </a:rPr>
              <a:t>de</a:t>
            </a:r>
            <a:r>
              <a:rPr b="0" lang="pt-BR" sz="2250" spc="-119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2250" spc="-111" strike="noStrike" u="none">
                <a:solidFill>
                  <a:schemeClr val="dk1"/>
                </a:solidFill>
                <a:uFillTx/>
                <a:latin typeface="Noto Sans CJK JP Regular"/>
              </a:rPr>
              <a:t>aridade</a:t>
            </a:r>
            <a:endParaRPr b="0" lang="pt-BR" sz="22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2409"/>
              </a:spcBef>
              <a:tabLst>
                <a:tab algn="l" pos="0"/>
              </a:tabLst>
            </a:pPr>
            <a:r>
              <a:rPr b="0" lang="pt-BR" sz="2550" spc="136" strike="noStrike" u="none">
                <a:solidFill>
                  <a:schemeClr val="dk1"/>
                </a:solidFill>
                <a:uFillTx/>
                <a:latin typeface="Noto Sans CJK JP Regular"/>
              </a:rPr>
              <a:t>•</a:t>
            </a:r>
            <a:r>
              <a:rPr b="0" lang="pt-BR" sz="2350" spc="113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23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Exemplos:</a:t>
            </a:r>
            <a:endParaRPr b="0" lang="pt-BR" sz="2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0" name="object 5"/>
          <p:cNvSpPr/>
          <p:nvPr/>
        </p:nvSpPr>
        <p:spPr>
          <a:xfrm>
            <a:off x="1601280" y="4335120"/>
            <a:ext cx="28612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124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876"/>
              </a:spcBef>
            </a:pPr>
            <a:r>
              <a:rPr b="1" lang="pt-BR" sz="2450" spc="6" strike="noStrike" u="none">
                <a:solidFill>
                  <a:schemeClr val="dk1"/>
                </a:solidFill>
                <a:uFillTx/>
                <a:latin typeface="Arial"/>
              </a:rPr>
              <a:t>mulher</a:t>
            </a:r>
            <a:r>
              <a:rPr b="1" lang="pt-BR" sz="2450" strike="noStrike" u="none">
                <a:solidFill>
                  <a:schemeClr val="dk1"/>
                </a:solidFill>
                <a:uFillTx/>
                <a:latin typeface="Arial"/>
              </a:rPr>
              <a:t>(</a:t>
            </a:r>
            <a:r>
              <a:rPr b="1" lang="pt-BR" sz="2450" spc="6" strike="noStrike" u="none">
                <a:solidFill>
                  <a:schemeClr val="dk1"/>
                </a:solidFill>
                <a:uFillTx/>
                <a:latin typeface="Arial"/>
              </a:rPr>
              <a:t>mia)</a:t>
            </a:r>
            <a:endParaRPr b="0" lang="pt-BR" sz="24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811"/>
              </a:spcBef>
            </a:pPr>
            <a:r>
              <a:rPr b="1" lang="pt-BR" sz="2500" spc="14" strike="noStrike" u="none">
                <a:solidFill>
                  <a:schemeClr val="dk1"/>
                </a:solidFill>
                <a:uFillTx/>
                <a:latin typeface="Arial"/>
              </a:rPr>
              <a:t>ama(</a:t>
            </a:r>
            <a:r>
              <a:rPr b="1" lang="pt-BR" sz="2500" spc="11" strike="noStrike" u="none">
                <a:solidFill>
                  <a:schemeClr val="dk1"/>
                </a:solidFill>
                <a:uFillTx/>
                <a:latin typeface="Arial"/>
              </a:rPr>
              <a:t>vincent,</a:t>
            </a:r>
            <a:r>
              <a:rPr b="1" lang="pt-BR" sz="2500" spc="-54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pt-BR" sz="2500" spc="6" strike="noStrike" u="none">
                <a:solidFill>
                  <a:schemeClr val="dk1"/>
                </a:solidFill>
                <a:uFillTx/>
                <a:latin typeface="Arial"/>
              </a:rPr>
              <a:t>mia)</a:t>
            </a:r>
            <a:endParaRPr b="0" lang="pt-BR" sz="2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850"/>
              </a:spcBef>
            </a:pPr>
            <a:r>
              <a:rPr b="1" lang="pt-BR" sz="2550" strike="noStrike" u="none">
                <a:solidFill>
                  <a:schemeClr val="dk1"/>
                </a:solidFill>
                <a:uFillTx/>
                <a:latin typeface="Arial"/>
              </a:rPr>
              <a:t>pai(pai</a:t>
            </a:r>
            <a:r>
              <a:rPr b="1" lang="pt-BR" sz="2550" spc="-11" strike="noStrike" u="none">
                <a:solidFill>
                  <a:schemeClr val="dk1"/>
                </a:solidFill>
                <a:uFillTx/>
                <a:latin typeface="Arial"/>
              </a:rPr>
              <a:t>(</a:t>
            </a:r>
            <a:r>
              <a:rPr b="1" lang="pt-BR" sz="2550" strike="noStrike" u="none">
                <a:solidFill>
                  <a:schemeClr val="dk1"/>
                </a:solidFill>
                <a:uFillTx/>
                <a:latin typeface="Arial"/>
              </a:rPr>
              <a:t>butch))</a:t>
            </a:r>
            <a:endParaRPr b="0" lang="pt-BR" sz="25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1" name="object 6"/>
          <p:cNvSpPr/>
          <p:nvPr/>
        </p:nvSpPr>
        <p:spPr>
          <a:xfrm>
            <a:off x="4650120" y="4495320"/>
            <a:ext cx="3648600" cy="130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76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16"/>
              </a:spcBef>
            </a:pPr>
            <a:r>
              <a:rPr b="0" lang="pt-BR" sz="1950" spc="11" strike="noStrike" u="none">
                <a:solidFill>
                  <a:schemeClr val="dk1"/>
                </a:solidFill>
                <a:uFillTx/>
                <a:latin typeface="Noto Sans CJK JP Regular"/>
              </a:rPr>
              <a:t>é </a:t>
            </a:r>
            <a:r>
              <a:rPr b="0" lang="pt-BR" sz="1950" spc="-136" strike="noStrike" u="none">
                <a:solidFill>
                  <a:schemeClr val="dk1"/>
                </a:solidFill>
                <a:uFillTx/>
                <a:latin typeface="Noto Sans CJK JP Regular"/>
              </a:rPr>
              <a:t>um </a:t>
            </a:r>
            <a:r>
              <a:rPr b="0" lang="pt-BR" sz="1950" spc="-111" strike="noStrike" u="none">
                <a:solidFill>
                  <a:schemeClr val="dk1"/>
                </a:solidFill>
                <a:uFillTx/>
                <a:latin typeface="Noto Sans CJK JP Regular"/>
              </a:rPr>
              <a:t>termo </a:t>
            </a:r>
            <a:r>
              <a:rPr b="0" lang="pt-BR" sz="1950" spc="-91" strike="noStrike" u="none">
                <a:solidFill>
                  <a:schemeClr val="dk1"/>
                </a:solidFill>
                <a:uFillTx/>
                <a:latin typeface="Noto Sans CJK JP Regular"/>
              </a:rPr>
              <a:t>com </a:t>
            </a:r>
            <a:r>
              <a:rPr b="0" lang="pt-BR" sz="1950" spc="11" strike="noStrike" u="none">
                <a:solidFill>
                  <a:schemeClr val="dk1"/>
                </a:solidFill>
                <a:uFillTx/>
                <a:latin typeface="Noto Sans CJK JP Regular"/>
              </a:rPr>
              <a:t>1</a:t>
            </a:r>
            <a:r>
              <a:rPr b="0" lang="pt-BR" sz="1950" spc="-150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950" spc="-71" strike="noStrike" u="none">
                <a:solidFill>
                  <a:schemeClr val="dk1"/>
                </a:solidFill>
                <a:uFillTx/>
                <a:latin typeface="Noto Sans CJK JP Regular"/>
              </a:rPr>
              <a:t>aridade</a:t>
            </a:r>
            <a:endParaRPr b="0" lang="pt-BR" sz="1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52120" defTabSz="914400">
              <a:lnSpc>
                <a:spcPct val="100000"/>
              </a:lnSpc>
              <a:spcBef>
                <a:spcPts val="1511"/>
              </a:spcBef>
            </a:pPr>
            <a:r>
              <a:rPr b="0" lang="pt-BR" sz="1900" spc="-111" strike="noStrike" u="none">
                <a:solidFill>
                  <a:schemeClr val="dk1"/>
                </a:solidFill>
                <a:uFillTx/>
                <a:latin typeface="Noto Sans CJK JP Regular"/>
              </a:rPr>
              <a:t>tem </a:t>
            </a:r>
            <a:r>
              <a:rPr b="0" lang="pt-BR" sz="1900" spc="-65" strike="noStrike" u="none">
                <a:solidFill>
                  <a:schemeClr val="dk1"/>
                </a:solidFill>
                <a:uFillTx/>
                <a:latin typeface="Noto Sans CJK JP Regular"/>
              </a:rPr>
              <a:t>aridade 2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52120" algn="r" defTabSz="914400">
              <a:lnSpc>
                <a:spcPct val="100000"/>
              </a:lnSpc>
              <a:spcBef>
                <a:spcPts val="969"/>
              </a:spcBef>
            </a:pPr>
            <a:r>
              <a:rPr b="0" lang="pt-BR" sz="2550" spc="-125" strike="noStrike" u="none">
                <a:solidFill>
                  <a:schemeClr val="dk1"/>
                </a:solidFill>
                <a:uFillTx/>
                <a:latin typeface="Noto Sans CJK JP Regular"/>
              </a:rPr>
              <a:t>aridade</a:t>
            </a:r>
            <a:r>
              <a:rPr b="0" lang="pt-BR" sz="2550" spc="60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2550" spc="6" strike="noStrike" u="none">
                <a:solidFill>
                  <a:schemeClr val="dk1"/>
                </a:solidFill>
                <a:uFillTx/>
                <a:latin typeface="Noto Sans CJK JP Regular"/>
              </a:rPr>
              <a:t>1</a:t>
            </a:r>
            <a:endParaRPr b="0" lang="pt-BR" sz="25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2705760" y="501840"/>
            <a:ext cx="4532400" cy="537120"/>
          </a:xfrm>
          <a:prstGeom prst="rect">
            <a:avLst/>
          </a:prstGeom>
          <a:noFill/>
          <a:ln w="0">
            <a:noFill/>
          </a:ln>
        </p:spPr>
        <p:txBody>
          <a:bodyPr lIns="0" rIns="0" tIns="1404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1"/>
              </a:spcBef>
              <a:buNone/>
              <a:tabLst>
                <a:tab algn="l" pos="0"/>
              </a:tabLst>
            </a:pPr>
            <a:r>
              <a:rPr b="1" lang="pt-BR" sz="3400" strike="noStrike" u="none">
                <a:solidFill>
                  <a:srgbClr val="041daa"/>
                </a:solidFill>
                <a:uFillTx/>
                <a:latin typeface="Arial"/>
              </a:rPr>
              <a:t>Aridade </a:t>
            </a:r>
            <a:r>
              <a:rPr b="1" lang="pt-BR" sz="3400" spc="6" strike="noStrike" u="none">
                <a:solidFill>
                  <a:srgbClr val="041daa"/>
                </a:solidFill>
                <a:uFillTx/>
                <a:latin typeface="Arial"/>
              </a:rPr>
              <a:t>é</a:t>
            </a:r>
            <a:r>
              <a:rPr b="1" lang="pt-BR" sz="3400" spc="-51" strike="noStrike" u="none">
                <a:solidFill>
                  <a:srgbClr val="041daa"/>
                </a:solidFill>
                <a:uFillTx/>
                <a:latin typeface="Arial"/>
              </a:rPr>
              <a:t> </a:t>
            </a:r>
            <a:r>
              <a:rPr b="1" lang="pt-BR" sz="3400" strike="noStrike" u="none">
                <a:solidFill>
                  <a:srgbClr val="041daa"/>
                </a:solidFill>
                <a:uFillTx/>
                <a:latin typeface="Arial"/>
              </a:rPr>
              <a:t>importante</a:t>
            </a:r>
            <a:endParaRPr b="0" lang="pt-BR" sz="3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3" name="object 3"/>
          <p:cNvSpPr/>
          <p:nvPr/>
        </p:nvSpPr>
        <p:spPr>
          <a:xfrm>
            <a:off x="1145520" y="1692720"/>
            <a:ext cx="7416720" cy="461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9680" bIns="0" anchor="t">
            <a:spAutoFit/>
          </a:bodyPr>
          <a:p>
            <a:pPr marL="355680" indent="-343080" defTabSz="914400">
              <a:lnSpc>
                <a:spcPts val="3801"/>
              </a:lnSpc>
              <a:spcBef>
                <a:spcPts val="391"/>
              </a:spcBef>
              <a:tabLst>
                <a:tab algn="l" pos="0"/>
              </a:tabLst>
            </a:pPr>
            <a:r>
              <a:rPr b="0" lang="pt-BR" sz="2550" spc="145" strike="noStrike" u="none">
                <a:solidFill>
                  <a:schemeClr val="dk1"/>
                </a:solidFill>
                <a:uFillTx/>
                <a:latin typeface="Noto Sans CJK JP Regular"/>
              </a:rPr>
              <a:t>•</a:t>
            </a:r>
            <a:r>
              <a:rPr b="0" lang="pt-BR" sz="2300" spc="145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2300" spc="40" strike="noStrike" u="none">
                <a:solidFill>
                  <a:schemeClr val="dk1"/>
                </a:solidFill>
                <a:uFillTx/>
                <a:latin typeface="Noto Sans CJK JP Regular"/>
              </a:rPr>
              <a:t>Você </a:t>
            </a:r>
            <a:r>
              <a:rPr b="0" lang="pt-BR" sz="2300" spc="-85" strike="noStrike" u="none">
                <a:solidFill>
                  <a:schemeClr val="dk1"/>
                </a:solidFill>
                <a:uFillTx/>
                <a:latin typeface="Noto Sans CJK JP Regular"/>
              </a:rPr>
              <a:t>pode </a:t>
            </a:r>
            <a:r>
              <a:rPr b="0" lang="pt-BR" sz="2300" spc="-99" strike="noStrike" u="none">
                <a:solidFill>
                  <a:schemeClr val="dk1"/>
                </a:solidFill>
                <a:uFillTx/>
                <a:latin typeface="Noto Sans CJK JP Regular"/>
              </a:rPr>
              <a:t>definir </a:t>
            </a:r>
            <a:r>
              <a:rPr b="0" lang="pt-BR" sz="2300" spc="-65" strike="noStrike" u="none">
                <a:solidFill>
                  <a:schemeClr val="dk1"/>
                </a:solidFill>
                <a:uFillTx/>
                <a:latin typeface="Noto Sans CJK JP Regular"/>
              </a:rPr>
              <a:t>dois predicados </a:t>
            </a:r>
            <a:r>
              <a:rPr b="0" lang="pt-BR" sz="2300" spc="-96" strike="noStrike" u="none">
                <a:solidFill>
                  <a:schemeClr val="dk1"/>
                </a:solidFill>
                <a:uFillTx/>
                <a:latin typeface="Noto Sans CJK JP Regular"/>
              </a:rPr>
              <a:t>com </a:t>
            </a:r>
            <a:r>
              <a:rPr b="0" lang="pt-BR" sz="2300" strike="noStrike" u="none">
                <a:solidFill>
                  <a:schemeClr val="dk1"/>
                </a:solidFill>
                <a:uFillTx/>
                <a:latin typeface="Noto Sans CJK JP Regular"/>
              </a:rPr>
              <a:t>a </a:t>
            </a:r>
            <a:r>
              <a:rPr b="0" lang="pt-BR" sz="2300" spc="-51" strike="noStrike" u="none">
                <a:solidFill>
                  <a:schemeClr val="dk1"/>
                </a:solidFill>
                <a:uFillTx/>
                <a:latin typeface="Noto Sans CJK JP Regular"/>
              </a:rPr>
              <a:t>mesma  </a:t>
            </a:r>
            <a:r>
              <a:rPr b="0" lang="pt-BR" sz="2300" spc="-105" strike="noStrike" u="none">
                <a:solidFill>
                  <a:schemeClr val="dk1"/>
                </a:solidFill>
                <a:uFillTx/>
                <a:latin typeface="Noto Sans CJK JP Regular"/>
              </a:rPr>
              <a:t>functor </a:t>
            </a:r>
            <a:r>
              <a:rPr b="0" lang="pt-BR" sz="2300" spc="-31" strike="noStrike" u="none">
                <a:solidFill>
                  <a:schemeClr val="dk1"/>
                </a:solidFill>
                <a:uFillTx/>
                <a:latin typeface="Noto Sans CJK JP Regular"/>
              </a:rPr>
              <a:t>mas </a:t>
            </a:r>
            <a:r>
              <a:rPr b="0" lang="pt-BR" sz="2300" spc="-96" strike="noStrike" u="none">
                <a:solidFill>
                  <a:schemeClr val="dk1"/>
                </a:solidFill>
                <a:uFillTx/>
                <a:latin typeface="Noto Sans CJK JP Regular"/>
              </a:rPr>
              <a:t>com </a:t>
            </a:r>
            <a:r>
              <a:rPr b="0" lang="pt-BR" sz="2300" spc="-99" strike="noStrike" u="none">
                <a:solidFill>
                  <a:schemeClr val="dk1"/>
                </a:solidFill>
                <a:uFillTx/>
                <a:latin typeface="Noto Sans CJK JP Regular"/>
              </a:rPr>
              <a:t>aridade</a:t>
            </a:r>
            <a:r>
              <a:rPr b="0" lang="pt-BR" sz="2300" spc="-71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2300" spc="-85" strike="noStrike" u="none">
                <a:solidFill>
                  <a:schemeClr val="dk1"/>
                </a:solidFill>
                <a:uFillTx/>
                <a:latin typeface="Noto Sans CJK JP Regular"/>
              </a:rPr>
              <a:t>diferente</a:t>
            </a:r>
            <a:endParaRPr b="0" lang="pt-BR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1261"/>
              </a:spcBef>
              <a:tabLst>
                <a:tab algn="l" pos="0"/>
              </a:tabLst>
            </a:pPr>
            <a:r>
              <a:rPr b="0" lang="pt-BR" sz="2550" spc="136" strike="noStrike" u="none">
                <a:solidFill>
                  <a:schemeClr val="dk1"/>
                </a:solidFill>
                <a:uFillTx/>
                <a:latin typeface="Noto Sans CJK JP Regular"/>
              </a:rPr>
              <a:t>•</a:t>
            </a:r>
            <a:r>
              <a:rPr b="0" lang="pt-BR" sz="2300" spc="136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2300" spc="-71" strike="noStrike" u="none">
                <a:solidFill>
                  <a:schemeClr val="dk1"/>
                </a:solidFill>
                <a:uFillTx/>
                <a:latin typeface="Noto Sans CJK JP Regular"/>
              </a:rPr>
              <a:t>Prolog </a:t>
            </a:r>
            <a:r>
              <a:rPr b="0" lang="pt-BR" sz="2300" spc="-99" strike="noStrike" u="none">
                <a:solidFill>
                  <a:schemeClr val="dk1"/>
                </a:solidFill>
                <a:uFillTx/>
                <a:latin typeface="Noto Sans CJK JP Regular"/>
              </a:rPr>
              <a:t>iria </a:t>
            </a:r>
            <a:r>
              <a:rPr b="0" lang="pt-BR" sz="2300" spc="-125" strike="noStrike" u="none">
                <a:solidFill>
                  <a:schemeClr val="dk1"/>
                </a:solidFill>
                <a:uFillTx/>
                <a:latin typeface="Noto Sans CJK JP Regular"/>
              </a:rPr>
              <a:t>tratar </a:t>
            </a:r>
            <a:r>
              <a:rPr b="0" lang="pt-BR" sz="2300" spc="-26" strike="noStrike" u="none">
                <a:solidFill>
                  <a:schemeClr val="dk1"/>
                </a:solidFill>
                <a:uFillTx/>
                <a:latin typeface="Noto Sans CJK JP Regular"/>
              </a:rPr>
              <a:t>isso </a:t>
            </a:r>
            <a:r>
              <a:rPr b="0" lang="pt-BR" sz="2300" spc="-113" strike="noStrike" u="none">
                <a:solidFill>
                  <a:schemeClr val="dk1"/>
                </a:solidFill>
                <a:uFillTx/>
                <a:latin typeface="Noto Sans CJK JP Regular"/>
              </a:rPr>
              <a:t>como </a:t>
            </a:r>
            <a:r>
              <a:rPr b="0" lang="pt-BR" sz="2300" spc="-79" strike="noStrike" u="none">
                <a:solidFill>
                  <a:schemeClr val="dk1"/>
                </a:solidFill>
                <a:uFillTx/>
                <a:latin typeface="Noto Sans CJK JP Regular"/>
              </a:rPr>
              <a:t>dois predicados</a:t>
            </a:r>
            <a:r>
              <a:rPr b="0" lang="pt-BR" sz="2300" spc="204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2300" spc="-85" strike="noStrike" u="none">
                <a:solidFill>
                  <a:schemeClr val="dk1"/>
                </a:solidFill>
                <a:uFillTx/>
                <a:latin typeface="Noto Sans CJK JP Regular"/>
              </a:rPr>
              <a:t>diferentes!</a:t>
            </a:r>
            <a:endParaRPr b="0" lang="pt-BR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51"/>
              </a:spcBef>
              <a:tabLst>
                <a:tab algn="l" pos="0"/>
              </a:tabLst>
            </a:pPr>
            <a:endParaRPr b="0" lang="pt-BR" sz="36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55680" indent="-343080" defTabSz="914400">
              <a:lnSpc>
                <a:spcPct val="138000"/>
              </a:lnSpc>
              <a:tabLst>
                <a:tab algn="l" pos="0"/>
              </a:tabLst>
            </a:pPr>
            <a:r>
              <a:rPr b="0" lang="pt-BR" sz="2550" spc="139" strike="noStrike" u="none">
                <a:solidFill>
                  <a:schemeClr val="dk1"/>
                </a:solidFill>
                <a:uFillTx/>
                <a:latin typeface="Noto Sans CJK JP Regular"/>
              </a:rPr>
              <a:t>•</a:t>
            </a:r>
            <a:r>
              <a:rPr b="0" lang="pt-BR" sz="2250" spc="139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2250" spc="6" strike="noStrike" u="none">
                <a:solidFill>
                  <a:schemeClr val="dk1"/>
                </a:solidFill>
                <a:uFillTx/>
                <a:latin typeface="Noto Sans CJK JP Regular"/>
              </a:rPr>
              <a:t>Na </a:t>
            </a:r>
            <a:r>
              <a:rPr b="0" lang="pt-BR" sz="2250" spc="-85" strike="noStrike" u="none">
                <a:solidFill>
                  <a:schemeClr val="dk1"/>
                </a:solidFill>
                <a:uFillTx/>
                <a:latin typeface="Noto Sans CJK JP Regular"/>
              </a:rPr>
              <a:t>documentação </a:t>
            </a:r>
            <a:r>
              <a:rPr b="0" lang="pt-BR" sz="2250" spc="-51" strike="noStrike" u="none">
                <a:solidFill>
                  <a:schemeClr val="dk1"/>
                </a:solidFill>
                <a:uFillTx/>
                <a:latin typeface="Noto Sans CJK JP Regular"/>
              </a:rPr>
              <a:t>Prolog, </a:t>
            </a:r>
            <a:r>
              <a:rPr b="0" lang="pt-BR" sz="2250" spc="-74" strike="noStrike" u="none">
                <a:solidFill>
                  <a:schemeClr val="dk1"/>
                </a:solidFill>
                <a:uFillTx/>
                <a:latin typeface="Noto Sans CJK JP Regular"/>
              </a:rPr>
              <a:t>aridade </a:t>
            </a:r>
            <a:r>
              <a:rPr b="0" lang="pt-BR" sz="2250" spc="-60" strike="noStrike" u="none">
                <a:solidFill>
                  <a:schemeClr val="dk1"/>
                </a:solidFill>
                <a:uFillTx/>
                <a:latin typeface="Noto Sans CJK JP Regular"/>
              </a:rPr>
              <a:t>de </a:t>
            </a:r>
            <a:r>
              <a:rPr b="0" lang="pt-BR" sz="2250" spc="-145" strike="noStrike" u="none">
                <a:solidFill>
                  <a:schemeClr val="dk1"/>
                </a:solidFill>
                <a:uFillTx/>
                <a:latin typeface="Noto Sans CJK JP Regular"/>
              </a:rPr>
              <a:t>um </a:t>
            </a:r>
            <a:r>
              <a:rPr b="0" lang="pt-BR" sz="2250" spc="-85" strike="noStrike" u="none">
                <a:solidFill>
                  <a:schemeClr val="dk1"/>
                </a:solidFill>
                <a:uFillTx/>
                <a:latin typeface="Noto Sans CJK JP Regular"/>
              </a:rPr>
              <a:t>predicado </a:t>
            </a:r>
            <a:r>
              <a:rPr b="0" lang="pt-BR" sz="2250" spc="20" strike="noStrike" u="none">
                <a:solidFill>
                  <a:schemeClr val="dk1"/>
                </a:solidFill>
                <a:uFillTx/>
                <a:latin typeface="Noto Sans CJK JP Regular"/>
              </a:rPr>
              <a:t>é  </a:t>
            </a:r>
            <a:r>
              <a:rPr b="0" lang="pt-BR" sz="2250" spc="-74" strike="noStrike" u="none">
                <a:solidFill>
                  <a:schemeClr val="dk1"/>
                </a:solidFill>
                <a:uFillTx/>
                <a:latin typeface="Noto Sans CJK JP Regular"/>
              </a:rPr>
              <a:t>geralmente </a:t>
            </a:r>
            <a:r>
              <a:rPr b="0" lang="pt-BR" sz="2250" spc="-79" strike="noStrike" u="none">
                <a:solidFill>
                  <a:schemeClr val="dk1"/>
                </a:solidFill>
                <a:uFillTx/>
                <a:latin typeface="Noto Sans CJK JP Regular"/>
              </a:rPr>
              <a:t>indicada </a:t>
            </a:r>
            <a:r>
              <a:rPr b="0" lang="pt-BR" sz="2250" spc="-99" strike="noStrike" u="none">
                <a:solidFill>
                  <a:schemeClr val="dk1"/>
                </a:solidFill>
                <a:uFillTx/>
                <a:latin typeface="Noto Sans CJK JP Regular"/>
              </a:rPr>
              <a:t>com o </a:t>
            </a:r>
            <a:r>
              <a:rPr b="0" lang="pt-BR" sz="2250" spc="-51" strike="noStrike" u="none">
                <a:solidFill>
                  <a:schemeClr val="dk1"/>
                </a:solidFill>
                <a:uFillTx/>
                <a:latin typeface="Noto Sans CJK JP Regular"/>
              </a:rPr>
              <a:t>sufixo </a:t>
            </a:r>
            <a:r>
              <a:rPr b="0" lang="pt-BR" sz="2250" spc="-261" strike="noStrike" u="none">
                <a:solidFill>
                  <a:schemeClr val="dk1"/>
                </a:solidFill>
                <a:uFillTx/>
                <a:latin typeface="Noto Sans CJK JP Regular"/>
              </a:rPr>
              <a:t>"/" </a:t>
            </a:r>
            <a:r>
              <a:rPr b="0" lang="pt-BR" sz="2250" spc="-51" strike="noStrike" u="none">
                <a:solidFill>
                  <a:schemeClr val="dk1"/>
                </a:solidFill>
                <a:uFillTx/>
                <a:latin typeface="Noto Sans CJK JP Regular"/>
              </a:rPr>
              <a:t>seguido </a:t>
            </a:r>
            <a:r>
              <a:rPr b="0" lang="pt-BR" sz="2250" spc="-60" strike="noStrike" u="none">
                <a:solidFill>
                  <a:schemeClr val="dk1"/>
                </a:solidFill>
                <a:uFillTx/>
                <a:latin typeface="Noto Sans CJK JP Regular"/>
              </a:rPr>
              <a:t>de </a:t>
            </a:r>
            <a:r>
              <a:rPr b="0" lang="pt-BR" sz="2250" spc="-150" strike="noStrike" u="none">
                <a:solidFill>
                  <a:schemeClr val="dk1"/>
                </a:solidFill>
                <a:uFillTx/>
                <a:latin typeface="Noto Sans CJK JP Regular"/>
              </a:rPr>
              <a:t>um  </a:t>
            </a:r>
            <a:r>
              <a:rPr b="0" lang="pt-BR" sz="2250" spc="-105" strike="noStrike" u="none">
                <a:solidFill>
                  <a:schemeClr val="dk1"/>
                </a:solidFill>
                <a:uFillTx/>
                <a:latin typeface="Noto Sans CJK JP Regular"/>
              </a:rPr>
              <a:t>número </a:t>
            </a:r>
            <a:r>
              <a:rPr b="0" lang="pt-BR" sz="2250" spc="-65" strike="noStrike" u="none">
                <a:solidFill>
                  <a:schemeClr val="dk1"/>
                </a:solidFill>
                <a:uFillTx/>
                <a:latin typeface="Noto Sans CJK JP Regular"/>
              </a:rPr>
              <a:t>para </a:t>
            </a:r>
            <a:r>
              <a:rPr b="0" lang="pt-BR" sz="2250" spc="-91" strike="noStrike" u="none">
                <a:solidFill>
                  <a:schemeClr val="dk1"/>
                </a:solidFill>
                <a:uFillTx/>
                <a:latin typeface="Noto Sans CJK JP Regular"/>
              </a:rPr>
              <a:t>indicar </a:t>
            </a:r>
            <a:r>
              <a:rPr b="0" lang="pt-BR" sz="2250" spc="-6" strike="noStrike" u="none">
                <a:solidFill>
                  <a:schemeClr val="dk1"/>
                </a:solidFill>
                <a:uFillTx/>
                <a:latin typeface="Noto Sans CJK JP Regular"/>
              </a:rPr>
              <a:t>a</a:t>
            </a:r>
            <a:r>
              <a:rPr b="0" lang="pt-BR" sz="2250" spc="-60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2250" spc="-74" strike="noStrike" u="none">
                <a:solidFill>
                  <a:schemeClr val="dk1"/>
                </a:solidFill>
                <a:uFillTx/>
                <a:latin typeface="Noto Sans CJK JP Regular"/>
              </a:rPr>
              <a:t>aridade</a:t>
            </a:r>
            <a:endParaRPr b="0" lang="pt-BR" sz="22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55680" indent="-343080" defTabSz="914400">
              <a:lnSpc>
                <a:spcPct val="138000"/>
              </a:lnSpc>
              <a:tabLst>
                <a:tab algn="l" pos="0"/>
              </a:tabLst>
            </a:pPr>
            <a:r>
              <a:rPr b="0" lang="pt-BR" sz="2550" spc="139" strike="noStrike" u="none">
                <a:solidFill>
                  <a:schemeClr val="dk1"/>
                </a:solidFill>
                <a:uFillTx/>
                <a:latin typeface="Noto Sans CJK JP Regular"/>
              </a:rPr>
              <a:t>•</a:t>
            </a:r>
            <a:r>
              <a:rPr b="0" lang="pt-BR" sz="2250" spc="139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2250" spc="139" strike="noStrike" u="none">
                <a:solidFill>
                  <a:schemeClr val="dk1"/>
                </a:solidFill>
                <a:uFillTx/>
                <a:latin typeface="Noto Sans CJK JP Regular"/>
              </a:rPr>
              <a:t>Lembra um pouco sobrecarga da Orientacao a Objetos</a:t>
            </a:r>
            <a:endParaRPr b="0" lang="pt-BR" sz="22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2814120" y="559080"/>
            <a:ext cx="3571920" cy="475920"/>
          </a:xfrm>
          <a:prstGeom prst="rect">
            <a:avLst/>
          </a:prstGeom>
          <a:noFill/>
          <a:ln w="0">
            <a:noFill/>
          </a:ln>
        </p:spPr>
        <p:txBody>
          <a:bodyPr lIns="0" rIns="0" tIns="133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05"/>
              </a:spcBef>
              <a:buNone/>
              <a:tabLst>
                <a:tab algn="l" pos="0"/>
              </a:tabLst>
            </a:pPr>
            <a:r>
              <a:rPr b="1" lang="pt-BR" sz="2950" strike="noStrike" u="none">
                <a:solidFill>
                  <a:srgbClr val="041daa"/>
                </a:solidFill>
                <a:uFillTx/>
                <a:latin typeface="Arial"/>
              </a:rPr>
              <a:t>Exemplo de</a:t>
            </a:r>
            <a:r>
              <a:rPr b="1" lang="pt-BR" sz="2950" spc="-40" strike="noStrike" u="none">
                <a:solidFill>
                  <a:srgbClr val="041daa"/>
                </a:solidFill>
                <a:uFillTx/>
                <a:latin typeface="Arial"/>
              </a:rPr>
              <a:t> </a:t>
            </a:r>
            <a:r>
              <a:rPr b="1" lang="pt-BR" sz="2950" spc="-6" strike="noStrike" u="none">
                <a:solidFill>
                  <a:srgbClr val="041daa"/>
                </a:solidFill>
                <a:uFillTx/>
                <a:latin typeface="Arial"/>
              </a:rPr>
              <a:t>aridade</a:t>
            </a:r>
            <a:endParaRPr b="0" lang="pt-BR" sz="29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5" name="object 3"/>
          <p:cNvSpPr/>
          <p:nvPr/>
        </p:nvSpPr>
        <p:spPr>
          <a:xfrm>
            <a:off x="1145520" y="4033800"/>
            <a:ext cx="4424040" cy="196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284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046"/>
              </a:spcBef>
            </a:pPr>
            <a:r>
              <a:rPr b="0" lang="pt-BR" sz="2550" spc="136" strike="noStrike" u="none">
                <a:solidFill>
                  <a:schemeClr val="dk1"/>
                </a:solidFill>
                <a:uFillTx/>
                <a:latin typeface="Noto Sans CJK JP Regular"/>
              </a:rPr>
              <a:t>•</a:t>
            </a:r>
            <a:r>
              <a:rPr b="0" lang="pt-BR" sz="2150" spc="136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2150" spc="-74" strike="noStrike" u="none">
                <a:solidFill>
                  <a:schemeClr val="dk1"/>
                </a:solidFill>
                <a:uFillTx/>
                <a:latin typeface="Noto Sans CJK JP Regular"/>
              </a:rPr>
              <a:t>Isto </a:t>
            </a:r>
            <a:r>
              <a:rPr b="0" lang="pt-BR" sz="2150" spc="-85" strike="noStrike" u="none">
                <a:solidFill>
                  <a:schemeClr val="dk1"/>
                </a:solidFill>
                <a:uFillTx/>
                <a:latin typeface="Noto Sans CJK JP Regular"/>
              </a:rPr>
              <a:t>define </a:t>
            </a:r>
            <a:r>
              <a:rPr b="0" lang="pt-BR" sz="2150" spc="-26" strike="noStrike" u="none">
                <a:solidFill>
                  <a:schemeClr val="dk1"/>
                </a:solidFill>
                <a:uFillTx/>
                <a:latin typeface="Noto Sans CJK JP Regular"/>
              </a:rPr>
              <a:t>base </a:t>
            </a:r>
            <a:r>
              <a:rPr b="0" lang="pt-BR" sz="2150" spc="-71" strike="noStrike" u="none">
                <a:solidFill>
                  <a:schemeClr val="dk1"/>
                </a:solidFill>
                <a:uFillTx/>
                <a:latin typeface="Noto Sans CJK JP Regular"/>
              </a:rPr>
              <a:t>de</a:t>
            </a:r>
            <a:r>
              <a:rPr b="0" lang="pt-BR" sz="2150" spc="-184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2150" spc="-96" strike="noStrike" u="none">
                <a:solidFill>
                  <a:schemeClr val="dk1"/>
                </a:solidFill>
                <a:uFillTx/>
                <a:latin typeface="Noto Sans CJK JP Regular"/>
              </a:rPr>
              <a:t>conhecimento</a:t>
            </a:r>
            <a:endParaRPr b="0" lang="pt-BR" sz="2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67440" indent="-197640" defTabSz="914400">
              <a:lnSpc>
                <a:spcPct val="100000"/>
              </a:lnSpc>
              <a:spcBef>
                <a:spcPts val="1315"/>
              </a:spcBef>
              <a:buClr>
                <a:srgbClr val="000000"/>
              </a:buClr>
              <a:buSzPct val="102000"/>
              <a:buFont typeface="OpenSymbol"/>
              <a:buChar char="-"/>
              <a:tabLst>
                <a:tab algn="l" pos="668160"/>
              </a:tabLst>
            </a:pPr>
            <a:r>
              <a:rPr b="0" lang="pt-BR" sz="2200" spc="-65" strike="noStrike" u="none">
                <a:solidFill>
                  <a:schemeClr val="dk1"/>
                </a:solidFill>
                <a:uFillTx/>
                <a:latin typeface="Noto Sans CJK JP Regular"/>
              </a:rPr>
              <a:t>feliz </a:t>
            </a:r>
            <a:r>
              <a:rPr b="0" lang="pt-BR" sz="2200" spc="-255" strike="noStrike" u="none">
                <a:solidFill>
                  <a:schemeClr val="dk1"/>
                </a:solidFill>
                <a:uFillTx/>
                <a:latin typeface="Noto Sans CJK JP Regular"/>
              </a:rPr>
              <a:t>/</a:t>
            </a:r>
            <a:r>
              <a:rPr b="0" lang="pt-BR" sz="2200" spc="-45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Noto Sans CJK JP Regular"/>
              </a:rPr>
              <a:t>1</a:t>
            </a:r>
            <a:endParaRPr b="0" lang="pt-BR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67440" indent="-197640" defTabSz="91440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115000"/>
              <a:buFont typeface="OpenSymbol"/>
              <a:buChar char="-"/>
              <a:tabLst>
                <a:tab algn="l" pos="668160"/>
              </a:tabLst>
            </a:pPr>
            <a:r>
              <a:rPr b="0" lang="pt-BR" sz="1950" spc="-60" strike="noStrike" u="none">
                <a:solidFill>
                  <a:schemeClr val="dk1"/>
                </a:solidFill>
                <a:uFillTx/>
                <a:latin typeface="Noto Sans CJK JP Regular"/>
              </a:rPr>
              <a:t>escutaMusica </a:t>
            </a:r>
            <a:r>
              <a:rPr b="0" lang="pt-BR" sz="1950" spc="-221" strike="noStrike" u="none">
                <a:solidFill>
                  <a:schemeClr val="dk1"/>
                </a:solidFill>
                <a:uFillTx/>
                <a:latin typeface="Noto Sans CJK JP Regular"/>
              </a:rPr>
              <a:t>/</a:t>
            </a:r>
            <a:r>
              <a:rPr b="0" lang="pt-BR" sz="1950" spc="-34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950" spc="6" strike="noStrike" u="none">
                <a:solidFill>
                  <a:schemeClr val="dk1"/>
                </a:solidFill>
                <a:uFillTx/>
                <a:latin typeface="Noto Sans CJK JP Regular"/>
              </a:rPr>
              <a:t>1</a:t>
            </a:r>
            <a:endParaRPr b="0" lang="pt-BR" sz="19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67440" indent="-197640" defTabSz="9144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115000"/>
              <a:buFont typeface="OpenSymbol"/>
              <a:buChar char="-"/>
              <a:tabLst>
                <a:tab algn="l" pos="668160"/>
              </a:tabLst>
            </a:pPr>
            <a:r>
              <a:rPr b="0" lang="pt-BR" sz="19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tocaGuitarra </a:t>
            </a:r>
            <a:r>
              <a:rPr b="0" lang="pt-BR" sz="1950" spc="-221" strike="noStrike" u="none">
                <a:solidFill>
                  <a:schemeClr val="dk1"/>
                </a:solidFill>
                <a:uFillTx/>
                <a:latin typeface="Noto Sans CJK JP Regular"/>
              </a:rPr>
              <a:t>/</a:t>
            </a:r>
            <a:r>
              <a:rPr b="0" lang="pt-BR" sz="1950" spc="-51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950" spc="11" strike="noStrike" u="none">
                <a:solidFill>
                  <a:schemeClr val="dk1"/>
                </a:solidFill>
                <a:uFillTx/>
                <a:latin typeface="Noto Sans CJK JP Regular"/>
              </a:rPr>
              <a:t>1</a:t>
            </a:r>
            <a:endParaRPr b="0" lang="pt-BR" sz="19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6" name="object 4"/>
          <p:cNvSpPr/>
          <p:nvPr/>
        </p:nvSpPr>
        <p:spPr>
          <a:xfrm>
            <a:off x="990720" y="1752480"/>
            <a:ext cx="7923960" cy="1337760"/>
          </a:xfrm>
          <a:prstGeom prst="rect">
            <a:avLst/>
          </a:prstGeom>
          <a:solidFill>
            <a:srgbClr val="e4e4e4">
              <a:alpha val="50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 anchor="t">
            <a:spAutoFit/>
          </a:bodyPr>
          <a:p>
            <a:pPr marL="91440" defTabSz="914400">
              <a:lnSpc>
                <a:spcPts val="2880"/>
              </a:lnSpc>
              <a:spcBef>
                <a:spcPts val="54"/>
              </a:spcBef>
            </a:pPr>
            <a:r>
              <a:rPr b="0" lang="pt-BR" sz="1600" spc="-45" strike="noStrike" u="none">
                <a:solidFill>
                  <a:schemeClr val="dk1"/>
                </a:solidFill>
                <a:uFillTx/>
                <a:latin typeface="Noto Sans CJK JP Regular"/>
              </a:rPr>
              <a:t>feliz(</a:t>
            </a:r>
            <a:r>
              <a:rPr b="0" lang="pt-BR" sz="1600" spc="-20" strike="noStrike" u="none">
                <a:solidFill>
                  <a:schemeClr val="dk1"/>
                </a:solidFill>
                <a:uFillTx/>
                <a:latin typeface="Noto Sans CJK JP Regular"/>
              </a:rPr>
              <a:t>yolanda).  </a:t>
            </a:r>
            <a:r>
              <a:rPr b="0" lang="pt-BR" sz="1600" spc="-54" strike="noStrike" u="none">
                <a:solidFill>
                  <a:schemeClr val="dk1"/>
                </a:solidFill>
                <a:uFillTx/>
                <a:latin typeface="Noto Sans CJK JP Regular"/>
              </a:rPr>
              <a:t>escutaMusica</a:t>
            </a:r>
            <a:r>
              <a:rPr b="0" lang="pt-BR" sz="1600" spc="51" strike="noStrike" u="none">
                <a:solidFill>
                  <a:schemeClr val="dk1"/>
                </a:solidFill>
                <a:uFillTx/>
                <a:latin typeface="Noto Sans CJK JP Regular"/>
              </a:rPr>
              <a:t>(</a:t>
            </a:r>
            <a:r>
              <a:rPr b="0" lang="pt-BR" sz="1600" spc="-45" strike="noStrike" u="none">
                <a:solidFill>
                  <a:schemeClr val="dk1"/>
                </a:solidFill>
                <a:uFillTx/>
                <a:latin typeface="Noto Sans CJK JP Regular"/>
              </a:rPr>
              <a:t>mia).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2000" defTabSz="914400">
              <a:lnSpc>
                <a:spcPct val="100000"/>
              </a:lnSpc>
              <a:spcBef>
                <a:spcPts val="675"/>
              </a:spcBef>
            </a:pPr>
            <a:r>
              <a:rPr b="0" lang="pt-BR" sz="1550" spc="-54" strike="noStrike" u="none">
                <a:solidFill>
                  <a:schemeClr val="dk1"/>
                </a:solidFill>
                <a:uFillTx/>
                <a:latin typeface="Noto Sans CJK JP Regular"/>
              </a:rPr>
              <a:t>escutaMusica(</a:t>
            </a:r>
            <a:r>
              <a:rPr b="0" lang="pt-BR" sz="1550" spc="-26" strike="noStrike" u="none">
                <a:solidFill>
                  <a:schemeClr val="dk1"/>
                </a:solidFill>
                <a:uFillTx/>
                <a:latin typeface="Noto Sans CJK JP Regular"/>
              </a:rPr>
              <a:t>yolanda):- </a:t>
            </a: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feliz(</a:t>
            </a:r>
            <a:r>
              <a:rPr b="0" lang="pt-BR" sz="1550" spc="-26" strike="noStrike" u="none">
                <a:solidFill>
                  <a:schemeClr val="dk1"/>
                </a:solidFill>
                <a:uFillTx/>
                <a:latin typeface="Noto Sans CJK JP Regular"/>
              </a:rPr>
              <a:t>yolanda). 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2000" defTabSz="914400">
              <a:lnSpc>
                <a:spcPct val="100000"/>
              </a:lnSpc>
              <a:spcBef>
                <a:spcPts val="675"/>
              </a:spcBef>
            </a:pPr>
            <a:r>
              <a:rPr b="0" lang="pt-BR" sz="1550" spc="-51" strike="noStrike" u="none">
                <a:solidFill>
                  <a:schemeClr val="dk1"/>
                </a:solidFill>
                <a:uFillTx/>
                <a:latin typeface="Noto Sans CJK JP Regular"/>
              </a:rPr>
              <a:t>tocaGuitarra(</a:t>
            </a:r>
            <a:r>
              <a:rPr b="0" lang="pt-BR" sz="1550" spc="11" strike="noStrike" u="none">
                <a:solidFill>
                  <a:schemeClr val="dk1"/>
                </a:solidFill>
                <a:uFillTx/>
                <a:latin typeface="Noto Sans CJK JP Regular"/>
              </a:rPr>
              <a:t>mia):-</a:t>
            </a:r>
            <a:r>
              <a:rPr b="0" lang="pt-BR" sz="1550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550" spc="-54" strike="noStrike" u="none">
                <a:solidFill>
                  <a:schemeClr val="dk1"/>
                </a:solidFill>
                <a:uFillTx/>
                <a:latin typeface="Noto Sans CJK JP Regular"/>
              </a:rPr>
              <a:t>escutaMusica(</a:t>
            </a:r>
            <a:r>
              <a:rPr b="0" lang="pt-BR" sz="1550" spc="-45" strike="noStrike" u="none">
                <a:solidFill>
                  <a:schemeClr val="dk1"/>
                </a:solidFill>
                <a:uFillTx/>
                <a:latin typeface="Noto Sans CJK JP Regular"/>
              </a:rPr>
              <a:t>mia). 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2000" defTabSz="914400">
              <a:lnSpc>
                <a:spcPct val="100000"/>
              </a:lnSpc>
              <a:spcBef>
                <a:spcPts val="675"/>
              </a:spcBef>
            </a:pPr>
            <a:r>
              <a:rPr b="0" lang="pt-BR" sz="1550" spc="-51" strike="noStrike" u="none">
                <a:solidFill>
                  <a:schemeClr val="dk1"/>
                </a:solidFill>
                <a:uFillTx/>
                <a:latin typeface="Noto Sans CJK JP Regular"/>
              </a:rPr>
              <a:t>tocaGuitarra(</a:t>
            </a:r>
            <a:r>
              <a:rPr b="0" lang="pt-BR" sz="1550" spc="-26" strike="noStrike" u="none">
                <a:solidFill>
                  <a:schemeClr val="dk1"/>
                </a:solidFill>
                <a:uFillTx/>
                <a:latin typeface="Noto Sans CJK JP Regular"/>
              </a:rPr>
              <a:t>yolanda):- </a:t>
            </a:r>
            <a:r>
              <a:rPr b="0" lang="pt-BR" sz="1550" spc="-54" strike="noStrike" u="none">
                <a:solidFill>
                  <a:schemeClr val="dk1"/>
                </a:solidFill>
                <a:uFillTx/>
                <a:latin typeface="Noto Sans CJK JP Regular"/>
              </a:rPr>
              <a:t>escutaMusica(</a:t>
            </a:r>
            <a:r>
              <a:rPr b="0" lang="pt-BR" sz="1550" spc="-26" strike="noStrike" u="none">
                <a:solidFill>
                  <a:schemeClr val="dk1"/>
                </a:solidFill>
                <a:uFillTx/>
                <a:latin typeface="Noto Sans CJK JP Regular"/>
              </a:rPr>
              <a:t>yolanda).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929600" y="599400"/>
            <a:ext cx="5766120" cy="442080"/>
          </a:xfrm>
          <a:prstGeom prst="rect">
            <a:avLst/>
          </a:prstGeom>
          <a:noFill/>
          <a:ln w="0">
            <a:noFill/>
          </a:ln>
        </p:spPr>
        <p:txBody>
          <a:bodyPr lIns="0" rIns="0" tIns="115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1"/>
              </a:spcBef>
              <a:buNone/>
              <a:tabLst>
                <a:tab algn="l" pos="0"/>
              </a:tabLst>
            </a:pPr>
            <a:r>
              <a:rPr b="1" lang="pt-BR" sz="2650" spc="-11" strike="noStrike" u="none">
                <a:solidFill>
                  <a:srgbClr val="041daa"/>
                </a:solidFill>
                <a:uFillTx/>
                <a:latin typeface="Arial"/>
              </a:rPr>
              <a:t>Objetivo desta </a:t>
            </a:r>
            <a:r>
              <a:rPr b="1" lang="pt-BR" sz="2800" spc="-11" strike="noStrike" u="none">
                <a:solidFill>
                  <a:srgbClr val="041daa"/>
                </a:solidFill>
                <a:uFillTx/>
                <a:latin typeface="Arial"/>
              </a:rPr>
              <a:t>apresentação</a:t>
            </a:r>
            <a:r>
              <a:rPr b="1" lang="pt-BR" sz="2650" spc="-20" strike="noStrike" u="none">
                <a:solidFill>
                  <a:srgbClr val="041daa"/>
                </a:solidFill>
                <a:uFillTx/>
                <a:latin typeface="Arial"/>
              </a:rPr>
              <a:t>(</a:t>
            </a:r>
            <a:r>
              <a:rPr b="1" lang="pt-BR" sz="2650" spc="-6" strike="noStrike" u="none">
                <a:solidFill>
                  <a:srgbClr val="041daa"/>
                </a:solidFill>
                <a:uFillTx/>
                <a:latin typeface="Arial"/>
              </a:rPr>
              <a:t>2/2)</a:t>
            </a:r>
            <a:endParaRPr b="0" lang="pt-BR" sz="2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object 3"/>
          <p:cNvSpPr/>
          <p:nvPr/>
        </p:nvSpPr>
        <p:spPr>
          <a:xfrm>
            <a:off x="1145520" y="1656360"/>
            <a:ext cx="7236360" cy="429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728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845"/>
              </a:spcBef>
            </a:pPr>
            <a:r>
              <a:rPr b="0" lang="pt-BR" sz="2800" spc="139" strike="noStrike" u="none">
                <a:solidFill>
                  <a:schemeClr val="dk1"/>
                </a:solidFill>
                <a:uFillTx/>
                <a:latin typeface="Arial"/>
              </a:rPr>
              <a:t>•</a:t>
            </a:r>
            <a:r>
              <a:rPr b="0" lang="pt-BR" sz="2400" spc="139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400" spc="-99" strike="noStrike" u="none">
                <a:solidFill>
                  <a:schemeClr val="dk1"/>
                </a:solidFill>
                <a:uFillTx/>
                <a:latin typeface="Arial"/>
              </a:rPr>
              <a:t>Introduzir outros </a:t>
            </a:r>
            <a:r>
              <a:rPr b="0" lang="pt-BR" sz="2400" spc="-60" strike="noStrike" u="none">
                <a:solidFill>
                  <a:schemeClr val="dk1"/>
                </a:solidFill>
                <a:uFillTx/>
                <a:latin typeface="Arial"/>
              </a:rPr>
              <a:t>conceitos, </a:t>
            </a:r>
            <a:r>
              <a:rPr b="0" lang="pt-BR" sz="2400" spc="-71" strike="noStrike" u="none">
                <a:solidFill>
                  <a:schemeClr val="dk1"/>
                </a:solidFill>
                <a:uFillTx/>
                <a:latin typeface="Arial"/>
              </a:rPr>
              <a:t>tais </a:t>
            </a:r>
            <a:r>
              <a:rPr b="0" lang="pt-BR" sz="2400" spc="-105" strike="noStrike" u="none">
                <a:solidFill>
                  <a:schemeClr val="dk1"/>
                </a:solidFill>
                <a:uFillTx/>
                <a:latin typeface="Arial"/>
              </a:rPr>
              <a:t>como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67440" indent="-197640" defTabSz="914400">
              <a:lnSpc>
                <a:spcPct val="100000"/>
              </a:lnSpc>
              <a:spcBef>
                <a:spcPts val="955"/>
              </a:spcBef>
              <a:buClr>
                <a:srgbClr val="000000"/>
              </a:buClr>
              <a:buSzPct val="118000"/>
              <a:buFont typeface="OpenSymbol"/>
              <a:buChar char="-"/>
              <a:tabLst>
                <a:tab algn="l" pos="668160"/>
              </a:tabLst>
            </a:pPr>
            <a:r>
              <a:rPr b="0" lang="pt-BR" sz="2000" spc="-96" strike="noStrike" u="none">
                <a:solidFill>
                  <a:schemeClr val="dk1"/>
                </a:solidFill>
                <a:uFillTx/>
                <a:latin typeface="Arial"/>
              </a:rPr>
              <a:t>o </a:t>
            </a:r>
            <a:r>
              <a:rPr b="0" lang="pt-BR" sz="2000" spc="-74" strike="noStrike" u="none">
                <a:solidFill>
                  <a:schemeClr val="dk1"/>
                </a:solidFill>
                <a:uFillTx/>
                <a:latin typeface="Arial"/>
              </a:rPr>
              <a:t>papel </a:t>
            </a:r>
            <a:r>
              <a:rPr b="0" lang="pt-BR" sz="2000" spc="-71" strike="noStrike" u="none">
                <a:solidFill>
                  <a:schemeClr val="dk1"/>
                </a:solidFill>
                <a:uFillTx/>
                <a:latin typeface="Arial"/>
              </a:rPr>
              <a:t>da</a:t>
            </a:r>
            <a:r>
              <a:rPr b="0" lang="pt-BR" sz="2000" spc="-13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000" spc="-65" strike="noStrike" u="none">
                <a:solidFill>
                  <a:schemeClr val="dk1"/>
                </a:solidFill>
                <a:uFillTx/>
                <a:latin typeface="Arial"/>
              </a:rPr>
              <a:t>lógica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67440" indent="-19764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105000"/>
              <a:buFont typeface="OpenSymbol"/>
              <a:buChar char="-"/>
              <a:tabLst>
                <a:tab algn="l" pos="668160"/>
              </a:tabLst>
            </a:pPr>
            <a:r>
              <a:rPr b="0" lang="pt-BR" sz="2000" spc="-71" strike="noStrike" u="none">
                <a:solidFill>
                  <a:schemeClr val="dk1"/>
                </a:solidFill>
                <a:uFillTx/>
                <a:latin typeface="Arial"/>
              </a:rPr>
              <a:t>unificação </a:t>
            </a:r>
            <a:r>
              <a:rPr b="0" lang="pt-BR" sz="2000" spc="-99" strike="noStrike" u="none">
                <a:solidFill>
                  <a:schemeClr val="dk1"/>
                </a:solidFill>
                <a:uFillTx/>
                <a:latin typeface="Arial"/>
              </a:rPr>
              <a:t>com </a:t>
            </a:r>
            <a:r>
              <a:rPr b="0" lang="pt-BR" sz="2000" spc="-11" strike="noStrike" u="none">
                <a:solidFill>
                  <a:schemeClr val="dk1"/>
                </a:solidFill>
                <a:uFillTx/>
                <a:latin typeface="Arial"/>
              </a:rPr>
              <a:t>a </a:t>
            </a:r>
            <a:r>
              <a:rPr b="0" lang="pt-BR" sz="2000" spc="-74" strike="noStrike" u="none">
                <a:solidFill>
                  <a:schemeClr val="dk1"/>
                </a:solidFill>
                <a:uFillTx/>
                <a:latin typeface="Arial"/>
              </a:rPr>
              <a:t>ajuda </a:t>
            </a:r>
            <a:r>
              <a:rPr b="0" lang="pt-BR" sz="2000" spc="-60" strike="noStrike" u="none">
                <a:solidFill>
                  <a:schemeClr val="dk1"/>
                </a:solidFill>
                <a:uFillTx/>
                <a:latin typeface="Arial"/>
              </a:rPr>
              <a:t>de</a:t>
            </a:r>
            <a:r>
              <a:rPr b="0" lang="pt-BR" sz="2000" spc="-264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000" spc="-40" strike="noStrike" u="none">
                <a:solidFill>
                  <a:schemeClr val="dk1"/>
                </a:solidFill>
                <a:uFillTx/>
                <a:latin typeface="Arial"/>
              </a:rPr>
              <a:t>variáveis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1154"/>
              </a:spcBef>
              <a:tabLst>
                <a:tab algn="l" pos="668160"/>
              </a:tabLst>
            </a:pPr>
            <a:r>
              <a:rPr b="0" lang="pt-BR" sz="2800" spc="139" strike="noStrike" u="none">
                <a:solidFill>
                  <a:schemeClr val="dk1"/>
                </a:solidFill>
                <a:uFillTx/>
                <a:latin typeface="Arial"/>
              </a:rPr>
              <a:t>• </a:t>
            </a:r>
            <a:r>
              <a:rPr b="0" lang="pt-BR" sz="2800" spc="-14" strike="noStrike" u="none">
                <a:solidFill>
                  <a:schemeClr val="dk1"/>
                </a:solidFill>
                <a:uFillTx/>
                <a:latin typeface="Arial"/>
              </a:rPr>
              <a:t>Comece </a:t>
            </a:r>
            <a:r>
              <a:rPr b="0" lang="pt-BR" sz="2800" spc="-105" strike="noStrike" u="none">
                <a:solidFill>
                  <a:schemeClr val="dk1"/>
                </a:solidFill>
                <a:uFillTx/>
                <a:latin typeface="Arial"/>
              </a:rPr>
              <a:t>o </a:t>
            </a:r>
            <a:r>
              <a:rPr b="0" lang="pt-BR" sz="2800" spc="-85" strike="noStrike" u="none">
                <a:solidFill>
                  <a:schemeClr val="dk1"/>
                </a:solidFill>
                <a:uFillTx/>
                <a:latin typeface="Arial"/>
              </a:rPr>
              <a:t>estudo </a:t>
            </a:r>
            <a:r>
              <a:rPr b="0" lang="pt-BR" sz="2800" spc="-74" strike="noStrike" u="none">
                <a:solidFill>
                  <a:schemeClr val="dk1"/>
                </a:solidFill>
                <a:uFillTx/>
                <a:latin typeface="Arial"/>
              </a:rPr>
              <a:t>sistemático </a:t>
            </a:r>
            <a:r>
              <a:rPr b="0" lang="pt-BR" sz="2800" spc="-125" strike="noStrike" u="none">
                <a:solidFill>
                  <a:schemeClr val="dk1"/>
                </a:solidFill>
                <a:uFillTx/>
                <a:latin typeface="Arial"/>
              </a:rPr>
              <a:t>do </a:t>
            </a:r>
            <a:r>
              <a:rPr b="0" lang="pt-BR" sz="2800" spc="-54" strike="noStrike" u="none">
                <a:solidFill>
                  <a:schemeClr val="dk1"/>
                </a:solidFill>
                <a:uFillTx/>
                <a:latin typeface="Arial"/>
              </a:rPr>
              <a:t>Prolog,</a:t>
            </a:r>
            <a:r>
              <a:rPr b="0" lang="pt-BR" sz="2800" spc="374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800" spc="-111" strike="noStrike" u="none">
                <a:solidFill>
                  <a:schemeClr val="dk1"/>
                </a:solidFill>
                <a:uFillTx/>
                <a:latin typeface="Arial"/>
              </a:rPr>
              <a:t>definindo: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tabLst>
                <a:tab algn="l" pos="668160"/>
              </a:tabLst>
            </a:pP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67440" indent="-197640" defTabSz="914400">
              <a:lnSpc>
                <a:spcPct val="100000"/>
              </a:lnSpc>
              <a:buClr>
                <a:srgbClr val="000000"/>
              </a:buClr>
              <a:buSzPct val="136000"/>
              <a:buFont typeface="OpenSymbol"/>
              <a:buChar char="-"/>
              <a:tabLst>
                <a:tab algn="l" pos="668160"/>
              </a:tabLst>
            </a:pPr>
            <a:r>
              <a:rPr b="0" lang="pt-BR" sz="2000" spc="-34" strike="noStrike" u="none">
                <a:solidFill>
                  <a:schemeClr val="dk1"/>
                </a:solidFill>
                <a:uFillTx/>
                <a:latin typeface="Arial"/>
              </a:rPr>
              <a:t>Condições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67440" indent="-19764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OpenSymbol"/>
              <a:buChar char="-"/>
              <a:tabLst>
                <a:tab algn="l" pos="668160"/>
              </a:tabLst>
            </a:pPr>
            <a:r>
              <a:rPr b="0" lang="pt-BR" sz="2400" spc="-99" strike="noStrike" u="none">
                <a:solidFill>
                  <a:schemeClr val="dk1"/>
                </a:solidFill>
                <a:uFillTx/>
                <a:latin typeface="Arial"/>
              </a:rPr>
              <a:t>átomos,</a:t>
            </a:r>
            <a:r>
              <a:rPr b="0" lang="pt-BR" sz="2400" spc="204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400" spc="-6" strike="noStrike" u="none">
                <a:solidFill>
                  <a:schemeClr val="dk1"/>
                </a:solidFill>
                <a:uFillTx/>
                <a:latin typeface="Arial"/>
              </a:rPr>
              <a:t>e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67440" indent="-19764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SzPct val="110000"/>
              <a:buFont typeface="OpenSymbol"/>
              <a:buChar char="-"/>
              <a:tabLst>
                <a:tab algn="l" pos="668160"/>
              </a:tabLst>
            </a:pPr>
            <a:r>
              <a:rPr b="0" lang="pt-BR" sz="2400" spc="-45" strike="noStrike" u="none">
                <a:solidFill>
                  <a:schemeClr val="dk1"/>
                </a:solidFill>
                <a:uFillTx/>
                <a:latin typeface="Arial"/>
              </a:rPr>
              <a:t>variáveis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object 28"/>
          <p:cNvSpPr/>
          <p:nvPr/>
        </p:nvSpPr>
        <p:spPr>
          <a:xfrm>
            <a:off x="456840" y="82080"/>
            <a:ext cx="304560" cy="65530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8" name="object 36"/>
          <p:cNvSpPr/>
          <p:nvPr/>
        </p:nvSpPr>
        <p:spPr>
          <a:xfrm>
            <a:off x="837720" y="952200"/>
            <a:ext cx="8076960" cy="360"/>
          </a:xfrm>
          <a:custGeom>
            <a:avLst/>
            <a:gdLst>
              <a:gd name="textAreaLeft" fmla="*/ 0 w 8076960"/>
              <a:gd name="textAreaRight" fmla="*/ 8077320 w 807696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8077200" h="0">
                <a:moveTo>
                  <a:pt x="0" y="0"/>
                </a:moveTo>
                <a:lnTo>
                  <a:pt x="80772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9" name="object 57"/>
          <p:cNvSpPr/>
          <p:nvPr/>
        </p:nvSpPr>
        <p:spPr>
          <a:xfrm>
            <a:off x="837720" y="914400"/>
            <a:ext cx="8077320" cy="75600"/>
          </a:xfrm>
          <a:custGeom>
            <a:avLst/>
            <a:gdLst>
              <a:gd name="textAreaLeft" fmla="*/ 0 w 8077320"/>
              <a:gd name="textAreaRight" fmla="*/ 8077680 w 8077320"/>
              <a:gd name="textAreaTop" fmla="*/ 0 h 75600"/>
              <a:gd name="textAreaBottom" fmla="*/ 75960 h 75600"/>
            </a:gdLst>
            <a:ahLst/>
            <a:rect l="textAreaLeft" t="textAreaTop" r="textAreaRight" b="textAreaBottom"/>
            <a:pathLst>
              <a:path w="8077200" h="76200">
                <a:moveTo>
                  <a:pt x="0" y="0"/>
                </a:moveTo>
                <a:lnTo>
                  <a:pt x="8077194" y="0"/>
                </a:lnTo>
                <a:lnTo>
                  <a:pt x="8077194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0" name="object 58"/>
          <p:cNvSpPr/>
          <p:nvPr/>
        </p:nvSpPr>
        <p:spPr>
          <a:xfrm>
            <a:off x="0" y="952200"/>
            <a:ext cx="380880" cy="360"/>
          </a:xfrm>
          <a:custGeom>
            <a:avLst/>
            <a:gdLst>
              <a:gd name="textAreaLeft" fmla="*/ 0 w 380880"/>
              <a:gd name="textAreaRight" fmla="*/ 381240 w 38088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1" name="object 59"/>
          <p:cNvSpPr/>
          <p:nvPr/>
        </p:nvSpPr>
        <p:spPr>
          <a:xfrm>
            <a:off x="360" y="914400"/>
            <a:ext cx="380520" cy="75960"/>
          </a:xfrm>
          <a:custGeom>
            <a:avLst/>
            <a:gdLst>
              <a:gd name="textAreaLeft" fmla="*/ 0 w 380520"/>
              <a:gd name="textAreaRight" fmla="*/ 380880 w 380520"/>
              <a:gd name="textAreaTop" fmla="*/ 0 h 75960"/>
              <a:gd name="textAreaBottom" fmla="*/ 76320 h 75960"/>
            </a:gdLst>
            <a:ahLst/>
            <a:rect l="textAreaLeft" t="textAreaTop" r="textAreaRight" b="textAreaBottom"/>
            <a:pathLst>
              <a:path w="381000" h="76200">
                <a:moveTo>
                  <a:pt x="0" y="0"/>
                </a:moveTo>
                <a:lnTo>
                  <a:pt x="380999" y="0"/>
                </a:lnTo>
                <a:lnTo>
                  <a:pt x="380999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2581560" y="118440"/>
            <a:ext cx="5338440" cy="1160640"/>
          </a:xfrm>
          <a:prstGeom prst="rect">
            <a:avLst/>
          </a:prstGeom>
          <a:noFill/>
          <a:ln w="0">
            <a:noFill/>
          </a:ln>
        </p:spPr>
        <p:txBody>
          <a:bodyPr lIns="0" rIns="0" tIns="21240" bIns="0" anchor="t">
            <a:noAutofit/>
          </a:bodyPr>
          <a:p>
            <a:pPr marL="16920" indent="0">
              <a:lnSpc>
                <a:spcPct val="100000"/>
              </a:lnSpc>
              <a:spcBef>
                <a:spcPts val="167"/>
              </a:spcBef>
              <a:buNone/>
            </a:pPr>
            <a:r>
              <a:rPr b="1" lang="pt-BR" sz="3740" spc="14" strike="noStrike" u="none">
                <a:solidFill>
                  <a:srgbClr val="041daa"/>
                </a:solidFill>
                <a:uFillTx/>
                <a:latin typeface="Arial"/>
              </a:rPr>
              <a:t>Objetivo dest</a:t>
            </a:r>
            <a:r>
              <a:rPr b="1" lang="pt-BR" sz="3740" spc="14" strike="noStrike" u="none">
                <a:solidFill>
                  <a:srgbClr val="041daa"/>
                </a:solidFill>
                <a:uFillTx/>
                <a:latin typeface="Arial"/>
              </a:rPr>
              <a:t>e</a:t>
            </a:r>
            <a:r>
              <a:rPr b="1" lang="pt-BR" sz="3740" spc="-54" strike="noStrike" u="none">
                <a:solidFill>
                  <a:srgbClr val="041daa"/>
                </a:solidFill>
                <a:uFillTx/>
                <a:latin typeface="Arial"/>
              </a:rPr>
              <a:t> </a:t>
            </a:r>
            <a:r>
              <a:rPr b="1" lang="pt-BR" sz="3740" spc="14" strike="noStrike" u="none">
                <a:solidFill>
                  <a:srgbClr val="041daa"/>
                </a:solidFill>
                <a:uFillTx/>
                <a:latin typeface="Arial"/>
              </a:rPr>
              <a:t>capítulo</a:t>
            </a:r>
            <a:endParaRPr b="0" lang="pt-BR" sz="374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3" name="object 61"/>
          <p:cNvSpPr/>
          <p:nvPr/>
        </p:nvSpPr>
        <p:spPr>
          <a:xfrm>
            <a:off x="1145520" y="1167480"/>
            <a:ext cx="7540920" cy="402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39760" bIns="0" anchor="t">
            <a:spAutoFit/>
          </a:bodyPr>
          <a:p>
            <a:pPr marL="16920" defTabSz="914400">
              <a:lnSpc>
                <a:spcPct val="100000"/>
              </a:lnSpc>
              <a:spcBef>
                <a:spcPts val="1888"/>
              </a:spcBef>
            </a:pPr>
            <a:r>
              <a:rPr b="0" lang="pt-BR" sz="3400" spc="147" strike="noStrike" u="none">
                <a:solidFill>
                  <a:schemeClr val="dk1"/>
                </a:solidFill>
                <a:uFillTx/>
                <a:latin typeface="Arial"/>
              </a:rPr>
              <a:t>•</a:t>
            </a:r>
            <a:r>
              <a:rPr b="0" lang="pt-BR" sz="3200" spc="147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3200" strike="noStrike" u="none">
                <a:solidFill>
                  <a:schemeClr val="dk1"/>
                </a:solidFill>
                <a:uFillTx/>
                <a:latin typeface="Arial"/>
              </a:rPr>
              <a:t>Discutir </a:t>
            </a:r>
            <a:r>
              <a:rPr b="1" lang="pt-BR" sz="3200" spc="6" strike="noStrike" u="none">
                <a:solidFill>
                  <a:schemeClr val="dk1"/>
                </a:solidFill>
                <a:uFillTx/>
                <a:latin typeface="Arial"/>
              </a:rPr>
              <a:t>unificação </a:t>
            </a:r>
            <a:r>
              <a:rPr b="0" lang="pt-BR" sz="3200" spc="6" strike="noStrike" u="none">
                <a:solidFill>
                  <a:schemeClr val="dk1"/>
                </a:solidFill>
                <a:uFillTx/>
                <a:latin typeface="Arial"/>
              </a:rPr>
              <a:t>em</a:t>
            </a:r>
            <a:r>
              <a:rPr b="0" lang="pt-BR" sz="3200" spc="-159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3200" spc="6" strike="noStrike" u="none">
                <a:solidFill>
                  <a:schemeClr val="dk1"/>
                </a:solidFill>
                <a:uFillTx/>
                <a:latin typeface="Arial"/>
              </a:rPr>
              <a:t>Prolog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0"/>
              </a:spcBef>
            </a:pPr>
            <a:endParaRPr b="0" lang="pt-BR" sz="314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6920" defTabSz="914400">
              <a:lnSpc>
                <a:spcPct val="100000"/>
              </a:lnSpc>
              <a:spcBef>
                <a:spcPts val="6"/>
              </a:spcBef>
            </a:pPr>
            <a:r>
              <a:rPr b="0" lang="pt-BR" sz="3400" spc="153" strike="noStrike" u="none">
                <a:solidFill>
                  <a:schemeClr val="dk1"/>
                </a:solidFill>
                <a:uFillTx/>
                <a:latin typeface="Arial"/>
              </a:rPr>
              <a:t>•</a:t>
            </a:r>
            <a:r>
              <a:rPr b="0" lang="pt-BR" sz="2530" spc="153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530" spc="6" strike="noStrike" u="none">
                <a:solidFill>
                  <a:schemeClr val="dk1"/>
                </a:solidFill>
                <a:uFillTx/>
                <a:latin typeface="Arial"/>
              </a:rPr>
              <a:t>Explicar a </a:t>
            </a:r>
            <a:r>
              <a:rPr b="1" lang="pt-BR" sz="2530" spc="6" strike="noStrike" u="none">
                <a:solidFill>
                  <a:schemeClr val="dk1"/>
                </a:solidFill>
                <a:uFillTx/>
                <a:latin typeface="Arial"/>
              </a:rPr>
              <a:t>Estratégia </a:t>
            </a:r>
            <a:r>
              <a:rPr b="1" lang="pt-BR" sz="2530" spc="14" strike="noStrike" u="none">
                <a:solidFill>
                  <a:schemeClr val="dk1"/>
                </a:solidFill>
                <a:uFillTx/>
                <a:latin typeface="Arial"/>
              </a:rPr>
              <a:t>de</a:t>
            </a:r>
            <a:r>
              <a:rPr b="1" lang="pt-BR" sz="2530" spc="-147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pt-BR" sz="2530" spc="14" strike="noStrike" u="none">
                <a:solidFill>
                  <a:schemeClr val="dk1"/>
                </a:solidFill>
                <a:uFillTx/>
                <a:latin typeface="Arial"/>
              </a:rPr>
              <a:t>pesquisa do </a:t>
            </a:r>
            <a:r>
              <a:rPr b="0" lang="pt-BR" sz="2530" spc="6" strike="noStrike" u="none">
                <a:solidFill>
                  <a:schemeClr val="dk1"/>
                </a:solidFill>
                <a:uFillTx/>
                <a:latin typeface="Arial"/>
              </a:rPr>
              <a:t>Prolog</a:t>
            </a:r>
            <a:endParaRPr b="0" lang="pt-BR" sz="253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99000" indent="-372600" defTabSz="914400">
              <a:lnSpc>
                <a:spcPct val="138000"/>
              </a:lnSpc>
              <a:spcBef>
                <a:spcPts val="420"/>
              </a:spcBef>
              <a:buClr>
                <a:srgbClr val="000000"/>
              </a:buClr>
              <a:buSzPct val="122000"/>
              <a:buFont typeface="Arial"/>
              <a:buChar char="-"/>
              <a:tabLst>
                <a:tab algn="l" pos="890640"/>
              </a:tabLst>
            </a:pPr>
            <a:r>
              <a:rPr b="0" lang="pt-BR" sz="2470" spc="6" strike="noStrike" u="none">
                <a:solidFill>
                  <a:schemeClr val="dk1"/>
                </a:solidFill>
                <a:uFillTx/>
                <a:latin typeface="Arial"/>
              </a:rPr>
              <a:t>Prolog deduz novas informações </a:t>
            </a:r>
            <a:r>
              <a:rPr b="0" lang="pt-BR" sz="2470" spc="14" strike="noStrike" u="none">
                <a:solidFill>
                  <a:schemeClr val="dk1"/>
                </a:solidFill>
                <a:uFillTx/>
                <a:latin typeface="Arial"/>
              </a:rPr>
              <a:t>a </a:t>
            </a:r>
            <a:r>
              <a:rPr b="0" lang="pt-BR" sz="2470" strike="noStrike" u="none">
                <a:solidFill>
                  <a:schemeClr val="dk1"/>
                </a:solidFill>
                <a:uFillTx/>
                <a:latin typeface="Arial"/>
              </a:rPr>
              <a:t>partir </a:t>
            </a:r>
            <a:r>
              <a:rPr b="0" lang="pt-BR" sz="2470" spc="6" strike="noStrike" u="none">
                <a:solidFill>
                  <a:schemeClr val="dk1"/>
                </a:solidFill>
                <a:uFillTx/>
                <a:latin typeface="Arial"/>
              </a:rPr>
              <a:t>de fatos e regras, </a:t>
            </a:r>
            <a:r>
              <a:rPr b="0" lang="pt-BR" sz="2470" strike="noStrike" u="none">
                <a:solidFill>
                  <a:schemeClr val="dk1"/>
                </a:solidFill>
                <a:uFillTx/>
                <a:latin typeface="Arial"/>
              </a:rPr>
              <a:t>utilizando </a:t>
            </a:r>
            <a:r>
              <a:rPr b="0" lang="pt-BR" sz="2470" spc="14" strike="noStrike" u="none">
                <a:solidFill>
                  <a:schemeClr val="dk1"/>
                </a:solidFill>
                <a:uFillTx/>
                <a:latin typeface="Arial"/>
              </a:rPr>
              <a:t>modus</a:t>
            </a:r>
            <a:r>
              <a:rPr b="0" lang="pt-BR" sz="247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470" spc="6" strike="noStrike" u="none">
                <a:solidFill>
                  <a:schemeClr val="dk1"/>
                </a:solidFill>
                <a:uFillTx/>
                <a:latin typeface="Arial"/>
              </a:rPr>
              <a:t>ponens.</a:t>
            </a:r>
            <a:endParaRPr b="0" lang="pt-BR" sz="247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1456200" indent="-372600" defTabSz="914400">
              <a:lnSpc>
                <a:spcPct val="138000"/>
              </a:lnSpc>
              <a:spcBef>
                <a:spcPts val="420"/>
              </a:spcBef>
              <a:buClr>
                <a:srgbClr val="000000"/>
              </a:buClr>
              <a:buSzPct val="122000"/>
              <a:buFont typeface="OpenSymbol"/>
              <a:buChar char="-"/>
              <a:tabLst>
                <a:tab algn="l" pos="890640"/>
              </a:tabLst>
            </a:pPr>
            <a:r>
              <a:rPr b="0" lang="pt-BR" sz="2470" spc="6" strike="noStrike" u="none">
                <a:solidFill>
                  <a:schemeClr val="dk1"/>
                </a:solidFill>
                <a:uFillTx/>
                <a:latin typeface="Arial"/>
              </a:rPr>
              <a:t>A ser abordado em Inteligência Artificial</a:t>
            </a:r>
            <a:endParaRPr b="0" lang="pt-BR" sz="247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4" name="object 62"/>
          <p:cNvSpPr/>
          <p:nvPr/>
        </p:nvSpPr>
        <p:spPr>
          <a:xfrm>
            <a:off x="186840" y="3597480"/>
            <a:ext cx="122760" cy="25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280" bIns="0" anchor="t" vert="vert270">
            <a:noAutofit/>
          </a:bodyPr>
          <a:p>
            <a:pPr marL="16920" defTabSz="914400">
              <a:lnSpc>
                <a:spcPct val="100000"/>
              </a:lnSpc>
              <a:spcBef>
                <a:spcPts val="207"/>
              </a:spcBef>
            </a:pP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© Patrick </a:t>
            </a:r>
            <a:r>
              <a:rPr b="1" lang="pt-BR" sz="1070" spc="-6" strike="noStrike" u="none">
                <a:solidFill>
                  <a:schemeClr val="dk1"/>
                </a:solidFill>
                <a:uFillTx/>
                <a:latin typeface="Arial"/>
              </a:rPr>
              <a:t>Blackburn, Johan Bos </a:t>
            </a: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&amp; </a:t>
            </a:r>
            <a:r>
              <a:rPr b="1" lang="pt-BR" sz="1070" spc="-6" strike="noStrike" u="none">
                <a:solidFill>
                  <a:schemeClr val="dk1"/>
                </a:solidFill>
                <a:uFillTx/>
                <a:latin typeface="Arial"/>
              </a:rPr>
              <a:t>Kristina</a:t>
            </a:r>
            <a:r>
              <a:rPr b="1" lang="pt-BR" sz="1070" spc="-6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Striegnitz</a:t>
            </a:r>
            <a:endParaRPr b="0" lang="pt-BR" sz="107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object 63"/>
          <p:cNvSpPr/>
          <p:nvPr/>
        </p:nvSpPr>
        <p:spPr>
          <a:xfrm>
            <a:off x="456840" y="75960"/>
            <a:ext cx="304560" cy="65530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6" name="object 64"/>
          <p:cNvSpPr/>
          <p:nvPr/>
        </p:nvSpPr>
        <p:spPr>
          <a:xfrm>
            <a:off x="837720" y="1409400"/>
            <a:ext cx="8076960" cy="360"/>
          </a:xfrm>
          <a:custGeom>
            <a:avLst/>
            <a:gdLst>
              <a:gd name="textAreaLeft" fmla="*/ 0 w 8076960"/>
              <a:gd name="textAreaRight" fmla="*/ 8077320 w 807696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8077200" h="0">
                <a:moveTo>
                  <a:pt x="0" y="0"/>
                </a:moveTo>
                <a:lnTo>
                  <a:pt x="80772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7" name="object 65"/>
          <p:cNvSpPr/>
          <p:nvPr/>
        </p:nvSpPr>
        <p:spPr>
          <a:xfrm>
            <a:off x="837720" y="1371600"/>
            <a:ext cx="8077320" cy="75600"/>
          </a:xfrm>
          <a:custGeom>
            <a:avLst/>
            <a:gdLst>
              <a:gd name="textAreaLeft" fmla="*/ 0 w 8077320"/>
              <a:gd name="textAreaRight" fmla="*/ 8077680 w 8077320"/>
              <a:gd name="textAreaTop" fmla="*/ 0 h 75600"/>
              <a:gd name="textAreaBottom" fmla="*/ 75960 h 75600"/>
            </a:gdLst>
            <a:ahLst/>
            <a:rect l="textAreaLeft" t="textAreaTop" r="textAreaRight" b="textAreaBottom"/>
            <a:pathLst>
              <a:path w="8077200" h="76200">
                <a:moveTo>
                  <a:pt x="0" y="0"/>
                </a:moveTo>
                <a:lnTo>
                  <a:pt x="8077194" y="0"/>
                </a:lnTo>
                <a:lnTo>
                  <a:pt x="8077194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8" name="object 68"/>
          <p:cNvSpPr/>
          <p:nvPr/>
        </p:nvSpPr>
        <p:spPr>
          <a:xfrm>
            <a:off x="0" y="1409400"/>
            <a:ext cx="380880" cy="360"/>
          </a:xfrm>
          <a:custGeom>
            <a:avLst/>
            <a:gdLst>
              <a:gd name="textAreaLeft" fmla="*/ 0 w 380880"/>
              <a:gd name="textAreaRight" fmla="*/ 381240 w 38088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9" name="object 69"/>
          <p:cNvSpPr/>
          <p:nvPr/>
        </p:nvSpPr>
        <p:spPr>
          <a:xfrm>
            <a:off x="360" y="1371600"/>
            <a:ext cx="380520" cy="75600"/>
          </a:xfrm>
          <a:custGeom>
            <a:avLst/>
            <a:gdLst>
              <a:gd name="textAreaLeft" fmla="*/ 0 w 380520"/>
              <a:gd name="textAreaRight" fmla="*/ 380880 w 380520"/>
              <a:gd name="textAreaTop" fmla="*/ 0 h 75600"/>
              <a:gd name="textAreaBottom" fmla="*/ 75960 h 75600"/>
            </a:gdLst>
            <a:ahLst/>
            <a:rect l="textAreaLeft" t="textAreaTop" r="textAreaRight" b="textAreaBottom"/>
            <a:pathLst>
              <a:path w="381000" h="76200">
                <a:moveTo>
                  <a:pt x="0" y="0"/>
                </a:moveTo>
                <a:lnTo>
                  <a:pt x="380999" y="0"/>
                </a:lnTo>
                <a:lnTo>
                  <a:pt x="380999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2854080" y="597600"/>
            <a:ext cx="3434760" cy="731520"/>
          </a:xfrm>
          <a:prstGeom prst="rect">
            <a:avLst/>
          </a:prstGeom>
          <a:noFill/>
          <a:ln w="0">
            <a:noFill/>
          </a:ln>
        </p:spPr>
        <p:txBody>
          <a:bodyPr lIns="0" rIns="0" tIns="20160" bIns="0" anchor="t">
            <a:noAutofit/>
          </a:bodyPr>
          <a:p>
            <a:pPr marL="405720" indent="0">
              <a:lnSpc>
                <a:spcPct val="100000"/>
              </a:lnSpc>
              <a:spcBef>
                <a:spcPts val="159"/>
              </a:spcBef>
              <a:buNone/>
            </a:pPr>
            <a:r>
              <a:rPr b="1" lang="pt-BR" sz="4670" spc="6" strike="noStrike" u="none">
                <a:solidFill>
                  <a:srgbClr val="041daa"/>
                </a:solidFill>
                <a:uFillTx/>
                <a:latin typeface="Arial"/>
              </a:rPr>
              <a:t>Unificação</a:t>
            </a:r>
            <a:endParaRPr b="0" lang="pt-BR" sz="467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31" name="object 71"/>
          <p:cNvSpPr/>
          <p:nvPr/>
        </p:nvSpPr>
        <p:spPr>
          <a:xfrm>
            <a:off x="1145520" y="1440000"/>
            <a:ext cx="7341480" cy="523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1480" bIns="0" anchor="t">
            <a:spAutoFit/>
          </a:bodyPr>
          <a:p>
            <a:pPr marL="474120" indent="-457200" defTabSz="914400">
              <a:lnSpc>
                <a:spcPts val="4533"/>
              </a:lnSpc>
              <a:tabLst>
                <a:tab algn="l" pos="0"/>
              </a:tabLst>
            </a:pPr>
            <a:r>
              <a:rPr b="0" lang="pt-BR" sz="1800" spc="153" strike="noStrike" u="none">
                <a:solidFill>
                  <a:schemeClr val="dk1"/>
                </a:solidFill>
                <a:uFillTx/>
                <a:latin typeface="Arial"/>
              </a:rPr>
              <a:t>• </a:t>
            </a:r>
            <a:r>
              <a:rPr b="0" lang="pt-BR" sz="1800" spc="14" strike="noStrike" u="none">
                <a:solidFill>
                  <a:schemeClr val="dk1"/>
                </a:solidFill>
                <a:uFillTx/>
                <a:latin typeface="Arial"/>
              </a:rPr>
              <a:t>Considere a seguinte base de conhecimento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  <a:ea typeface="Noto Sans CJK SC"/>
            </a:endParaRPr>
          </a:p>
          <a:p>
            <a:pPr marL="474120" indent="-457200" defTabSz="914400">
              <a:lnSpc>
                <a:spcPts val="4533"/>
              </a:lnSpc>
              <a:tabLst>
                <a:tab algn="l" pos="0"/>
              </a:tabLst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Consolas"/>
              </a:rPr>
              <a:t>mulher(mia).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  <a:ea typeface="Noto Sans CJK SC"/>
            </a:endParaRPr>
          </a:p>
          <a:p>
            <a:pPr marL="474120" indent="-457200" defTabSz="914400">
              <a:lnSpc>
                <a:spcPts val="4533"/>
              </a:lnSpc>
              <a:tabLst>
                <a:tab algn="l" pos="0"/>
              </a:tabLst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Consolas"/>
              </a:rPr>
              <a:t>mulher(jody).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  <a:ea typeface="Noto Sans CJK SC"/>
            </a:endParaRPr>
          </a:p>
          <a:p>
            <a:pPr marL="474120" indent="-457200" defTabSz="914400">
              <a:lnSpc>
                <a:spcPts val="4533"/>
              </a:lnSpc>
              <a:tabLst>
                <a:tab algn="l" pos="0"/>
              </a:tabLst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Consolas"/>
              </a:rPr>
              <a:t>mulher(yolanda).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  <a:ea typeface="Noto Sans CJK SC"/>
            </a:endParaRPr>
          </a:p>
          <a:p>
            <a:pPr marL="474120" indent="-457200" defTabSz="914400">
              <a:lnSpc>
                <a:spcPts val="4533"/>
              </a:lnSpc>
              <a:tabLst>
                <a:tab algn="l" pos="0"/>
              </a:tabLst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Consolas"/>
              </a:rPr>
              <a:t>amores(vincent, mia).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  <a:ea typeface="Noto Sans CJK SC"/>
            </a:endParaRPr>
          </a:p>
          <a:p>
            <a:pPr marL="474120" indent="-457200" defTabSz="914400">
              <a:lnSpc>
                <a:spcPts val="4533"/>
              </a:lnSpc>
              <a:tabLst>
                <a:tab algn="l" pos="0"/>
              </a:tabLst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Consolas"/>
              </a:rPr>
              <a:t>amores(marsellus, mia).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  <a:ea typeface="Noto Sans CJK SC"/>
            </a:endParaRPr>
          </a:p>
          <a:p>
            <a:pPr marL="474120" indent="-457200" defTabSz="914400">
              <a:lnSpc>
                <a:spcPts val="4533"/>
              </a:lnSpc>
              <a:tabLst>
                <a:tab algn="l" pos="0"/>
              </a:tabLst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Consolas"/>
              </a:rPr>
              <a:t>amores(pumpkin, honey_bunny).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  <a:ea typeface="Noto Sans CJK SC"/>
            </a:endParaRPr>
          </a:p>
          <a:p>
            <a:pPr marL="474120" indent="-457200" defTabSz="914400">
              <a:lnSpc>
                <a:spcPts val="4533"/>
              </a:lnSpc>
              <a:tabLst>
                <a:tab algn="l" pos="0"/>
              </a:tabLst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Consolas"/>
              </a:rPr>
              <a:t>amores(honey_bunny, pumpkin).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  <a:ea typeface="Noto Sans CJK SC"/>
            </a:endParaRPr>
          </a:p>
          <a:p>
            <a:pPr marL="474120" indent="-457200" defTabSz="914400">
              <a:lnSpc>
                <a:spcPts val="4533"/>
              </a:lnSpc>
              <a:tabLst>
                <a:tab algn="l" pos="0"/>
              </a:tabLst>
            </a:pPr>
            <a:r>
              <a:rPr b="0" lang="es-ES" sz="1800" strike="noStrike" u="none">
                <a:solidFill>
                  <a:schemeClr val="dk1"/>
                </a:solidFill>
                <a:uFillTx/>
                <a:latin typeface="Consolas"/>
              </a:rPr>
              <a:t>ciumento(X, Y):- amores(X, Z), amores(Y, Z).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  <a:ea typeface="Noto Sans CJK SC"/>
            </a:endParaRPr>
          </a:p>
        </p:txBody>
      </p:sp>
      <p:sp>
        <p:nvSpPr>
          <p:cNvPr id="432" name="object 72"/>
          <p:cNvSpPr/>
          <p:nvPr/>
        </p:nvSpPr>
        <p:spPr>
          <a:xfrm>
            <a:off x="186840" y="4054680"/>
            <a:ext cx="122760" cy="25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280" bIns="0" anchor="t" vert="vert270">
            <a:noAutofit/>
          </a:bodyPr>
          <a:p>
            <a:pPr marL="16920" defTabSz="914400">
              <a:lnSpc>
                <a:spcPct val="100000"/>
              </a:lnSpc>
              <a:spcBef>
                <a:spcPts val="207"/>
              </a:spcBef>
            </a:pP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© Patrick </a:t>
            </a:r>
            <a:r>
              <a:rPr b="1" lang="pt-BR" sz="1070" spc="-6" strike="noStrike" u="none">
                <a:solidFill>
                  <a:schemeClr val="dk1"/>
                </a:solidFill>
                <a:uFillTx/>
                <a:latin typeface="Arial"/>
              </a:rPr>
              <a:t>Blackburn, Johan Bos </a:t>
            </a: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&amp; </a:t>
            </a:r>
            <a:r>
              <a:rPr b="1" lang="pt-BR" sz="1070" spc="-6" strike="noStrike" u="none">
                <a:solidFill>
                  <a:schemeClr val="dk1"/>
                </a:solidFill>
                <a:uFillTx/>
                <a:latin typeface="Arial"/>
              </a:rPr>
              <a:t>Kristina</a:t>
            </a:r>
            <a:r>
              <a:rPr b="1" lang="pt-BR" sz="1070" spc="-6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Striegnitz</a:t>
            </a:r>
            <a:endParaRPr b="0" lang="pt-BR" sz="107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object 73"/>
          <p:cNvSpPr/>
          <p:nvPr/>
        </p:nvSpPr>
        <p:spPr>
          <a:xfrm>
            <a:off x="456840" y="75960"/>
            <a:ext cx="304560" cy="65530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34" name="object 74"/>
          <p:cNvSpPr/>
          <p:nvPr/>
        </p:nvSpPr>
        <p:spPr>
          <a:xfrm>
            <a:off x="837720" y="1409400"/>
            <a:ext cx="8076960" cy="360"/>
          </a:xfrm>
          <a:custGeom>
            <a:avLst/>
            <a:gdLst>
              <a:gd name="textAreaLeft" fmla="*/ 0 w 8076960"/>
              <a:gd name="textAreaRight" fmla="*/ 8077320 w 807696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8077200" h="0">
                <a:moveTo>
                  <a:pt x="0" y="0"/>
                </a:moveTo>
                <a:lnTo>
                  <a:pt x="80772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35" name="object 75"/>
          <p:cNvSpPr/>
          <p:nvPr/>
        </p:nvSpPr>
        <p:spPr>
          <a:xfrm>
            <a:off x="837720" y="1371600"/>
            <a:ext cx="8077320" cy="75600"/>
          </a:xfrm>
          <a:custGeom>
            <a:avLst/>
            <a:gdLst>
              <a:gd name="textAreaLeft" fmla="*/ 0 w 8077320"/>
              <a:gd name="textAreaRight" fmla="*/ 8077680 w 8077320"/>
              <a:gd name="textAreaTop" fmla="*/ 0 h 75600"/>
              <a:gd name="textAreaBottom" fmla="*/ 75960 h 75600"/>
            </a:gdLst>
            <a:ahLst/>
            <a:rect l="textAreaLeft" t="textAreaTop" r="textAreaRight" b="textAreaBottom"/>
            <a:pathLst>
              <a:path w="8077200" h="76200">
                <a:moveTo>
                  <a:pt x="0" y="0"/>
                </a:moveTo>
                <a:lnTo>
                  <a:pt x="8077194" y="0"/>
                </a:lnTo>
                <a:lnTo>
                  <a:pt x="8077194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36" name="object 76"/>
          <p:cNvSpPr/>
          <p:nvPr/>
        </p:nvSpPr>
        <p:spPr>
          <a:xfrm>
            <a:off x="0" y="1409400"/>
            <a:ext cx="380880" cy="360"/>
          </a:xfrm>
          <a:custGeom>
            <a:avLst/>
            <a:gdLst>
              <a:gd name="textAreaLeft" fmla="*/ 0 w 380880"/>
              <a:gd name="textAreaRight" fmla="*/ 381240 w 38088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37" name="object 77"/>
          <p:cNvSpPr/>
          <p:nvPr/>
        </p:nvSpPr>
        <p:spPr>
          <a:xfrm>
            <a:off x="360" y="1371600"/>
            <a:ext cx="380520" cy="75600"/>
          </a:xfrm>
          <a:custGeom>
            <a:avLst/>
            <a:gdLst>
              <a:gd name="textAreaLeft" fmla="*/ 0 w 380520"/>
              <a:gd name="textAreaRight" fmla="*/ 380880 w 380520"/>
              <a:gd name="textAreaTop" fmla="*/ 0 h 75600"/>
              <a:gd name="textAreaBottom" fmla="*/ 75960 h 75600"/>
            </a:gdLst>
            <a:ahLst/>
            <a:rect l="textAreaLeft" t="textAreaTop" r="textAreaRight" b="textAreaBottom"/>
            <a:pathLst>
              <a:path w="381000" h="76200">
                <a:moveTo>
                  <a:pt x="0" y="0"/>
                </a:moveTo>
                <a:lnTo>
                  <a:pt x="380999" y="0"/>
                </a:lnTo>
                <a:lnTo>
                  <a:pt x="380999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2854080" y="597600"/>
            <a:ext cx="3434760" cy="731520"/>
          </a:xfrm>
          <a:prstGeom prst="rect">
            <a:avLst/>
          </a:prstGeom>
          <a:noFill/>
          <a:ln w="0">
            <a:noFill/>
          </a:ln>
        </p:spPr>
        <p:txBody>
          <a:bodyPr lIns="0" rIns="0" tIns="20160" bIns="0" anchor="t">
            <a:noAutofit/>
          </a:bodyPr>
          <a:p>
            <a:pPr marL="405720" indent="0">
              <a:lnSpc>
                <a:spcPct val="100000"/>
              </a:lnSpc>
              <a:spcBef>
                <a:spcPts val="159"/>
              </a:spcBef>
              <a:buNone/>
            </a:pPr>
            <a:r>
              <a:rPr b="1" lang="pt-BR" sz="4670" spc="6" strike="noStrike" u="none">
                <a:solidFill>
                  <a:srgbClr val="041daa"/>
                </a:solidFill>
                <a:uFillTx/>
                <a:latin typeface="Arial"/>
              </a:rPr>
              <a:t>Unificação</a:t>
            </a:r>
            <a:endParaRPr b="0" lang="pt-BR" sz="467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39" name="object 79"/>
          <p:cNvSpPr/>
          <p:nvPr/>
        </p:nvSpPr>
        <p:spPr>
          <a:xfrm>
            <a:off x="1145520" y="1703520"/>
            <a:ext cx="7341480" cy="284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1480" bIns="0" anchor="t">
            <a:spAutoFit/>
          </a:bodyPr>
          <a:p>
            <a:pPr marL="474120" indent="-457200" defTabSz="914400">
              <a:lnSpc>
                <a:spcPts val="4533"/>
              </a:lnSpc>
              <a:spcBef>
                <a:spcPts val="408"/>
              </a:spcBef>
              <a:tabLst>
                <a:tab algn="l" pos="0"/>
              </a:tabLst>
            </a:pPr>
            <a:r>
              <a:rPr b="0" lang="pt-BR" sz="1800" spc="153" strike="noStrike" u="none">
                <a:solidFill>
                  <a:schemeClr val="dk1"/>
                </a:solidFill>
                <a:uFillTx/>
                <a:latin typeface="Arial"/>
              </a:rPr>
              <a:t>• </a:t>
            </a:r>
            <a:r>
              <a:rPr b="0" lang="pt-BR" sz="1800" spc="14" strike="noStrike" u="none">
                <a:solidFill>
                  <a:schemeClr val="dk1"/>
                </a:solidFill>
                <a:uFillTx/>
                <a:latin typeface="Arial"/>
              </a:rPr>
              <a:t>Exemplo de unificação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40"/>
              </a:spcBef>
              <a:tabLst>
                <a:tab algn="l" pos="0"/>
              </a:tabLst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29400" defTabSz="914400">
              <a:lnSpc>
                <a:spcPct val="100000"/>
              </a:lnSpc>
              <a:tabLst>
                <a:tab algn="l" pos="0"/>
              </a:tabLst>
            </a:pPr>
            <a:r>
              <a:rPr b="1" lang="pt-BR" sz="1800" spc="6" strike="noStrike" u="none">
                <a:solidFill>
                  <a:schemeClr val="dk1"/>
                </a:solidFill>
                <a:uFillTx/>
                <a:latin typeface="Arial"/>
              </a:rPr>
              <a:t>mulher</a:t>
            </a:r>
            <a:r>
              <a:rPr b="1" lang="pt-BR" sz="1800" spc="14" strike="noStrike" u="none">
                <a:solidFill>
                  <a:schemeClr val="dk1"/>
                </a:solidFill>
                <a:uFillTx/>
                <a:latin typeface="Arial"/>
              </a:rPr>
              <a:t>(X)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54"/>
              </a:spcBef>
              <a:tabLst>
                <a:tab algn="l" pos="0"/>
              </a:tabLst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74120" defTabSz="914400">
              <a:lnSpc>
                <a:spcPct val="100000"/>
              </a:lnSpc>
              <a:spcBef>
                <a:spcPts val="6"/>
              </a:spcBef>
              <a:tabLst>
                <a:tab algn="l" pos="0"/>
              </a:tabLst>
            </a:pPr>
            <a:r>
              <a:rPr b="0" lang="pt-BR" sz="1800" spc="20" strike="noStrike" u="none">
                <a:solidFill>
                  <a:schemeClr val="dk1"/>
                </a:solidFill>
                <a:uFillTx/>
                <a:latin typeface="Arial"/>
              </a:rPr>
              <a:t>com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29400" defTabSz="914400">
              <a:lnSpc>
                <a:spcPct val="100000"/>
              </a:lnSpc>
              <a:tabLst>
                <a:tab algn="l" pos="0"/>
              </a:tabLst>
            </a:pPr>
            <a:r>
              <a:rPr b="1" lang="pt-BR" sz="1800" spc="6" strike="noStrike" u="none">
                <a:solidFill>
                  <a:schemeClr val="dk1"/>
                </a:solidFill>
                <a:uFillTx/>
                <a:latin typeface="Arial"/>
              </a:rPr>
              <a:t>mulher(mia)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8"/>
              </a:spcBef>
              <a:tabLst>
                <a:tab algn="l" pos="0"/>
              </a:tabLst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74120"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6" strike="noStrike" u="none">
                <a:solidFill>
                  <a:schemeClr val="dk1"/>
                </a:solidFill>
                <a:uFillTx/>
                <a:latin typeface="Arial"/>
              </a:rPr>
              <a:t>instanciará </a:t>
            </a:r>
            <a:r>
              <a:rPr b="0" lang="pt-BR" sz="1800" spc="6" strike="noStrike" u="none">
                <a:solidFill>
                  <a:schemeClr val="dk1"/>
                </a:solidFill>
                <a:uFillTx/>
                <a:latin typeface="Arial"/>
              </a:rPr>
              <a:t>a 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rial"/>
              </a:rPr>
              <a:t>variável </a:t>
            </a:r>
            <a:r>
              <a:rPr b="1" lang="pt-BR" sz="1800" spc="6" strike="noStrike" u="none">
                <a:solidFill>
                  <a:schemeClr val="dk1"/>
                </a:solidFill>
                <a:uFillTx/>
                <a:latin typeface="Arial"/>
              </a:rPr>
              <a:t>X </a:t>
            </a:r>
            <a:r>
              <a:rPr b="0" lang="pt-BR" sz="1800" spc="6" strike="noStrike" u="none">
                <a:solidFill>
                  <a:schemeClr val="dk1"/>
                </a:solidFill>
                <a:uFillTx/>
                <a:latin typeface="Arial"/>
              </a:rPr>
              <a:t>com o 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rial"/>
              </a:rPr>
              <a:t>átomo </a:t>
            </a:r>
            <a:r>
              <a:rPr b="1" lang="pt-BR" sz="1800" strike="noStrike" u="none">
                <a:solidFill>
                  <a:schemeClr val="dk1"/>
                </a:solidFill>
                <a:uFillTx/>
                <a:latin typeface="Arial"/>
              </a:rPr>
              <a:t>mia.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0" name="object 80"/>
          <p:cNvSpPr/>
          <p:nvPr/>
        </p:nvSpPr>
        <p:spPr>
          <a:xfrm>
            <a:off x="186840" y="4054680"/>
            <a:ext cx="122760" cy="25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280" bIns="0" anchor="t" vert="vert270">
            <a:noAutofit/>
          </a:bodyPr>
          <a:p>
            <a:pPr marL="16920" defTabSz="914400">
              <a:lnSpc>
                <a:spcPct val="100000"/>
              </a:lnSpc>
              <a:spcBef>
                <a:spcPts val="207"/>
              </a:spcBef>
            </a:pP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© Patrick </a:t>
            </a:r>
            <a:r>
              <a:rPr b="1" lang="pt-BR" sz="1070" spc="-6" strike="noStrike" u="none">
                <a:solidFill>
                  <a:schemeClr val="dk1"/>
                </a:solidFill>
                <a:uFillTx/>
                <a:latin typeface="Arial"/>
              </a:rPr>
              <a:t>Blackburn, Johan Bos </a:t>
            </a: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&amp; </a:t>
            </a:r>
            <a:r>
              <a:rPr b="1" lang="pt-BR" sz="1070" spc="-6" strike="noStrike" u="none">
                <a:solidFill>
                  <a:schemeClr val="dk1"/>
                </a:solidFill>
                <a:uFillTx/>
                <a:latin typeface="Arial"/>
              </a:rPr>
              <a:t>Kristina</a:t>
            </a:r>
            <a:r>
              <a:rPr b="1" lang="pt-BR" sz="1070" spc="-6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Striegnitz</a:t>
            </a:r>
            <a:endParaRPr b="0" lang="pt-BR" sz="107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object 109"/>
          <p:cNvSpPr/>
          <p:nvPr/>
        </p:nvSpPr>
        <p:spPr>
          <a:xfrm>
            <a:off x="456840" y="133200"/>
            <a:ext cx="304560" cy="65530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2" name="object 110"/>
          <p:cNvSpPr/>
          <p:nvPr/>
        </p:nvSpPr>
        <p:spPr>
          <a:xfrm>
            <a:off x="837720" y="1466640"/>
            <a:ext cx="8076960" cy="360"/>
          </a:xfrm>
          <a:custGeom>
            <a:avLst/>
            <a:gdLst>
              <a:gd name="textAreaLeft" fmla="*/ 0 w 8076960"/>
              <a:gd name="textAreaRight" fmla="*/ 8077320 w 807696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8077200" h="0">
                <a:moveTo>
                  <a:pt x="0" y="0"/>
                </a:moveTo>
                <a:lnTo>
                  <a:pt x="80772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3" name="object 111"/>
          <p:cNvSpPr/>
          <p:nvPr/>
        </p:nvSpPr>
        <p:spPr>
          <a:xfrm>
            <a:off x="837720" y="1428840"/>
            <a:ext cx="8077320" cy="75600"/>
          </a:xfrm>
          <a:custGeom>
            <a:avLst/>
            <a:gdLst>
              <a:gd name="textAreaLeft" fmla="*/ 0 w 8077320"/>
              <a:gd name="textAreaRight" fmla="*/ 8077680 w 8077320"/>
              <a:gd name="textAreaTop" fmla="*/ 0 h 75600"/>
              <a:gd name="textAreaBottom" fmla="*/ 75960 h 75600"/>
            </a:gdLst>
            <a:ahLst/>
            <a:rect l="textAreaLeft" t="textAreaTop" r="textAreaRight" b="textAreaBottom"/>
            <a:pathLst>
              <a:path w="8077200" h="76200">
                <a:moveTo>
                  <a:pt x="0" y="0"/>
                </a:moveTo>
                <a:lnTo>
                  <a:pt x="8077194" y="0"/>
                </a:lnTo>
                <a:lnTo>
                  <a:pt x="8077194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4" name="object 112"/>
          <p:cNvSpPr/>
          <p:nvPr/>
        </p:nvSpPr>
        <p:spPr>
          <a:xfrm>
            <a:off x="0" y="1466640"/>
            <a:ext cx="380880" cy="360"/>
          </a:xfrm>
          <a:custGeom>
            <a:avLst/>
            <a:gdLst>
              <a:gd name="textAreaLeft" fmla="*/ 0 w 380880"/>
              <a:gd name="textAreaRight" fmla="*/ 381240 w 38088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5" name="object 113"/>
          <p:cNvSpPr/>
          <p:nvPr/>
        </p:nvSpPr>
        <p:spPr>
          <a:xfrm>
            <a:off x="360" y="1428840"/>
            <a:ext cx="380520" cy="75600"/>
          </a:xfrm>
          <a:custGeom>
            <a:avLst/>
            <a:gdLst>
              <a:gd name="textAreaLeft" fmla="*/ 0 w 380520"/>
              <a:gd name="textAreaRight" fmla="*/ 380880 w 380520"/>
              <a:gd name="textAreaTop" fmla="*/ 0 h 75600"/>
              <a:gd name="textAreaBottom" fmla="*/ 75960 h 75600"/>
            </a:gdLst>
            <a:ahLst/>
            <a:rect l="textAreaLeft" t="textAreaTop" r="textAreaRight" b="textAreaBottom"/>
            <a:pathLst>
              <a:path w="381000" h="76200">
                <a:moveTo>
                  <a:pt x="0" y="0"/>
                </a:moveTo>
                <a:lnTo>
                  <a:pt x="380999" y="0"/>
                </a:lnTo>
                <a:lnTo>
                  <a:pt x="380999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3188880" y="616680"/>
            <a:ext cx="3434760" cy="731520"/>
          </a:xfrm>
          <a:prstGeom prst="rect">
            <a:avLst/>
          </a:prstGeom>
          <a:noFill/>
          <a:ln w="0">
            <a:noFill/>
          </a:ln>
        </p:spPr>
        <p:txBody>
          <a:bodyPr lIns="0" rIns="0" tIns="20160" bIns="0" anchor="t">
            <a:noAutofit/>
          </a:bodyPr>
          <a:p>
            <a:pPr marL="405720" indent="0">
              <a:lnSpc>
                <a:spcPct val="100000"/>
              </a:lnSpc>
              <a:spcBef>
                <a:spcPts val="159"/>
              </a:spcBef>
              <a:buNone/>
            </a:pPr>
            <a:r>
              <a:rPr b="1" lang="pt-BR" sz="4670" spc="6" strike="noStrike" u="none">
                <a:solidFill>
                  <a:srgbClr val="041daa"/>
                </a:solidFill>
                <a:uFillTx/>
                <a:latin typeface="Arial"/>
              </a:rPr>
              <a:t>Unificação</a:t>
            </a:r>
            <a:endParaRPr b="0" lang="pt-BR" sz="467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7" name="object 115"/>
          <p:cNvSpPr/>
          <p:nvPr/>
        </p:nvSpPr>
        <p:spPr>
          <a:xfrm>
            <a:off x="916560" y="1714320"/>
            <a:ext cx="7979040" cy="430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1720" bIns="0" anchor="t">
            <a:spAutoFit/>
          </a:bodyPr>
          <a:p>
            <a:pPr marL="16920" defTabSz="914400">
              <a:lnSpc>
                <a:spcPct val="100000"/>
              </a:lnSpc>
              <a:spcBef>
                <a:spcPts val="1352"/>
              </a:spcBef>
            </a:pPr>
            <a:r>
              <a:rPr b="0" lang="pt-BR" sz="2800" spc="147" strike="noStrike" u="none">
                <a:solidFill>
                  <a:schemeClr val="dk1"/>
                </a:solidFill>
                <a:uFillTx/>
                <a:latin typeface="Arial"/>
              </a:rPr>
              <a:t>• </a:t>
            </a:r>
            <a:r>
              <a:rPr b="0" lang="pt-BR" sz="2800" spc="147" strike="noStrike" u="none">
                <a:solidFill>
                  <a:schemeClr val="dk1"/>
                </a:solidFill>
                <a:uFillTx/>
                <a:latin typeface="Arial"/>
              </a:rPr>
              <a:t>Defini</a:t>
            </a:r>
            <a:r>
              <a:rPr b="0" lang="pt-BR" sz="2800" spc="-6" strike="noStrike" u="none">
                <a:solidFill>
                  <a:schemeClr val="dk1"/>
                </a:solidFill>
                <a:uFillTx/>
                <a:latin typeface="Arial"/>
              </a:rPr>
              <a:t>ção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rial"/>
              </a:rPr>
              <a:t>- dois termos</a:t>
            </a:r>
            <a:r>
              <a:rPr b="0" lang="pt-BR" sz="2800" spc="-133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800" spc="-6" strike="noStrike" u="none">
                <a:solidFill>
                  <a:schemeClr val="dk1"/>
                </a:solidFill>
                <a:uFillTx/>
                <a:latin typeface="Arial"/>
              </a:rPr>
              <a:t>unificam, se: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26400" defTabSz="914400">
              <a:lnSpc>
                <a:spcPct val="100000"/>
              </a:lnSpc>
              <a:spcBef>
                <a:spcPts val="1794"/>
              </a:spcBef>
            </a:pPr>
            <a:r>
              <a:rPr b="0" lang="pt-BR" sz="2800" spc="128" strike="noStrike" u="none">
                <a:solidFill>
                  <a:schemeClr val="dk1"/>
                </a:solidFill>
                <a:uFillTx/>
                <a:latin typeface="Arial"/>
              </a:rPr>
              <a:t>•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rial"/>
              </a:rPr>
              <a:t>se </a:t>
            </a:r>
            <a:r>
              <a:rPr b="0" lang="pt-BR" sz="2800" spc="-6" strike="noStrike" u="none">
                <a:solidFill>
                  <a:schemeClr val="dk1"/>
                </a:solidFill>
                <a:uFillTx/>
                <a:latin typeface="Arial"/>
              </a:rPr>
              <a:t>eles 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rial"/>
              </a:rPr>
              <a:t>são o mesmo termo,</a:t>
            </a:r>
            <a:r>
              <a:rPr b="0" lang="pt-BR" sz="2800" spc="-153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800" spc="-6" strike="noStrike" u="none">
                <a:solidFill>
                  <a:schemeClr val="dk1"/>
                </a:solidFill>
                <a:uFillTx/>
                <a:latin typeface="Arial"/>
              </a:rPr>
              <a:t>ou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98280" indent="-372600" defTabSz="914400">
              <a:lnSpc>
                <a:spcPct val="142000"/>
              </a:lnSpc>
              <a:spcBef>
                <a:spcPts val="201"/>
              </a:spcBef>
              <a:tabLst>
                <a:tab algn="l" pos="0"/>
              </a:tabLst>
            </a:pPr>
            <a:r>
              <a:rPr b="0" lang="pt-BR" sz="2800" spc="133" strike="noStrike" u="none">
                <a:solidFill>
                  <a:schemeClr val="dk1"/>
                </a:solidFill>
                <a:uFillTx/>
                <a:latin typeface="Arial"/>
              </a:rPr>
              <a:t>• </a:t>
            </a:r>
            <a:r>
              <a:rPr b="0" lang="pt-BR" sz="2800" spc="20" strike="noStrike" u="none">
                <a:solidFill>
                  <a:schemeClr val="dk1"/>
                </a:solidFill>
                <a:uFillTx/>
                <a:latin typeface="Arial"/>
              </a:rPr>
              <a:t>se </a:t>
            </a:r>
            <a:r>
              <a:rPr b="0" lang="pt-BR" sz="2800" spc="6" strike="noStrike" u="none">
                <a:solidFill>
                  <a:schemeClr val="dk1"/>
                </a:solidFill>
                <a:uFillTx/>
                <a:latin typeface="Arial"/>
              </a:rPr>
              <a:t>eles </a:t>
            </a:r>
            <a:r>
              <a:rPr b="0" lang="pt-BR" sz="2800" spc="20" strike="noStrike" u="none">
                <a:solidFill>
                  <a:schemeClr val="dk1"/>
                </a:solidFill>
                <a:uFillTx/>
                <a:latin typeface="Arial"/>
              </a:rPr>
              <a:t>contêm </a:t>
            </a:r>
            <a:r>
              <a:rPr b="0" lang="pt-BR" sz="2800" spc="14" strike="noStrike" u="none">
                <a:solidFill>
                  <a:schemeClr val="dk1"/>
                </a:solidFill>
                <a:uFillTx/>
                <a:latin typeface="Arial"/>
              </a:rPr>
              <a:t>variáveis que podem ser </a:t>
            </a:r>
            <a:r>
              <a:rPr b="0" lang="pt-BR" sz="2800" spc="6" strike="noStrike" u="none">
                <a:solidFill>
                  <a:schemeClr val="dk1"/>
                </a:solidFill>
                <a:uFillTx/>
                <a:latin typeface="Arial"/>
              </a:rPr>
              <a:t>uniformemente  instanciadas </a:t>
            </a:r>
            <a:r>
              <a:rPr b="0" lang="pt-BR" sz="2800" spc="20" strike="noStrike" u="none">
                <a:solidFill>
                  <a:schemeClr val="dk1"/>
                </a:solidFill>
                <a:uFillTx/>
                <a:latin typeface="Arial"/>
              </a:rPr>
              <a:t>com </a:t>
            </a:r>
            <a:r>
              <a:rPr b="0" lang="pt-BR" sz="2800" spc="14" strike="noStrike" u="none">
                <a:solidFill>
                  <a:schemeClr val="dk1"/>
                </a:solidFill>
                <a:uFillTx/>
                <a:latin typeface="Arial"/>
              </a:rPr>
              <a:t>termos de tal </a:t>
            </a:r>
            <a:r>
              <a:rPr b="0" lang="pt-BR" sz="2800" spc="20" strike="noStrike" u="none">
                <a:solidFill>
                  <a:schemeClr val="dk1"/>
                </a:solidFill>
                <a:uFillTx/>
                <a:latin typeface="Arial"/>
              </a:rPr>
              <a:t>maneira </a:t>
            </a:r>
            <a:r>
              <a:rPr b="0" lang="pt-BR" sz="2800" spc="14" strike="noStrike" u="none">
                <a:solidFill>
                  <a:schemeClr val="dk1"/>
                </a:solidFill>
                <a:uFillTx/>
                <a:latin typeface="Arial"/>
              </a:rPr>
              <a:t>que os termos resultantes </a:t>
            </a:r>
            <a:r>
              <a:rPr b="0" lang="pt-BR" sz="2800" spc="20" strike="noStrike" u="none">
                <a:solidFill>
                  <a:schemeClr val="dk1"/>
                </a:solidFill>
                <a:uFillTx/>
                <a:latin typeface="Arial"/>
              </a:rPr>
              <a:t>são</a:t>
            </a:r>
            <a:r>
              <a:rPr b="0" lang="pt-BR" sz="280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800" spc="6" strike="noStrike" u="none">
                <a:solidFill>
                  <a:schemeClr val="dk1"/>
                </a:solidFill>
                <a:uFillTx/>
                <a:latin typeface="Arial"/>
              </a:rPr>
              <a:t>iguais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98280" indent="-372600" defTabSz="914400">
              <a:lnSpc>
                <a:spcPct val="142000"/>
              </a:lnSpc>
              <a:spcBef>
                <a:spcPts val="201"/>
              </a:spcBef>
              <a:tabLst>
                <a:tab algn="l" pos="0"/>
              </a:tabLst>
            </a:pP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8" name="object 116"/>
          <p:cNvSpPr/>
          <p:nvPr/>
        </p:nvSpPr>
        <p:spPr>
          <a:xfrm>
            <a:off x="186840" y="4111920"/>
            <a:ext cx="122760" cy="25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280" bIns="0" anchor="t" vert="vert270">
            <a:noAutofit/>
          </a:bodyPr>
          <a:p>
            <a:pPr marL="16920" defTabSz="914400">
              <a:lnSpc>
                <a:spcPct val="100000"/>
              </a:lnSpc>
              <a:spcBef>
                <a:spcPts val="207"/>
              </a:spcBef>
            </a:pP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© Patrick </a:t>
            </a:r>
            <a:r>
              <a:rPr b="1" lang="pt-BR" sz="1070" spc="-6" strike="noStrike" u="none">
                <a:solidFill>
                  <a:schemeClr val="dk1"/>
                </a:solidFill>
                <a:uFillTx/>
                <a:latin typeface="Arial"/>
              </a:rPr>
              <a:t>Blackburn, Johan Bos </a:t>
            </a: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&amp; </a:t>
            </a:r>
            <a:r>
              <a:rPr b="1" lang="pt-BR" sz="1070" spc="-6" strike="noStrike" u="none">
                <a:solidFill>
                  <a:schemeClr val="dk1"/>
                </a:solidFill>
                <a:uFillTx/>
                <a:latin typeface="Arial"/>
              </a:rPr>
              <a:t>Kristina</a:t>
            </a:r>
            <a:r>
              <a:rPr b="1" lang="pt-BR" sz="1070" spc="-6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Striegnitz</a:t>
            </a:r>
            <a:endParaRPr b="0" lang="pt-BR" sz="107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object 117"/>
          <p:cNvSpPr/>
          <p:nvPr/>
        </p:nvSpPr>
        <p:spPr>
          <a:xfrm>
            <a:off x="456840" y="171360"/>
            <a:ext cx="304560" cy="65530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50" name="object 118"/>
          <p:cNvSpPr/>
          <p:nvPr/>
        </p:nvSpPr>
        <p:spPr>
          <a:xfrm>
            <a:off x="837720" y="1504800"/>
            <a:ext cx="8076960" cy="360"/>
          </a:xfrm>
          <a:custGeom>
            <a:avLst/>
            <a:gdLst>
              <a:gd name="textAreaLeft" fmla="*/ 0 w 8076960"/>
              <a:gd name="textAreaRight" fmla="*/ 8077320 w 807696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8077200" h="0">
                <a:moveTo>
                  <a:pt x="0" y="0"/>
                </a:moveTo>
                <a:lnTo>
                  <a:pt x="80772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51" name="object 119"/>
          <p:cNvSpPr/>
          <p:nvPr/>
        </p:nvSpPr>
        <p:spPr>
          <a:xfrm>
            <a:off x="837720" y="1467000"/>
            <a:ext cx="8077320" cy="75600"/>
          </a:xfrm>
          <a:custGeom>
            <a:avLst/>
            <a:gdLst>
              <a:gd name="textAreaLeft" fmla="*/ 0 w 8077320"/>
              <a:gd name="textAreaRight" fmla="*/ 8077680 w 8077320"/>
              <a:gd name="textAreaTop" fmla="*/ 0 h 75600"/>
              <a:gd name="textAreaBottom" fmla="*/ 75960 h 75600"/>
            </a:gdLst>
            <a:ahLst/>
            <a:rect l="textAreaLeft" t="textAreaTop" r="textAreaRight" b="textAreaBottom"/>
            <a:pathLst>
              <a:path w="8077200" h="76200">
                <a:moveTo>
                  <a:pt x="0" y="0"/>
                </a:moveTo>
                <a:lnTo>
                  <a:pt x="8077194" y="0"/>
                </a:lnTo>
                <a:lnTo>
                  <a:pt x="8077194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52" name="object 120"/>
          <p:cNvSpPr/>
          <p:nvPr/>
        </p:nvSpPr>
        <p:spPr>
          <a:xfrm>
            <a:off x="0" y="1504800"/>
            <a:ext cx="380880" cy="360"/>
          </a:xfrm>
          <a:custGeom>
            <a:avLst/>
            <a:gdLst>
              <a:gd name="textAreaLeft" fmla="*/ 0 w 380880"/>
              <a:gd name="textAreaRight" fmla="*/ 381240 w 38088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53" name="object 121"/>
          <p:cNvSpPr/>
          <p:nvPr/>
        </p:nvSpPr>
        <p:spPr>
          <a:xfrm>
            <a:off x="360" y="1466640"/>
            <a:ext cx="380520" cy="75960"/>
          </a:xfrm>
          <a:custGeom>
            <a:avLst/>
            <a:gdLst>
              <a:gd name="textAreaLeft" fmla="*/ 0 w 380520"/>
              <a:gd name="textAreaRight" fmla="*/ 380880 w 380520"/>
              <a:gd name="textAreaTop" fmla="*/ 0 h 75960"/>
              <a:gd name="textAreaBottom" fmla="*/ 76320 h 75960"/>
            </a:gdLst>
            <a:ahLst/>
            <a:rect l="textAreaLeft" t="textAreaTop" r="textAreaRight" b="textAreaBottom"/>
            <a:pathLst>
              <a:path w="381000" h="76200">
                <a:moveTo>
                  <a:pt x="0" y="0"/>
                </a:moveTo>
                <a:lnTo>
                  <a:pt x="380999" y="0"/>
                </a:lnTo>
                <a:lnTo>
                  <a:pt x="380999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3158640" y="713520"/>
            <a:ext cx="3434760" cy="731520"/>
          </a:xfrm>
          <a:prstGeom prst="rect">
            <a:avLst/>
          </a:prstGeom>
          <a:noFill/>
          <a:ln w="0">
            <a:noFill/>
          </a:ln>
        </p:spPr>
        <p:txBody>
          <a:bodyPr lIns="0" rIns="0" tIns="20160" bIns="0" anchor="t">
            <a:noAutofit/>
          </a:bodyPr>
          <a:p>
            <a:pPr marL="405720" indent="0">
              <a:lnSpc>
                <a:spcPct val="100000"/>
              </a:lnSpc>
              <a:spcBef>
                <a:spcPts val="159"/>
              </a:spcBef>
              <a:buNone/>
            </a:pPr>
            <a:r>
              <a:rPr b="1" lang="pt-BR" sz="4670" spc="6" strike="noStrike" u="none">
                <a:solidFill>
                  <a:srgbClr val="041daa"/>
                </a:solidFill>
                <a:uFillTx/>
                <a:latin typeface="Arial"/>
              </a:rPr>
              <a:t>Unificação</a:t>
            </a:r>
            <a:endParaRPr b="0" lang="pt-BR" sz="467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55" name="object 123"/>
          <p:cNvSpPr/>
          <p:nvPr/>
        </p:nvSpPr>
        <p:spPr>
          <a:xfrm>
            <a:off x="916560" y="1670760"/>
            <a:ext cx="6855120" cy="386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4120" bIns="0" anchor="t">
            <a:spAutoFit/>
          </a:bodyPr>
          <a:p>
            <a:pPr marL="16920" defTabSz="914400">
              <a:lnSpc>
                <a:spcPct val="100000"/>
              </a:lnSpc>
              <a:spcBef>
                <a:spcPts val="1607"/>
              </a:spcBef>
            </a:pPr>
            <a:r>
              <a:rPr b="0" lang="pt-BR" sz="4000" spc="6" strike="noStrike" u="none">
                <a:solidFill>
                  <a:schemeClr val="dk1"/>
                </a:solidFill>
                <a:uFillTx/>
                <a:latin typeface="Arial"/>
              </a:rPr>
              <a:t>Isso </a:t>
            </a:r>
            <a:r>
              <a:rPr b="0" lang="pt-BR" sz="4000" strike="noStrike" u="none">
                <a:solidFill>
                  <a:schemeClr val="dk1"/>
                </a:solidFill>
                <a:uFillTx/>
                <a:latin typeface="Arial"/>
              </a:rPr>
              <a:t>significa</a:t>
            </a:r>
            <a:r>
              <a:rPr b="0" lang="pt-BR" sz="4000" spc="-159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4000" strike="noStrike" u="none">
                <a:solidFill>
                  <a:schemeClr val="dk1"/>
                </a:solidFill>
                <a:uFillTx/>
                <a:latin typeface="Arial"/>
              </a:rPr>
              <a:t>que:</a:t>
            </a:r>
            <a:endParaRPr b="0" lang="pt-BR" sz="4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26400" defTabSz="914400">
              <a:lnSpc>
                <a:spcPct val="100000"/>
              </a:lnSpc>
              <a:spcBef>
                <a:spcPts val="1746"/>
              </a:spcBef>
            </a:pPr>
            <a:r>
              <a:rPr b="0" lang="pt-BR" sz="4000" spc="128" strike="noStrike" u="none">
                <a:solidFill>
                  <a:schemeClr val="dk1"/>
                </a:solidFill>
                <a:uFillTx/>
                <a:latin typeface="Arial"/>
              </a:rPr>
              <a:t>•</a:t>
            </a:r>
            <a:r>
              <a:rPr b="0" lang="pt-BR" sz="3600" spc="128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pt-BR" sz="3600" strike="noStrike" u="none">
                <a:solidFill>
                  <a:schemeClr val="dk1"/>
                </a:solidFill>
                <a:uFillTx/>
                <a:latin typeface="Arial"/>
              </a:rPr>
              <a:t>mia </a:t>
            </a:r>
            <a:r>
              <a:rPr b="0" lang="pt-BR" sz="3600" spc="6" strike="noStrike" u="none">
                <a:solidFill>
                  <a:schemeClr val="dk1"/>
                </a:solidFill>
                <a:uFillTx/>
                <a:latin typeface="Arial"/>
              </a:rPr>
              <a:t>e </a:t>
            </a:r>
            <a:r>
              <a:rPr b="1" lang="pt-BR" sz="3600" strike="noStrike" u="none">
                <a:solidFill>
                  <a:schemeClr val="dk1"/>
                </a:solidFill>
                <a:uFillTx/>
                <a:latin typeface="Arial"/>
              </a:rPr>
              <a:t>mia</a:t>
            </a:r>
            <a:r>
              <a:rPr b="1" lang="pt-BR" sz="3600" spc="-147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3600" strike="noStrike" u="none">
                <a:solidFill>
                  <a:schemeClr val="dk1"/>
                </a:solidFill>
                <a:uFillTx/>
                <a:latin typeface="Arial"/>
              </a:rPr>
              <a:t>unificam</a:t>
            </a:r>
            <a:endParaRPr b="0" lang="pt-BR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26400" defTabSz="914400">
              <a:lnSpc>
                <a:spcPct val="100000"/>
              </a:lnSpc>
              <a:spcBef>
                <a:spcPts val="1732"/>
              </a:spcBef>
            </a:pPr>
            <a:r>
              <a:rPr b="0" lang="pt-BR" sz="4000" spc="119" strike="noStrike" u="none">
                <a:solidFill>
                  <a:schemeClr val="dk1"/>
                </a:solidFill>
                <a:uFillTx/>
                <a:latin typeface="Arial"/>
              </a:rPr>
              <a:t>•</a:t>
            </a:r>
            <a:r>
              <a:rPr b="0" lang="pt-BR" sz="3600" spc="119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pt-BR" sz="3600" spc="-14" strike="noStrike" u="none">
                <a:solidFill>
                  <a:schemeClr val="dk1"/>
                </a:solidFill>
                <a:uFillTx/>
                <a:latin typeface="Arial"/>
              </a:rPr>
              <a:t>42 </a:t>
            </a:r>
            <a:r>
              <a:rPr b="0" lang="pt-BR" sz="3600" spc="-6" strike="noStrike" u="none">
                <a:solidFill>
                  <a:schemeClr val="dk1"/>
                </a:solidFill>
                <a:uFillTx/>
                <a:latin typeface="Arial"/>
              </a:rPr>
              <a:t>e </a:t>
            </a:r>
            <a:r>
              <a:rPr b="1" lang="pt-BR" sz="3600" spc="-14" strike="noStrike" u="none">
                <a:solidFill>
                  <a:schemeClr val="dk1"/>
                </a:solidFill>
                <a:uFillTx/>
                <a:latin typeface="Arial"/>
              </a:rPr>
              <a:t>42</a:t>
            </a:r>
            <a:r>
              <a:rPr b="1" lang="pt-BR" sz="3600" spc="-139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3600" spc="-14" strike="noStrike" u="none">
                <a:solidFill>
                  <a:schemeClr val="dk1"/>
                </a:solidFill>
                <a:uFillTx/>
                <a:latin typeface="Arial"/>
              </a:rPr>
              <a:t>unificam</a:t>
            </a:r>
            <a:endParaRPr b="0" lang="pt-BR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26400" defTabSz="914400">
              <a:lnSpc>
                <a:spcPct val="100000"/>
              </a:lnSpc>
              <a:spcBef>
                <a:spcPts val="1868"/>
              </a:spcBef>
            </a:pPr>
            <a:r>
              <a:rPr b="0" lang="pt-BR" sz="4000" spc="128" strike="noStrike" u="none">
                <a:solidFill>
                  <a:schemeClr val="dk1"/>
                </a:solidFill>
                <a:uFillTx/>
                <a:latin typeface="Arial"/>
              </a:rPr>
              <a:t>•</a:t>
            </a:r>
            <a:r>
              <a:rPr b="0" lang="pt-BR" sz="3600" spc="128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pt-BR" sz="3600" spc="14" strike="noStrike" u="none">
                <a:solidFill>
                  <a:schemeClr val="dk1"/>
                </a:solidFill>
                <a:uFillTx/>
                <a:latin typeface="Arial"/>
              </a:rPr>
              <a:t>mulher</a:t>
            </a:r>
            <a:r>
              <a:rPr b="1" lang="pt-BR" sz="3600" spc="6" strike="noStrike" u="none">
                <a:solidFill>
                  <a:schemeClr val="dk1"/>
                </a:solidFill>
                <a:uFillTx/>
                <a:latin typeface="Arial"/>
              </a:rPr>
              <a:t>(mia) </a:t>
            </a:r>
            <a:r>
              <a:rPr b="0" lang="pt-BR" sz="3600" spc="14" strike="noStrike" u="none">
                <a:solidFill>
                  <a:schemeClr val="dk1"/>
                </a:solidFill>
                <a:uFillTx/>
                <a:latin typeface="Arial"/>
              </a:rPr>
              <a:t>e </a:t>
            </a:r>
            <a:r>
              <a:rPr b="1" lang="pt-BR" sz="3600" spc="14" strike="noStrike" u="none">
                <a:solidFill>
                  <a:schemeClr val="dk1"/>
                </a:solidFill>
                <a:uFillTx/>
                <a:latin typeface="Arial"/>
              </a:rPr>
              <a:t>mulher</a:t>
            </a:r>
            <a:r>
              <a:rPr b="1" lang="pt-BR" sz="3600" spc="6" strike="noStrike" u="none">
                <a:solidFill>
                  <a:schemeClr val="dk1"/>
                </a:solidFill>
                <a:uFillTx/>
                <a:latin typeface="Arial"/>
              </a:rPr>
              <a:t>(mia)</a:t>
            </a:r>
            <a:r>
              <a:rPr b="1" lang="pt-BR" sz="3600" spc="-147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3600" strike="noStrike" u="none">
                <a:solidFill>
                  <a:schemeClr val="dk1"/>
                </a:solidFill>
                <a:uFillTx/>
                <a:latin typeface="Arial"/>
              </a:rPr>
              <a:t>unificam</a:t>
            </a:r>
            <a:endParaRPr b="0" lang="pt-BR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6" name="object 124"/>
          <p:cNvSpPr/>
          <p:nvPr/>
        </p:nvSpPr>
        <p:spPr>
          <a:xfrm>
            <a:off x="186840" y="4150080"/>
            <a:ext cx="122760" cy="25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280" bIns="0" anchor="t" vert="vert270">
            <a:noAutofit/>
          </a:bodyPr>
          <a:p>
            <a:pPr marL="16920" defTabSz="914400">
              <a:lnSpc>
                <a:spcPct val="100000"/>
              </a:lnSpc>
              <a:spcBef>
                <a:spcPts val="207"/>
              </a:spcBef>
            </a:pP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© Patrick </a:t>
            </a:r>
            <a:r>
              <a:rPr b="1" lang="pt-BR" sz="1070" spc="-6" strike="noStrike" u="none">
                <a:solidFill>
                  <a:schemeClr val="dk1"/>
                </a:solidFill>
                <a:uFillTx/>
                <a:latin typeface="Arial"/>
              </a:rPr>
              <a:t>Blackburn, Johan Bos </a:t>
            </a: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&amp; </a:t>
            </a:r>
            <a:r>
              <a:rPr b="1" lang="pt-BR" sz="1070" spc="-6" strike="noStrike" u="none">
                <a:solidFill>
                  <a:schemeClr val="dk1"/>
                </a:solidFill>
                <a:uFillTx/>
                <a:latin typeface="Arial"/>
              </a:rPr>
              <a:t>Kristina</a:t>
            </a:r>
            <a:r>
              <a:rPr b="1" lang="pt-BR" sz="1070" spc="-6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Striegnitz</a:t>
            </a:r>
            <a:endParaRPr b="0" lang="pt-BR" sz="107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object 125"/>
          <p:cNvSpPr/>
          <p:nvPr/>
        </p:nvSpPr>
        <p:spPr>
          <a:xfrm>
            <a:off x="456840" y="190440"/>
            <a:ext cx="304560" cy="65530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58" name="object 126"/>
          <p:cNvSpPr/>
          <p:nvPr/>
        </p:nvSpPr>
        <p:spPr>
          <a:xfrm>
            <a:off x="837720" y="1523520"/>
            <a:ext cx="8076960" cy="360"/>
          </a:xfrm>
          <a:custGeom>
            <a:avLst/>
            <a:gdLst>
              <a:gd name="textAreaLeft" fmla="*/ 0 w 8076960"/>
              <a:gd name="textAreaRight" fmla="*/ 8077320 w 807696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8077200" h="0">
                <a:moveTo>
                  <a:pt x="0" y="0"/>
                </a:moveTo>
                <a:lnTo>
                  <a:pt x="80772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59" name="object 127"/>
          <p:cNvSpPr/>
          <p:nvPr/>
        </p:nvSpPr>
        <p:spPr>
          <a:xfrm>
            <a:off x="837720" y="1485720"/>
            <a:ext cx="8077320" cy="75600"/>
          </a:xfrm>
          <a:custGeom>
            <a:avLst/>
            <a:gdLst>
              <a:gd name="textAreaLeft" fmla="*/ 0 w 8077320"/>
              <a:gd name="textAreaRight" fmla="*/ 8077680 w 8077320"/>
              <a:gd name="textAreaTop" fmla="*/ 0 h 75600"/>
              <a:gd name="textAreaBottom" fmla="*/ 75960 h 75600"/>
            </a:gdLst>
            <a:ahLst/>
            <a:rect l="textAreaLeft" t="textAreaTop" r="textAreaRight" b="textAreaBottom"/>
            <a:pathLst>
              <a:path w="8077200" h="76200">
                <a:moveTo>
                  <a:pt x="0" y="0"/>
                </a:moveTo>
                <a:lnTo>
                  <a:pt x="8077194" y="0"/>
                </a:lnTo>
                <a:lnTo>
                  <a:pt x="8077194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60" name="object 128"/>
          <p:cNvSpPr/>
          <p:nvPr/>
        </p:nvSpPr>
        <p:spPr>
          <a:xfrm>
            <a:off x="0" y="1523520"/>
            <a:ext cx="380880" cy="360"/>
          </a:xfrm>
          <a:custGeom>
            <a:avLst/>
            <a:gdLst>
              <a:gd name="textAreaLeft" fmla="*/ 0 w 380880"/>
              <a:gd name="textAreaRight" fmla="*/ 381240 w 38088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61" name="object 129"/>
          <p:cNvSpPr/>
          <p:nvPr/>
        </p:nvSpPr>
        <p:spPr>
          <a:xfrm>
            <a:off x="360" y="1485720"/>
            <a:ext cx="380520" cy="75600"/>
          </a:xfrm>
          <a:custGeom>
            <a:avLst/>
            <a:gdLst>
              <a:gd name="textAreaLeft" fmla="*/ 0 w 380520"/>
              <a:gd name="textAreaRight" fmla="*/ 380880 w 380520"/>
              <a:gd name="textAreaTop" fmla="*/ 0 h 75600"/>
              <a:gd name="textAreaBottom" fmla="*/ 75960 h 75600"/>
            </a:gdLst>
            <a:ahLst/>
            <a:rect l="textAreaLeft" t="textAreaTop" r="textAreaRight" b="textAreaBottom"/>
            <a:pathLst>
              <a:path w="381000" h="76200">
                <a:moveTo>
                  <a:pt x="0" y="0"/>
                </a:moveTo>
                <a:lnTo>
                  <a:pt x="380999" y="0"/>
                </a:lnTo>
                <a:lnTo>
                  <a:pt x="380999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3158640" y="644760"/>
            <a:ext cx="3434760" cy="731520"/>
          </a:xfrm>
          <a:prstGeom prst="rect">
            <a:avLst/>
          </a:prstGeom>
          <a:noFill/>
          <a:ln w="0">
            <a:noFill/>
          </a:ln>
        </p:spPr>
        <p:txBody>
          <a:bodyPr lIns="0" rIns="0" tIns="20160" bIns="0" anchor="t">
            <a:noAutofit/>
          </a:bodyPr>
          <a:p>
            <a:pPr marL="405720" indent="0">
              <a:lnSpc>
                <a:spcPct val="100000"/>
              </a:lnSpc>
              <a:spcBef>
                <a:spcPts val="159"/>
              </a:spcBef>
              <a:buNone/>
            </a:pPr>
            <a:r>
              <a:rPr b="1" lang="pt-BR" sz="4670" spc="6" strike="noStrike" u="none">
                <a:solidFill>
                  <a:srgbClr val="041daa"/>
                </a:solidFill>
                <a:uFillTx/>
                <a:latin typeface="Arial"/>
              </a:rPr>
              <a:t>Unificação</a:t>
            </a:r>
            <a:endParaRPr b="0" lang="pt-BR" sz="467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63" name="object 131"/>
          <p:cNvSpPr/>
          <p:nvPr/>
        </p:nvSpPr>
        <p:spPr>
          <a:xfrm>
            <a:off x="916560" y="1689480"/>
            <a:ext cx="7884000" cy="445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04120" bIns="0" anchor="t">
            <a:spAutoFit/>
          </a:bodyPr>
          <a:p>
            <a:pPr marL="16920" defTabSz="914400">
              <a:lnSpc>
                <a:spcPct val="100000"/>
              </a:lnSpc>
              <a:spcBef>
                <a:spcPts val="1607"/>
              </a:spcBef>
            </a:pPr>
            <a:r>
              <a:rPr b="0" lang="pt-BR" sz="2200" spc="147" strike="noStrike" u="none">
                <a:solidFill>
                  <a:schemeClr val="dk1"/>
                </a:solidFill>
                <a:uFillTx/>
                <a:latin typeface="Arial"/>
              </a:rPr>
              <a:t>• </a:t>
            </a: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Isso </a:t>
            </a:r>
            <a:r>
              <a:rPr b="0" lang="pt-BR" sz="2200" strike="noStrike" u="none">
                <a:solidFill>
                  <a:schemeClr val="dk1"/>
                </a:solidFill>
                <a:uFillTx/>
                <a:latin typeface="Arial"/>
              </a:rPr>
              <a:t>significa</a:t>
            </a:r>
            <a:r>
              <a:rPr b="0" lang="pt-BR" sz="2200" spc="-159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trike="noStrike" u="none">
                <a:solidFill>
                  <a:schemeClr val="dk1"/>
                </a:solidFill>
                <a:uFillTx/>
                <a:latin typeface="Arial"/>
              </a:rPr>
              <a:t>que:</a:t>
            </a:r>
            <a:endParaRPr b="0" lang="pt-BR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26400" defTabSz="914400">
              <a:lnSpc>
                <a:spcPct val="100000"/>
              </a:lnSpc>
              <a:spcBef>
                <a:spcPts val="1746"/>
              </a:spcBef>
            </a:pPr>
            <a:r>
              <a:rPr b="0" lang="pt-BR" sz="2200" spc="128" strike="noStrike" u="none">
                <a:solidFill>
                  <a:schemeClr val="dk1"/>
                </a:solidFill>
                <a:uFillTx/>
                <a:latin typeface="Arial"/>
              </a:rPr>
              <a:t>• </a:t>
            </a:r>
            <a:r>
              <a:rPr b="1" lang="pt-BR" sz="2200" strike="noStrike" u="none">
                <a:solidFill>
                  <a:schemeClr val="dk1"/>
                </a:solidFill>
                <a:uFillTx/>
                <a:latin typeface="Arial"/>
              </a:rPr>
              <a:t>mia </a:t>
            </a: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e </a:t>
            </a:r>
            <a:r>
              <a:rPr b="1" lang="pt-BR" sz="2200" strike="noStrike" u="none">
                <a:solidFill>
                  <a:schemeClr val="dk1"/>
                </a:solidFill>
                <a:uFillTx/>
                <a:latin typeface="Arial"/>
              </a:rPr>
              <a:t>mia</a:t>
            </a:r>
            <a:r>
              <a:rPr b="1" lang="pt-BR" sz="2200" spc="-147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trike="noStrike" u="none">
                <a:solidFill>
                  <a:schemeClr val="dk1"/>
                </a:solidFill>
                <a:uFillTx/>
                <a:latin typeface="Arial"/>
              </a:rPr>
              <a:t>unificam</a:t>
            </a:r>
            <a:endParaRPr b="0" lang="pt-BR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26400" defTabSz="914400">
              <a:lnSpc>
                <a:spcPct val="100000"/>
              </a:lnSpc>
              <a:spcBef>
                <a:spcPts val="1732"/>
              </a:spcBef>
            </a:pPr>
            <a:r>
              <a:rPr b="0" lang="pt-BR" sz="2200" spc="119" strike="noStrike" u="none">
                <a:solidFill>
                  <a:schemeClr val="dk1"/>
                </a:solidFill>
                <a:uFillTx/>
                <a:latin typeface="Arial"/>
              </a:rPr>
              <a:t>• </a:t>
            </a:r>
            <a:r>
              <a:rPr b="1" lang="pt-BR" sz="2200" spc="-14" strike="noStrike" u="none">
                <a:solidFill>
                  <a:schemeClr val="dk1"/>
                </a:solidFill>
                <a:uFillTx/>
                <a:latin typeface="Arial"/>
              </a:rPr>
              <a:t>42 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e </a:t>
            </a:r>
            <a:r>
              <a:rPr b="1" lang="pt-BR" sz="2200" spc="-14" strike="noStrike" u="none">
                <a:solidFill>
                  <a:schemeClr val="dk1"/>
                </a:solidFill>
                <a:uFillTx/>
                <a:latin typeface="Arial"/>
              </a:rPr>
              <a:t>42</a:t>
            </a:r>
            <a:r>
              <a:rPr b="1" lang="pt-BR" sz="2200" spc="-139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-14" strike="noStrike" u="none">
                <a:solidFill>
                  <a:schemeClr val="dk1"/>
                </a:solidFill>
                <a:uFillTx/>
                <a:latin typeface="Arial"/>
              </a:rPr>
              <a:t>unificam</a:t>
            </a:r>
            <a:endParaRPr b="0" lang="pt-BR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26400" defTabSz="914400">
              <a:lnSpc>
                <a:spcPct val="100000"/>
              </a:lnSpc>
              <a:spcBef>
                <a:spcPts val="1868"/>
              </a:spcBef>
            </a:pPr>
            <a:r>
              <a:rPr b="0" lang="pt-BR" sz="2200" spc="128" strike="noStrike" u="none">
                <a:solidFill>
                  <a:schemeClr val="dk1"/>
                </a:solidFill>
                <a:uFillTx/>
                <a:latin typeface="Arial"/>
              </a:rPr>
              <a:t>• </a:t>
            </a:r>
            <a:r>
              <a:rPr b="1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mulher</a:t>
            </a:r>
            <a:r>
              <a:rPr b="1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(mia) </a:t>
            </a: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e </a:t>
            </a:r>
            <a:r>
              <a:rPr b="1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mulher</a:t>
            </a:r>
            <a:r>
              <a:rPr b="1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(mia)</a:t>
            </a:r>
            <a:r>
              <a:rPr b="1" lang="pt-BR" sz="2200" spc="-147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trike="noStrike" u="none">
                <a:solidFill>
                  <a:schemeClr val="dk1"/>
                </a:solidFill>
                <a:uFillTx/>
                <a:latin typeface="Arial"/>
              </a:rPr>
              <a:t>unificam</a:t>
            </a:r>
            <a:endParaRPr b="0" lang="pt-BR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6920" defTabSz="914400">
              <a:lnSpc>
                <a:spcPct val="100000"/>
              </a:lnSpc>
              <a:spcBef>
                <a:spcPts val="3526"/>
              </a:spcBef>
            </a:pPr>
            <a:r>
              <a:rPr b="0" lang="pt-BR" sz="2200" spc="153" strike="noStrike" u="none">
                <a:solidFill>
                  <a:schemeClr val="dk1"/>
                </a:solidFill>
                <a:uFillTx/>
                <a:latin typeface="Arial"/>
              </a:rPr>
              <a:t>• </a:t>
            </a: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Isto </a:t>
            </a:r>
            <a:r>
              <a:rPr b="0" lang="pt-BR" sz="2200" spc="20" strike="noStrike" u="none">
                <a:solidFill>
                  <a:schemeClr val="dk1"/>
                </a:solidFill>
                <a:uFillTx/>
                <a:latin typeface="Arial"/>
              </a:rPr>
              <a:t>também </a:t>
            </a: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significa</a:t>
            </a:r>
            <a:r>
              <a:rPr b="0" lang="pt-BR" sz="2200" spc="-167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que:</a:t>
            </a:r>
            <a:endParaRPr b="0" lang="pt-BR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26400" defTabSz="914400">
              <a:lnSpc>
                <a:spcPct val="100000"/>
              </a:lnSpc>
              <a:spcBef>
                <a:spcPts val="1794"/>
              </a:spcBef>
            </a:pPr>
            <a:r>
              <a:rPr b="0" lang="pt-BR" sz="2200" spc="119" strike="noStrike" u="none">
                <a:solidFill>
                  <a:schemeClr val="dk1"/>
                </a:solidFill>
                <a:uFillTx/>
                <a:latin typeface="Arial"/>
              </a:rPr>
              <a:t>• </a:t>
            </a:r>
            <a:r>
              <a:rPr b="1" lang="pt-BR" sz="2200" spc="-14" strike="noStrike" u="none">
                <a:solidFill>
                  <a:schemeClr val="dk1"/>
                </a:solidFill>
                <a:uFillTx/>
                <a:latin typeface="Arial"/>
              </a:rPr>
              <a:t>vincent </a:t>
            </a:r>
            <a:r>
              <a:rPr b="0" lang="pt-BR" sz="2200" spc="-14" strike="noStrike" u="none">
                <a:solidFill>
                  <a:schemeClr val="dk1"/>
                </a:solidFill>
                <a:uFillTx/>
                <a:latin typeface="Arial"/>
              </a:rPr>
              <a:t>e </a:t>
            </a:r>
            <a:r>
              <a:rPr b="1" lang="pt-BR" sz="2200" spc="-14" strike="noStrike" u="none">
                <a:solidFill>
                  <a:schemeClr val="dk1"/>
                </a:solidFill>
                <a:uFillTx/>
                <a:latin typeface="Arial"/>
              </a:rPr>
              <a:t>mia </a:t>
            </a:r>
            <a:r>
              <a:rPr b="0" lang="pt-BR" sz="2200" spc="-14" strike="noStrike" u="none">
                <a:solidFill>
                  <a:schemeClr val="dk1"/>
                </a:solidFill>
                <a:uFillTx/>
                <a:latin typeface="Arial"/>
              </a:rPr>
              <a:t>não</a:t>
            </a:r>
            <a:r>
              <a:rPr b="0" lang="pt-BR" sz="2200" spc="-133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-14" strike="noStrike" u="none">
                <a:solidFill>
                  <a:schemeClr val="dk1"/>
                </a:solidFill>
                <a:uFillTx/>
                <a:latin typeface="Arial"/>
              </a:rPr>
              <a:t>unificam</a:t>
            </a:r>
            <a:endParaRPr b="0" lang="pt-BR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26400" defTabSz="914400">
              <a:lnSpc>
                <a:spcPct val="100000"/>
              </a:lnSpc>
              <a:spcBef>
                <a:spcPts val="1732"/>
              </a:spcBef>
            </a:pPr>
            <a:r>
              <a:rPr b="0" lang="pt-BR" sz="2200" spc="119" strike="noStrike" u="none">
                <a:solidFill>
                  <a:schemeClr val="dk1"/>
                </a:solidFill>
                <a:uFillTx/>
                <a:latin typeface="Arial"/>
              </a:rPr>
              <a:t>• </a:t>
            </a:r>
            <a:r>
              <a:rPr b="1" lang="pt-BR" sz="2200" spc="-14" strike="noStrike" u="none">
                <a:solidFill>
                  <a:schemeClr val="dk1"/>
                </a:solidFill>
                <a:uFillTx/>
                <a:latin typeface="Arial"/>
              </a:rPr>
              <a:t>mulher</a:t>
            </a:r>
            <a:r>
              <a:rPr b="1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(mia) </a:t>
            </a:r>
            <a:r>
              <a:rPr b="0" lang="pt-BR" sz="2200" spc="-14" strike="noStrike" u="none">
                <a:solidFill>
                  <a:schemeClr val="dk1"/>
                </a:solidFill>
                <a:uFillTx/>
                <a:latin typeface="Arial"/>
              </a:rPr>
              <a:t>e </a:t>
            </a:r>
            <a:r>
              <a:rPr b="1" lang="pt-BR" sz="2200" spc="-14" strike="noStrike" u="none">
                <a:solidFill>
                  <a:schemeClr val="dk1"/>
                </a:solidFill>
                <a:uFillTx/>
                <a:latin typeface="Arial"/>
              </a:rPr>
              <a:t>mulher(</a:t>
            </a:r>
            <a:r>
              <a:rPr b="1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jody) </a:t>
            </a:r>
            <a:r>
              <a:rPr b="0" lang="pt-BR" sz="2200" spc="-14" strike="noStrike" u="none">
                <a:solidFill>
                  <a:schemeClr val="dk1"/>
                </a:solidFill>
                <a:uFillTx/>
                <a:latin typeface="Arial"/>
              </a:rPr>
              <a:t>não</a:t>
            </a:r>
            <a:r>
              <a:rPr b="0" lang="pt-BR" sz="2200" spc="-147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-14" strike="noStrike" u="none">
                <a:solidFill>
                  <a:schemeClr val="dk1"/>
                </a:solidFill>
                <a:uFillTx/>
                <a:latin typeface="Arial"/>
              </a:rPr>
              <a:t>unificam</a:t>
            </a:r>
            <a:endParaRPr b="0" lang="pt-BR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4" name="object 132"/>
          <p:cNvSpPr/>
          <p:nvPr/>
        </p:nvSpPr>
        <p:spPr>
          <a:xfrm>
            <a:off x="186840" y="4169160"/>
            <a:ext cx="122760" cy="25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280" bIns="0" anchor="t" vert="vert270">
            <a:noAutofit/>
          </a:bodyPr>
          <a:p>
            <a:pPr marL="16920" defTabSz="914400">
              <a:lnSpc>
                <a:spcPct val="100000"/>
              </a:lnSpc>
              <a:spcBef>
                <a:spcPts val="207"/>
              </a:spcBef>
            </a:pP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© Patrick </a:t>
            </a:r>
            <a:r>
              <a:rPr b="1" lang="pt-BR" sz="1070" spc="-6" strike="noStrike" u="none">
                <a:solidFill>
                  <a:schemeClr val="dk1"/>
                </a:solidFill>
                <a:uFillTx/>
                <a:latin typeface="Arial"/>
              </a:rPr>
              <a:t>Blackburn, Johan Bos </a:t>
            </a: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&amp; </a:t>
            </a:r>
            <a:r>
              <a:rPr b="1" lang="pt-BR" sz="1070" spc="-6" strike="noStrike" u="none">
                <a:solidFill>
                  <a:schemeClr val="dk1"/>
                </a:solidFill>
                <a:uFillTx/>
                <a:latin typeface="Arial"/>
              </a:rPr>
              <a:t>Kristina</a:t>
            </a:r>
            <a:r>
              <a:rPr b="1" lang="pt-BR" sz="1070" spc="-6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Striegnitz</a:t>
            </a:r>
            <a:endParaRPr b="0" lang="pt-BR" sz="107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object 149"/>
          <p:cNvSpPr/>
          <p:nvPr/>
        </p:nvSpPr>
        <p:spPr>
          <a:xfrm>
            <a:off x="456840" y="133200"/>
            <a:ext cx="304560" cy="65530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66" name="object 150"/>
          <p:cNvSpPr/>
          <p:nvPr/>
        </p:nvSpPr>
        <p:spPr>
          <a:xfrm>
            <a:off x="837720" y="1466640"/>
            <a:ext cx="8076960" cy="360"/>
          </a:xfrm>
          <a:custGeom>
            <a:avLst/>
            <a:gdLst>
              <a:gd name="textAreaLeft" fmla="*/ 0 w 8076960"/>
              <a:gd name="textAreaRight" fmla="*/ 8077320 w 807696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8077200" h="0">
                <a:moveTo>
                  <a:pt x="0" y="0"/>
                </a:moveTo>
                <a:lnTo>
                  <a:pt x="80772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67" name="object 151"/>
          <p:cNvSpPr/>
          <p:nvPr/>
        </p:nvSpPr>
        <p:spPr>
          <a:xfrm>
            <a:off x="837720" y="1428840"/>
            <a:ext cx="8077320" cy="75600"/>
          </a:xfrm>
          <a:custGeom>
            <a:avLst/>
            <a:gdLst>
              <a:gd name="textAreaLeft" fmla="*/ 0 w 8077320"/>
              <a:gd name="textAreaRight" fmla="*/ 8077680 w 8077320"/>
              <a:gd name="textAreaTop" fmla="*/ 0 h 75600"/>
              <a:gd name="textAreaBottom" fmla="*/ 75960 h 75600"/>
            </a:gdLst>
            <a:ahLst/>
            <a:rect l="textAreaLeft" t="textAreaTop" r="textAreaRight" b="textAreaBottom"/>
            <a:pathLst>
              <a:path w="8077200" h="76200">
                <a:moveTo>
                  <a:pt x="0" y="0"/>
                </a:moveTo>
                <a:lnTo>
                  <a:pt x="8077194" y="0"/>
                </a:lnTo>
                <a:lnTo>
                  <a:pt x="8077194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68" name="object 152"/>
          <p:cNvSpPr/>
          <p:nvPr/>
        </p:nvSpPr>
        <p:spPr>
          <a:xfrm>
            <a:off x="0" y="1466640"/>
            <a:ext cx="380880" cy="360"/>
          </a:xfrm>
          <a:custGeom>
            <a:avLst/>
            <a:gdLst>
              <a:gd name="textAreaLeft" fmla="*/ 0 w 380880"/>
              <a:gd name="textAreaRight" fmla="*/ 381240 w 38088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69" name="object 153"/>
          <p:cNvSpPr/>
          <p:nvPr/>
        </p:nvSpPr>
        <p:spPr>
          <a:xfrm>
            <a:off x="360" y="1428840"/>
            <a:ext cx="380520" cy="75600"/>
          </a:xfrm>
          <a:custGeom>
            <a:avLst/>
            <a:gdLst>
              <a:gd name="textAreaLeft" fmla="*/ 0 w 380520"/>
              <a:gd name="textAreaRight" fmla="*/ 380880 w 380520"/>
              <a:gd name="textAreaTop" fmla="*/ 0 h 75600"/>
              <a:gd name="textAreaBottom" fmla="*/ 75960 h 75600"/>
            </a:gdLst>
            <a:ahLst/>
            <a:rect l="textAreaLeft" t="textAreaTop" r="textAreaRight" b="textAreaBottom"/>
            <a:pathLst>
              <a:path w="381000" h="76200">
                <a:moveTo>
                  <a:pt x="0" y="0"/>
                </a:moveTo>
                <a:lnTo>
                  <a:pt x="380999" y="0"/>
                </a:lnTo>
                <a:lnTo>
                  <a:pt x="380999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2971800" y="554040"/>
            <a:ext cx="3434760" cy="731520"/>
          </a:xfrm>
          <a:prstGeom prst="rect">
            <a:avLst/>
          </a:prstGeom>
          <a:noFill/>
          <a:ln w="0">
            <a:noFill/>
          </a:ln>
        </p:spPr>
        <p:txBody>
          <a:bodyPr lIns="0" rIns="0" tIns="20160" bIns="0" anchor="t">
            <a:noAutofit/>
          </a:bodyPr>
          <a:p>
            <a:pPr marL="405720" indent="0">
              <a:lnSpc>
                <a:spcPct val="100000"/>
              </a:lnSpc>
              <a:spcBef>
                <a:spcPts val="159"/>
              </a:spcBef>
              <a:buNone/>
            </a:pPr>
            <a:r>
              <a:rPr b="1" lang="pt-BR" sz="4670" spc="6" strike="noStrike" u="none">
                <a:solidFill>
                  <a:srgbClr val="041daa"/>
                </a:solidFill>
                <a:uFillTx/>
                <a:latin typeface="Arial"/>
              </a:rPr>
              <a:t>Unificação</a:t>
            </a:r>
            <a:endParaRPr b="0" lang="pt-BR" sz="467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71" name="object 155"/>
          <p:cNvSpPr/>
          <p:nvPr/>
        </p:nvSpPr>
        <p:spPr>
          <a:xfrm>
            <a:off x="916560" y="1580040"/>
            <a:ext cx="8083440" cy="288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73600" bIns="0" anchor="t">
            <a:spAutoFit/>
          </a:bodyPr>
          <a:p>
            <a:pPr marL="16920" defTabSz="914400">
              <a:lnSpc>
                <a:spcPct val="100000"/>
              </a:lnSpc>
              <a:spcBef>
                <a:spcPts val="2151"/>
              </a:spcBef>
            </a:pPr>
            <a:r>
              <a:rPr b="0" lang="pt-BR" sz="3200" spc="147" strike="noStrike" u="none">
                <a:solidFill>
                  <a:schemeClr val="dk1"/>
                </a:solidFill>
                <a:uFillTx/>
                <a:latin typeface="Arial"/>
              </a:rPr>
              <a:t>• </a:t>
            </a:r>
            <a:r>
              <a:rPr b="0" lang="pt-BR" sz="3200" spc="6" strike="noStrike" u="none">
                <a:solidFill>
                  <a:schemeClr val="dk1"/>
                </a:solidFill>
                <a:uFillTx/>
                <a:latin typeface="Arial"/>
              </a:rPr>
              <a:t>E sobre </a:t>
            </a:r>
            <a:r>
              <a:rPr b="0" lang="pt-BR" sz="3200" strike="noStrike" u="none">
                <a:solidFill>
                  <a:schemeClr val="dk1"/>
                </a:solidFill>
                <a:uFillTx/>
                <a:latin typeface="Arial"/>
              </a:rPr>
              <a:t>os</a:t>
            </a:r>
            <a:r>
              <a:rPr b="0" lang="pt-BR" sz="3200" spc="-173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3200" strike="noStrike" u="none">
                <a:solidFill>
                  <a:schemeClr val="dk1"/>
                </a:solidFill>
                <a:uFillTx/>
                <a:latin typeface="Arial"/>
              </a:rPr>
              <a:t>termos: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26400" defTabSz="914400">
              <a:lnSpc>
                <a:spcPct val="100000"/>
              </a:lnSpc>
              <a:spcBef>
                <a:spcPts val="1752"/>
              </a:spcBef>
            </a:pPr>
            <a:r>
              <a:rPr b="0" lang="pt-BR" sz="3200" spc="119" strike="noStrike" u="none">
                <a:solidFill>
                  <a:schemeClr val="dk1"/>
                </a:solidFill>
                <a:uFillTx/>
                <a:latin typeface="Arial"/>
              </a:rPr>
              <a:t>• </a:t>
            </a:r>
            <a:r>
              <a:rPr b="1" lang="pt-BR" sz="3200" spc="-14" strike="noStrike" u="none">
                <a:solidFill>
                  <a:schemeClr val="dk1"/>
                </a:solidFill>
                <a:uFillTx/>
                <a:latin typeface="Arial"/>
              </a:rPr>
              <a:t>mia </a:t>
            </a:r>
            <a:r>
              <a:rPr b="0" lang="pt-BR" sz="3200" spc="-14" strike="noStrike" u="none">
                <a:solidFill>
                  <a:schemeClr val="dk1"/>
                </a:solidFill>
                <a:uFillTx/>
                <a:latin typeface="Arial"/>
              </a:rPr>
              <a:t>e</a:t>
            </a:r>
            <a:r>
              <a:rPr b="0" lang="pt-BR" sz="3200" spc="-139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pt-BR" sz="3200" spc="-14" strike="noStrike" u="none">
                <a:solidFill>
                  <a:schemeClr val="dk1"/>
                </a:solidFill>
                <a:uFillTx/>
                <a:latin typeface="Arial"/>
              </a:rPr>
              <a:t>X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26400" defTabSz="914400">
              <a:lnSpc>
                <a:spcPct val="100000"/>
              </a:lnSpc>
              <a:spcBef>
                <a:spcPts val="1732"/>
              </a:spcBef>
            </a:pPr>
            <a:r>
              <a:rPr b="0" lang="pt-BR" sz="3200" spc="119" strike="noStrike" u="none">
                <a:solidFill>
                  <a:schemeClr val="dk1"/>
                </a:solidFill>
                <a:uFillTx/>
                <a:latin typeface="Arial"/>
              </a:rPr>
              <a:t>• </a:t>
            </a:r>
            <a:r>
              <a:rPr b="1" lang="pt-BR" sz="3200" spc="-14" strike="noStrike" u="none">
                <a:solidFill>
                  <a:schemeClr val="dk1"/>
                </a:solidFill>
                <a:uFillTx/>
                <a:latin typeface="Arial"/>
              </a:rPr>
              <a:t>mulher</a:t>
            </a:r>
            <a:r>
              <a:rPr b="1" lang="pt-BR" sz="3200" spc="-6" strike="noStrike" u="none">
                <a:solidFill>
                  <a:schemeClr val="dk1"/>
                </a:solidFill>
                <a:uFillTx/>
                <a:latin typeface="Arial"/>
              </a:rPr>
              <a:t>(Z) </a:t>
            </a:r>
            <a:r>
              <a:rPr b="0" lang="pt-BR" sz="3200" spc="-14" strike="noStrike" u="none">
                <a:solidFill>
                  <a:schemeClr val="dk1"/>
                </a:solidFill>
                <a:uFillTx/>
                <a:latin typeface="Arial"/>
              </a:rPr>
              <a:t>e </a:t>
            </a:r>
            <a:r>
              <a:rPr b="1" lang="pt-BR" sz="3200" spc="-14" strike="noStrike" u="none">
                <a:solidFill>
                  <a:schemeClr val="dk1"/>
                </a:solidFill>
                <a:uFillTx/>
                <a:latin typeface="Arial"/>
              </a:rPr>
              <a:t>mulher</a:t>
            </a:r>
            <a:r>
              <a:rPr b="1" lang="pt-BR" sz="3200" spc="-6" strike="noStrike" u="none">
                <a:solidFill>
                  <a:schemeClr val="dk1"/>
                </a:solidFill>
                <a:uFillTx/>
                <a:latin typeface="Arial"/>
              </a:rPr>
              <a:t>(mia) 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26400" defTabSz="914400">
              <a:lnSpc>
                <a:spcPct val="100000"/>
              </a:lnSpc>
              <a:spcBef>
                <a:spcPts val="1732"/>
              </a:spcBef>
            </a:pPr>
            <a:r>
              <a:rPr b="0" lang="pt-BR" sz="3200" spc="128" strike="noStrike" u="none">
                <a:solidFill>
                  <a:schemeClr val="dk1"/>
                </a:solidFill>
                <a:uFillTx/>
                <a:latin typeface="Arial"/>
              </a:rPr>
              <a:t>• </a:t>
            </a:r>
            <a:r>
              <a:rPr b="1" lang="pt-BR" sz="3200" spc="-6" strike="noStrike" u="none">
                <a:solidFill>
                  <a:schemeClr val="dk1"/>
                </a:solidFill>
                <a:uFillTx/>
                <a:latin typeface="Arial"/>
              </a:rPr>
              <a:t>amores</a:t>
            </a:r>
            <a:r>
              <a:rPr b="1" lang="pt-BR" sz="3200" strike="noStrike" u="none">
                <a:solidFill>
                  <a:schemeClr val="dk1"/>
                </a:solidFill>
                <a:uFillTx/>
                <a:latin typeface="Arial"/>
              </a:rPr>
              <a:t>(mia, X) </a:t>
            </a:r>
            <a:r>
              <a:rPr b="0" lang="pt-BR" sz="3200" strike="noStrike" u="none">
                <a:solidFill>
                  <a:schemeClr val="dk1"/>
                </a:solidFill>
                <a:uFillTx/>
                <a:latin typeface="Arial"/>
              </a:rPr>
              <a:t>e </a:t>
            </a:r>
            <a:r>
              <a:rPr b="1" lang="pt-BR" sz="3200" spc="-6" strike="noStrike" u="none">
                <a:solidFill>
                  <a:schemeClr val="dk1"/>
                </a:solidFill>
                <a:uFillTx/>
                <a:latin typeface="Arial"/>
              </a:rPr>
              <a:t>amores</a:t>
            </a:r>
            <a:r>
              <a:rPr b="1" lang="pt-BR" sz="3200" strike="noStrike" u="none">
                <a:solidFill>
                  <a:schemeClr val="dk1"/>
                </a:solidFill>
                <a:uFillTx/>
                <a:latin typeface="Arial"/>
              </a:rPr>
              <a:t>(X,</a:t>
            </a:r>
            <a:r>
              <a:rPr b="1" lang="pt-BR" sz="3200" spc="-201" strike="noStrike" u="none">
                <a:solidFill>
                  <a:schemeClr val="dk1"/>
                </a:solidFill>
                <a:uFillTx/>
                <a:latin typeface="Arial"/>
              </a:rPr>
              <a:t> v</a:t>
            </a:r>
            <a:r>
              <a:rPr b="1" lang="pt-BR" sz="3200" strike="noStrike" u="none">
                <a:solidFill>
                  <a:schemeClr val="dk1"/>
                </a:solidFill>
                <a:uFillTx/>
                <a:latin typeface="Arial"/>
              </a:rPr>
              <a:t>incent)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2" name="object 156"/>
          <p:cNvSpPr/>
          <p:nvPr/>
        </p:nvSpPr>
        <p:spPr>
          <a:xfrm>
            <a:off x="186840" y="4111920"/>
            <a:ext cx="122760" cy="25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280" bIns="0" anchor="t" vert="vert270">
            <a:noAutofit/>
          </a:bodyPr>
          <a:p>
            <a:pPr marL="16920" defTabSz="914400">
              <a:lnSpc>
                <a:spcPct val="100000"/>
              </a:lnSpc>
              <a:spcBef>
                <a:spcPts val="207"/>
              </a:spcBef>
            </a:pP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© Patrick </a:t>
            </a:r>
            <a:r>
              <a:rPr b="1" lang="pt-BR" sz="1070" spc="-6" strike="noStrike" u="none">
                <a:solidFill>
                  <a:schemeClr val="dk1"/>
                </a:solidFill>
                <a:uFillTx/>
                <a:latin typeface="Arial"/>
              </a:rPr>
              <a:t>Blackburn, Johan Bos </a:t>
            </a: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&amp; </a:t>
            </a:r>
            <a:r>
              <a:rPr b="1" lang="pt-BR" sz="1070" spc="-6" strike="noStrike" u="none">
                <a:solidFill>
                  <a:schemeClr val="dk1"/>
                </a:solidFill>
                <a:uFillTx/>
                <a:latin typeface="Arial"/>
              </a:rPr>
              <a:t>Kristina</a:t>
            </a:r>
            <a:r>
              <a:rPr b="1" lang="pt-BR" sz="1070" spc="-6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Striegnitz</a:t>
            </a:r>
            <a:endParaRPr b="0" lang="pt-BR" sz="107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object 157"/>
          <p:cNvSpPr/>
          <p:nvPr/>
        </p:nvSpPr>
        <p:spPr>
          <a:xfrm>
            <a:off x="456840" y="159480"/>
            <a:ext cx="304560" cy="65530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74" name="object 158"/>
          <p:cNvSpPr/>
          <p:nvPr/>
        </p:nvSpPr>
        <p:spPr>
          <a:xfrm>
            <a:off x="837720" y="1492920"/>
            <a:ext cx="8076960" cy="360"/>
          </a:xfrm>
          <a:custGeom>
            <a:avLst/>
            <a:gdLst>
              <a:gd name="textAreaLeft" fmla="*/ 0 w 8076960"/>
              <a:gd name="textAreaRight" fmla="*/ 8077320 w 807696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8077200" h="0">
                <a:moveTo>
                  <a:pt x="0" y="0"/>
                </a:moveTo>
                <a:lnTo>
                  <a:pt x="80772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75" name="object 159"/>
          <p:cNvSpPr/>
          <p:nvPr/>
        </p:nvSpPr>
        <p:spPr>
          <a:xfrm>
            <a:off x="837720" y="1454760"/>
            <a:ext cx="8077320" cy="75600"/>
          </a:xfrm>
          <a:custGeom>
            <a:avLst/>
            <a:gdLst>
              <a:gd name="textAreaLeft" fmla="*/ 0 w 8077320"/>
              <a:gd name="textAreaRight" fmla="*/ 8077680 w 8077320"/>
              <a:gd name="textAreaTop" fmla="*/ 0 h 75600"/>
              <a:gd name="textAreaBottom" fmla="*/ 75960 h 75600"/>
            </a:gdLst>
            <a:ahLst/>
            <a:rect l="textAreaLeft" t="textAreaTop" r="textAreaRight" b="textAreaBottom"/>
            <a:pathLst>
              <a:path w="8077200" h="76200">
                <a:moveTo>
                  <a:pt x="0" y="0"/>
                </a:moveTo>
                <a:lnTo>
                  <a:pt x="8077194" y="0"/>
                </a:lnTo>
                <a:lnTo>
                  <a:pt x="8077194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76" name="object 160"/>
          <p:cNvSpPr/>
          <p:nvPr/>
        </p:nvSpPr>
        <p:spPr>
          <a:xfrm>
            <a:off x="0" y="1492920"/>
            <a:ext cx="380880" cy="360"/>
          </a:xfrm>
          <a:custGeom>
            <a:avLst/>
            <a:gdLst>
              <a:gd name="textAreaLeft" fmla="*/ 0 w 380880"/>
              <a:gd name="textAreaRight" fmla="*/ 381240 w 38088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77" name="object 161"/>
          <p:cNvSpPr/>
          <p:nvPr/>
        </p:nvSpPr>
        <p:spPr>
          <a:xfrm>
            <a:off x="360" y="1454400"/>
            <a:ext cx="380520" cy="75960"/>
          </a:xfrm>
          <a:custGeom>
            <a:avLst/>
            <a:gdLst>
              <a:gd name="textAreaLeft" fmla="*/ 0 w 380520"/>
              <a:gd name="textAreaRight" fmla="*/ 380880 w 380520"/>
              <a:gd name="textAreaTop" fmla="*/ 0 h 75960"/>
              <a:gd name="textAreaBottom" fmla="*/ 76320 h 75960"/>
            </a:gdLst>
            <a:ahLst/>
            <a:rect l="textAreaLeft" t="textAreaTop" r="textAreaRight" b="textAreaBottom"/>
            <a:pathLst>
              <a:path w="381000" h="76200">
                <a:moveTo>
                  <a:pt x="0" y="0"/>
                </a:moveTo>
                <a:lnTo>
                  <a:pt x="380999" y="0"/>
                </a:lnTo>
                <a:lnTo>
                  <a:pt x="380999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3202560" y="570960"/>
            <a:ext cx="4357440" cy="1442520"/>
          </a:xfrm>
          <a:prstGeom prst="rect">
            <a:avLst/>
          </a:prstGeom>
          <a:noFill/>
          <a:ln w="0">
            <a:noFill/>
          </a:ln>
        </p:spPr>
        <p:txBody>
          <a:bodyPr lIns="0" rIns="0" tIns="20160" bIns="0" anchor="t">
            <a:noAutofit/>
          </a:bodyPr>
          <a:p>
            <a:pPr marL="16920" indent="0">
              <a:lnSpc>
                <a:spcPct val="100000"/>
              </a:lnSpc>
              <a:spcBef>
                <a:spcPts val="159"/>
              </a:spcBef>
              <a:buNone/>
            </a:pPr>
            <a:r>
              <a:rPr b="1" lang="pt-BR" sz="4670" spc="6" strike="noStrike" u="none">
                <a:solidFill>
                  <a:srgbClr val="041daa"/>
                </a:solidFill>
                <a:uFillTx/>
                <a:latin typeface="Arial"/>
              </a:rPr>
              <a:t>Instanciações</a:t>
            </a:r>
            <a:endParaRPr b="0" lang="pt-BR" sz="467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1050480" y="1405080"/>
            <a:ext cx="7769520" cy="5254920"/>
          </a:xfrm>
          <a:prstGeom prst="rect">
            <a:avLst/>
          </a:prstGeom>
          <a:noFill/>
          <a:ln w="0">
            <a:noFill/>
          </a:ln>
        </p:spPr>
        <p:txBody>
          <a:bodyPr lIns="0" rIns="0" tIns="67680" bIns="0" anchor="t">
            <a:noAutofit/>
          </a:bodyPr>
          <a:p>
            <a:pPr marL="474120" indent="-457200">
              <a:lnSpc>
                <a:spcPts val="5105"/>
              </a:lnSpc>
              <a:buNone/>
              <a:tabLst>
                <a:tab algn="l" pos="0"/>
              </a:tabLst>
            </a:pPr>
            <a:r>
              <a:rPr b="0" lang="pt-BR" sz="1800" spc="153" strike="noStrike" u="none">
                <a:solidFill>
                  <a:schemeClr val="dk1"/>
                </a:solidFill>
                <a:uFillTx/>
                <a:latin typeface="Arial"/>
              </a:rPr>
              <a:t>• </a:t>
            </a:r>
            <a:r>
              <a:rPr b="0" lang="pt-BR" sz="1800" spc="28" strike="noStrike" u="none">
                <a:solidFill>
                  <a:schemeClr val="dk1"/>
                </a:solidFill>
                <a:uFillTx/>
                <a:latin typeface="Arial"/>
              </a:rPr>
              <a:t>Quando </a:t>
            </a:r>
            <a:r>
              <a:rPr b="0" lang="pt-BR" sz="1800" spc="20" strike="noStrike" u="none">
                <a:solidFill>
                  <a:schemeClr val="dk1"/>
                </a:solidFill>
                <a:uFillTx/>
                <a:latin typeface="Arial"/>
              </a:rPr>
              <a:t>Prolog </a:t>
            </a:r>
            <a:r>
              <a:rPr b="0" lang="pt-BR" sz="1800" spc="14" strike="noStrike" u="none">
                <a:solidFill>
                  <a:schemeClr val="dk1"/>
                </a:solidFill>
                <a:uFillTx/>
                <a:latin typeface="Arial"/>
              </a:rPr>
              <a:t>unifica dois </a:t>
            </a:r>
            <a:r>
              <a:rPr b="0" lang="pt-BR" sz="1800" spc="20" strike="noStrike" u="none">
                <a:solidFill>
                  <a:schemeClr val="dk1"/>
                </a:solidFill>
                <a:uFillTx/>
                <a:latin typeface="Arial"/>
              </a:rPr>
              <a:t>termos, </a:t>
            </a:r>
            <a:r>
              <a:rPr b="0" lang="pt-BR" sz="1800" spc="14" strike="noStrike" u="none">
                <a:solidFill>
                  <a:schemeClr val="dk1"/>
                </a:solidFill>
                <a:uFillTx/>
                <a:latin typeface="Arial"/>
              </a:rPr>
              <a:t>ele </a:t>
            </a:r>
            <a:r>
              <a:rPr b="0" lang="pt-BR" sz="1800" spc="14" strike="noStrike" u="none">
                <a:solidFill>
                  <a:schemeClr val="dk1"/>
                </a:solidFill>
                <a:uFillTx/>
                <a:latin typeface="Arial"/>
              </a:rPr>
              <a:t>tenta executar </a:t>
            </a:r>
            <a:r>
              <a:rPr b="0" lang="pt-BR" sz="1800" spc="20" strike="noStrike" u="none">
                <a:solidFill>
                  <a:schemeClr val="dk1"/>
                </a:solidFill>
                <a:uFillTx/>
                <a:latin typeface="Arial"/>
              </a:rPr>
              <a:t>todas combinações de </a:t>
            </a:r>
            <a:r>
              <a:rPr b="0" lang="pt-BR" sz="1800" spc="14" strike="noStrike" u="none">
                <a:solidFill>
                  <a:schemeClr val="dk1"/>
                </a:solidFill>
                <a:uFillTx/>
                <a:latin typeface="Arial"/>
              </a:rPr>
              <a:t>instanciação necessárias, </a:t>
            </a:r>
            <a:r>
              <a:rPr b="0" lang="pt-BR" sz="1800" spc="20" strike="noStrike" u="none">
                <a:solidFill>
                  <a:schemeClr val="dk1"/>
                </a:solidFill>
                <a:uFillTx/>
                <a:latin typeface="Arial"/>
              </a:rPr>
              <a:t>de </a:t>
            </a:r>
            <a:r>
              <a:rPr b="0" lang="pt-BR" sz="1800" spc="28" strike="noStrike" u="none">
                <a:solidFill>
                  <a:schemeClr val="dk1"/>
                </a:solidFill>
                <a:uFillTx/>
                <a:latin typeface="Arial"/>
              </a:rPr>
              <a:t>modo </a:t>
            </a:r>
            <a:r>
              <a:rPr b="0" lang="pt-BR" sz="1800" spc="20" strike="noStrike" u="none">
                <a:solidFill>
                  <a:schemeClr val="dk1"/>
                </a:solidFill>
                <a:uFillTx/>
                <a:latin typeface="Arial"/>
              </a:rPr>
              <a:t>que </a:t>
            </a:r>
            <a:r>
              <a:rPr b="0" lang="pt-BR" sz="1800" spc="14" strike="noStrike" u="none">
                <a:solidFill>
                  <a:schemeClr val="dk1"/>
                </a:solidFill>
                <a:uFillTx/>
                <a:latin typeface="Arial"/>
              </a:rPr>
              <a:t>os  </a:t>
            </a:r>
            <a:r>
              <a:rPr b="0" lang="pt-BR" sz="1800" spc="20" strike="noStrike" u="none">
                <a:solidFill>
                  <a:schemeClr val="dk1"/>
                </a:solidFill>
                <a:uFillTx/>
                <a:latin typeface="Arial"/>
              </a:rPr>
              <a:t>termos </a:t>
            </a:r>
            <a:r>
              <a:rPr b="0" lang="pt-BR" sz="1800" spc="28" strike="noStrike" u="none">
                <a:solidFill>
                  <a:schemeClr val="dk1"/>
                </a:solidFill>
                <a:uFillTx/>
                <a:latin typeface="Arial"/>
              </a:rPr>
              <a:t>sejam </a:t>
            </a:r>
            <a:r>
              <a:rPr b="0" lang="pt-BR" sz="1800" spc="14" strike="noStrike" u="none">
                <a:solidFill>
                  <a:schemeClr val="dk1"/>
                </a:solidFill>
                <a:uFillTx/>
                <a:latin typeface="Arial"/>
              </a:rPr>
              <a:t>iguais</a:t>
            </a:r>
            <a:r>
              <a:rPr b="0" lang="pt-BR" sz="1800" spc="-14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1800" spc="14" strike="noStrike" u="none">
                <a:solidFill>
                  <a:schemeClr val="dk1"/>
                </a:solidFill>
                <a:uFillTx/>
                <a:latin typeface="Arial"/>
              </a:rPr>
              <a:t>depois usando toda a base de conhecimento e as regras aplicáveis disponíveis</a:t>
            </a:r>
            <a:endParaRPr b="0" lang="pt-BR" sz="1800" strike="noStrike" u="none">
              <a:solidFill>
                <a:schemeClr val="dk1"/>
              </a:solidFill>
              <a:uFillTx/>
              <a:latin typeface="Calibri"/>
              <a:ea typeface="Noto Sans CJK SC"/>
            </a:endParaRPr>
          </a:p>
          <a:p>
            <a:pPr marL="474120" indent="-457200">
              <a:lnSpc>
                <a:spcPts val="5105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800" spc="14" strike="noStrike" u="none">
                <a:solidFill>
                  <a:schemeClr val="dk1"/>
                </a:solidFill>
                <a:uFillTx/>
                <a:latin typeface="Arial"/>
              </a:rPr>
              <a:t>Assemelha-se ao raciocínio lógico humano</a:t>
            </a:r>
            <a:endParaRPr b="0" lang="pt-BR" sz="1800" strike="noStrike" u="none">
              <a:solidFill>
                <a:schemeClr val="dk1"/>
              </a:solidFill>
              <a:uFillTx/>
              <a:latin typeface="Calibri"/>
              <a:ea typeface="Noto Sans CJK SC"/>
            </a:endParaRPr>
          </a:p>
          <a:p>
            <a:pPr marL="474120" indent="-457200">
              <a:lnSpc>
                <a:spcPts val="5105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800" spc="14" strike="noStrike" u="none">
                <a:solidFill>
                  <a:schemeClr val="dk1"/>
                </a:solidFill>
                <a:uFillTx/>
                <a:latin typeface="Arial"/>
              </a:rPr>
              <a:t>Busca meios para provar uma teoria usando seu conhecimento</a:t>
            </a:r>
            <a:endParaRPr b="0" lang="pt-BR" sz="1800" strike="noStrike" u="none">
              <a:solidFill>
                <a:schemeClr val="dk1"/>
              </a:solidFill>
              <a:uFillTx/>
              <a:latin typeface="Calibri"/>
              <a:ea typeface="Noto Sans CJK SC"/>
            </a:endParaRPr>
          </a:p>
          <a:p>
            <a:pPr marL="474120" indent="-457200">
              <a:lnSpc>
                <a:spcPts val="5105"/>
              </a:lnSpc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pt-BR" sz="1800" spc="20" strike="noStrike" u="none">
                <a:solidFill>
                  <a:schemeClr val="dk1"/>
                </a:solidFill>
                <a:uFillTx/>
                <a:latin typeface="Arial"/>
              </a:rPr>
              <a:t>Isso faz </a:t>
            </a:r>
            <a:r>
              <a:rPr b="0" lang="pt-BR" sz="1800" spc="28" strike="noStrike" u="none">
                <a:solidFill>
                  <a:schemeClr val="dk1"/>
                </a:solidFill>
                <a:uFillTx/>
                <a:latin typeface="Arial"/>
              </a:rPr>
              <a:t>com </a:t>
            </a:r>
            <a:r>
              <a:rPr b="0" lang="pt-BR" sz="1800" spc="20" strike="noStrike" u="none">
                <a:solidFill>
                  <a:schemeClr val="dk1"/>
                </a:solidFill>
                <a:uFillTx/>
                <a:latin typeface="Arial"/>
              </a:rPr>
              <a:t>que </a:t>
            </a:r>
            <a:r>
              <a:rPr b="0" lang="pt-BR" sz="1800" spc="28" strike="noStrike" u="none">
                <a:solidFill>
                  <a:schemeClr val="dk1"/>
                </a:solidFill>
                <a:uFillTx/>
                <a:latin typeface="Arial"/>
              </a:rPr>
              <a:t>a </a:t>
            </a:r>
            <a:r>
              <a:rPr b="0" lang="pt-BR" sz="1800" spc="14" strike="noStrike" u="none">
                <a:solidFill>
                  <a:schemeClr val="dk1"/>
                </a:solidFill>
                <a:uFillTx/>
                <a:latin typeface="Arial"/>
              </a:rPr>
              <a:t>unificação </a:t>
            </a:r>
            <a:r>
              <a:rPr b="0" lang="pt-BR" sz="1800" spc="20" strike="noStrike" u="none">
                <a:solidFill>
                  <a:schemeClr val="dk1"/>
                </a:solidFill>
                <a:uFillTx/>
                <a:latin typeface="Arial"/>
              </a:rPr>
              <a:t>de </a:t>
            </a:r>
            <a:r>
              <a:rPr b="0" lang="pt-BR" sz="1800" spc="28" strike="noStrike" u="none">
                <a:solidFill>
                  <a:schemeClr val="dk1"/>
                </a:solidFill>
                <a:uFillTx/>
                <a:latin typeface="Arial"/>
              </a:rPr>
              <a:t>um mecanismo</a:t>
            </a:r>
            <a:r>
              <a:rPr b="0" lang="pt-BR" sz="1800" spc="-181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1800" spc="20" strike="noStrike" u="none">
                <a:solidFill>
                  <a:schemeClr val="dk1"/>
                </a:solidFill>
                <a:uFillTx/>
                <a:latin typeface="Arial"/>
              </a:rPr>
              <a:t>de programação muito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1800" spc="20" strike="noStrike" u="none">
                <a:solidFill>
                  <a:schemeClr val="dk1"/>
                </a:solidFill>
                <a:uFillTx/>
                <a:latin typeface="Arial"/>
              </a:rPr>
              <a:t>poderoso</a:t>
            </a:r>
            <a:endParaRPr b="0" lang="pt-BR" sz="1800" strike="noStrike" u="none">
              <a:solidFill>
                <a:schemeClr val="dk1"/>
              </a:solidFill>
              <a:uFillTx/>
              <a:latin typeface="Calibri"/>
              <a:ea typeface="Noto Sans CJK SC"/>
            </a:endParaRPr>
          </a:p>
        </p:txBody>
      </p:sp>
      <p:sp>
        <p:nvSpPr>
          <p:cNvPr id="480" name="object 164"/>
          <p:cNvSpPr/>
          <p:nvPr/>
        </p:nvSpPr>
        <p:spPr>
          <a:xfrm>
            <a:off x="186840" y="4138200"/>
            <a:ext cx="122760" cy="25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280" bIns="0" anchor="t" vert="vert270">
            <a:noAutofit/>
          </a:bodyPr>
          <a:p>
            <a:pPr marL="16920" defTabSz="914400">
              <a:lnSpc>
                <a:spcPct val="100000"/>
              </a:lnSpc>
              <a:spcBef>
                <a:spcPts val="207"/>
              </a:spcBef>
            </a:pP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© Patrick </a:t>
            </a:r>
            <a:r>
              <a:rPr b="1" lang="pt-BR" sz="1070" spc="-6" strike="noStrike" u="none">
                <a:solidFill>
                  <a:schemeClr val="dk1"/>
                </a:solidFill>
                <a:uFillTx/>
                <a:latin typeface="Arial"/>
              </a:rPr>
              <a:t>Blackburn, Johan Bos </a:t>
            </a: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&amp; </a:t>
            </a:r>
            <a:r>
              <a:rPr b="1" lang="pt-BR" sz="1070" spc="-6" strike="noStrike" u="none">
                <a:solidFill>
                  <a:schemeClr val="dk1"/>
                </a:solidFill>
                <a:uFillTx/>
                <a:latin typeface="Arial"/>
              </a:rPr>
              <a:t>Kristina</a:t>
            </a:r>
            <a:r>
              <a:rPr b="1" lang="pt-BR" sz="1070" spc="-6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Striegnitz</a:t>
            </a:r>
            <a:endParaRPr b="0" lang="pt-BR" sz="107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object 165"/>
          <p:cNvSpPr/>
          <p:nvPr/>
        </p:nvSpPr>
        <p:spPr>
          <a:xfrm>
            <a:off x="456840" y="133200"/>
            <a:ext cx="304560" cy="65530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82" name="object 166"/>
          <p:cNvSpPr/>
          <p:nvPr/>
        </p:nvSpPr>
        <p:spPr>
          <a:xfrm>
            <a:off x="837720" y="1466640"/>
            <a:ext cx="8076960" cy="360"/>
          </a:xfrm>
          <a:custGeom>
            <a:avLst/>
            <a:gdLst>
              <a:gd name="textAreaLeft" fmla="*/ 0 w 8076960"/>
              <a:gd name="textAreaRight" fmla="*/ 8077320 w 807696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8077200" h="0">
                <a:moveTo>
                  <a:pt x="0" y="0"/>
                </a:moveTo>
                <a:lnTo>
                  <a:pt x="80772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83" name="object 167"/>
          <p:cNvSpPr/>
          <p:nvPr/>
        </p:nvSpPr>
        <p:spPr>
          <a:xfrm>
            <a:off x="837720" y="1428840"/>
            <a:ext cx="8077320" cy="75600"/>
          </a:xfrm>
          <a:custGeom>
            <a:avLst/>
            <a:gdLst>
              <a:gd name="textAreaLeft" fmla="*/ 0 w 8077320"/>
              <a:gd name="textAreaRight" fmla="*/ 8077680 w 8077320"/>
              <a:gd name="textAreaTop" fmla="*/ 0 h 75600"/>
              <a:gd name="textAreaBottom" fmla="*/ 75960 h 75600"/>
            </a:gdLst>
            <a:ahLst/>
            <a:rect l="textAreaLeft" t="textAreaTop" r="textAreaRight" b="textAreaBottom"/>
            <a:pathLst>
              <a:path w="8077200" h="76200">
                <a:moveTo>
                  <a:pt x="0" y="0"/>
                </a:moveTo>
                <a:lnTo>
                  <a:pt x="8077194" y="0"/>
                </a:lnTo>
                <a:lnTo>
                  <a:pt x="8077194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84" name="object 168"/>
          <p:cNvSpPr/>
          <p:nvPr/>
        </p:nvSpPr>
        <p:spPr>
          <a:xfrm>
            <a:off x="0" y="1466640"/>
            <a:ext cx="380880" cy="360"/>
          </a:xfrm>
          <a:custGeom>
            <a:avLst/>
            <a:gdLst>
              <a:gd name="textAreaLeft" fmla="*/ 0 w 380880"/>
              <a:gd name="textAreaRight" fmla="*/ 381240 w 38088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85" name="object 169"/>
          <p:cNvSpPr/>
          <p:nvPr/>
        </p:nvSpPr>
        <p:spPr>
          <a:xfrm>
            <a:off x="360" y="1428840"/>
            <a:ext cx="380520" cy="75600"/>
          </a:xfrm>
          <a:custGeom>
            <a:avLst/>
            <a:gdLst>
              <a:gd name="textAreaLeft" fmla="*/ 0 w 380520"/>
              <a:gd name="textAreaRight" fmla="*/ 380880 w 380520"/>
              <a:gd name="textAreaTop" fmla="*/ 0 h 75600"/>
              <a:gd name="textAreaBottom" fmla="*/ 75960 h 75600"/>
            </a:gdLst>
            <a:ahLst/>
            <a:rect l="textAreaLeft" t="textAreaTop" r="textAreaRight" b="textAreaBottom"/>
            <a:pathLst>
              <a:path w="381000" h="76200">
                <a:moveTo>
                  <a:pt x="0" y="0"/>
                </a:moveTo>
                <a:lnTo>
                  <a:pt x="380999" y="0"/>
                </a:lnTo>
                <a:lnTo>
                  <a:pt x="380999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2115360" y="544680"/>
            <a:ext cx="4346280" cy="731520"/>
          </a:xfrm>
          <a:prstGeom prst="rect">
            <a:avLst/>
          </a:prstGeom>
          <a:noFill/>
          <a:ln w="0">
            <a:noFill/>
          </a:ln>
        </p:spPr>
        <p:txBody>
          <a:bodyPr lIns="0" rIns="0" tIns="20160" bIns="0" anchor="t">
            <a:noAutofit/>
          </a:bodyPr>
          <a:p>
            <a:pPr marL="16920" indent="0">
              <a:lnSpc>
                <a:spcPct val="100000"/>
              </a:lnSpc>
              <a:spcBef>
                <a:spcPts val="159"/>
              </a:spcBef>
              <a:buNone/>
            </a:pPr>
            <a:r>
              <a:rPr b="1" lang="pt-BR" sz="4670" spc="6" strike="noStrike" u="none">
                <a:solidFill>
                  <a:srgbClr val="041daa"/>
                </a:solidFill>
                <a:uFillTx/>
                <a:latin typeface="Arial"/>
              </a:rPr>
              <a:t>Definição </a:t>
            </a:r>
            <a:r>
              <a:rPr b="1" lang="pt-BR" sz="4670" strike="noStrike" u="none">
                <a:solidFill>
                  <a:srgbClr val="041daa"/>
                </a:solidFill>
                <a:uFillTx/>
                <a:latin typeface="Arial"/>
              </a:rPr>
              <a:t>1/3</a:t>
            </a:r>
            <a:endParaRPr b="0" lang="pt-BR" sz="467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87" name="object 171"/>
          <p:cNvSpPr/>
          <p:nvPr/>
        </p:nvSpPr>
        <p:spPr>
          <a:xfrm>
            <a:off x="900000" y="1620000"/>
            <a:ext cx="7920000" cy="120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9640" bIns="0" anchor="t">
            <a:spAutoFit/>
          </a:bodyPr>
          <a:p>
            <a:pPr marL="16920" defTabSz="914400">
              <a:lnSpc>
                <a:spcPct val="100000"/>
              </a:lnSpc>
              <a:spcBef>
                <a:spcPts val="706"/>
              </a:spcBef>
            </a:pPr>
            <a:r>
              <a:rPr b="0" lang="pt-BR" sz="2200" strike="noStrike" u="none">
                <a:solidFill>
                  <a:schemeClr val="dk1"/>
                </a:solidFill>
                <a:uFillTx/>
                <a:latin typeface="Arial"/>
              </a:rPr>
              <a:t>1. </a:t>
            </a: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Se T</a:t>
            </a:r>
            <a:r>
              <a:rPr b="0" lang="pt-BR" sz="2200" spc="20" strike="noStrike" u="none">
                <a:solidFill>
                  <a:schemeClr val="dk1"/>
                </a:solidFill>
                <a:uFillTx/>
                <a:latin typeface="Arial"/>
              </a:rPr>
              <a:t>1 </a:t>
            </a: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e </a:t>
            </a: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T2</a:t>
            </a:r>
            <a:r>
              <a:rPr b="0" lang="pt-BR" sz="2200" spc="2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são </a:t>
            </a: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constantes, </a:t>
            </a:r>
            <a:r>
              <a:rPr b="0" lang="pt-BR" sz="2200" strike="noStrike" u="none">
                <a:solidFill>
                  <a:schemeClr val="dk1"/>
                </a:solidFill>
                <a:uFillTx/>
                <a:latin typeface="Arial"/>
              </a:rPr>
              <a:t>então</a:t>
            </a:r>
            <a:endParaRPr b="0" lang="pt-BR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94080" defTabSz="914400">
              <a:lnSpc>
                <a:spcPct val="116000"/>
              </a:lnSpc>
              <a:spcBef>
                <a:spcPts val="28"/>
              </a:spcBef>
            </a:pPr>
            <a:r>
              <a:rPr b="0" lang="pt-BR" sz="2200" strike="noStrike" u="none">
                <a:solidFill>
                  <a:schemeClr val="dk1"/>
                </a:solidFill>
                <a:uFillTx/>
                <a:latin typeface="Arial"/>
              </a:rPr>
              <a:t>T</a:t>
            </a:r>
            <a:r>
              <a:rPr b="0" lang="pt-BR" sz="2200" spc="20" strike="noStrike" u="none">
                <a:solidFill>
                  <a:schemeClr val="dk1"/>
                </a:solidFill>
                <a:uFillTx/>
                <a:latin typeface="Arial"/>
              </a:rPr>
              <a:t>1 </a:t>
            </a:r>
            <a:r>
              <a:rPr b="0" lang="pt-BR" sz="2200" strike="noStrike" u="none">
                <a:solidFill>
                  <a:schemeClr val="dk1"/>
                </a:solidFill>
                <a:uFillTx/>
                <a:latin typeface="Arial"/>
              </a:rPr>
              <a:t>e </a:t>
            </a:r>
            <a:r>
              <a:rPr b="0" lang="pt-BR" sz="2200" strike="noStrike" u="none">
                <a:solidFill>
                  <a:schemeClr val="dk1"/>
                </a:solidFill>
                <a:uFillTx/>
                <a:latin typeface="Arial"/>
              </a:rPr>
              <a:t>T2</a:t>
            </a:r>
            <a:r>
              <a:rPr b="0" lang="pt-BR" sz="2200" spc="2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unifica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m </a:t>
            </a:r>
            <a:r>
              <a:rPr b="0" lang="pt-BR" sz="2200" strike="noStrike" u="none">
                <a:solidFill>
                  <a:schemeClr val="dk1"/>
                </a:solidFill>
                <a:uFillTx/>
                <a:latin typeface="Arial"/>
              </a:rPr>
              <a:t>se 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eles </a:t>
            </a:r>
            <a:r>
              <a:rPr b="0" lang="pt-BR" sz="2200" strike="noStrike" u="none">
                <a:solidFill>
                  <a:schemeClr val="dk1"/>
                </a:solidFill>
                <a:uFillTx/>
                <a:latin typeface="Arial"/>
              </a:rPr>
              <a:t>são o </a:t>
            </a:r>
            <a:r>
              <a:rPr b="0" lang="pt-BR" sz="2200" strike="noStrike" u="none">
                <a:solidFill>
                  <a:schemeClr val="dk1"/>
                </a:solidFill>
                <a:uFillTx/>
                <a:latin typeface="Arial"/>
              </a:rPr>
              <a:t>mesm</a:t>
            </a:r>
            <a:r>
              <a:rPr b="0" lang="pt-BR" sz="2200" strike="noStrike" u="none">
                <a:solidFill>
                  <a:schemeClr val="dk1"/>
                </a:solidFill>
                <a:uFillTx/>
                <a:latin typeface="Arial"/>
              </a:rPr>
              <a:t>o 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átomo, 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ou </a:t>
            </a:r>
            <a:r>
              <a:rPr b="0" lang="pt-BR" sz="2200" strike="noStrike" u="none">
                <a:solidFill>
                  <a:schemeClr val="dk1"/>
                </a:solidFill>
                <a:uFillTx/>
                <a:latin typeface="Arial"/>
              </a:rPr>
              <a:t>o </a:t>
            </a:r>
            <a:r>
              <a:rPr b="0" lang="pt-BR" sz="2200" strike="noStrike" u="none">
                <a:solidFill>
                  <a:schemeClr val="dk1"/>
                </a:solidFill>
                <a:uFillTx/>
                <a:latin typeface="Arial"/>
              </a:rPr>
              <a:t>mesm</a:t>
            </a:r>
            <a:r>
              <a:rPr b="0" lang="pt-BR" sz="2200" strike="noStrike" u="none">
                <a:solidFill>
                  <a:schemeClr val="dk1"/>
                </a:solidFill>
                <a:uFillTx/>
                <a:latin typeface="Arial"/>
              </a:rPr>
              <a:t>o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númer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o</a:t>
            </a:r>
            <a:endParaRPr b="0" lang="pt-BR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8" name="object 172"/>
          <p:cNvSpPr/>
          <p:nvPr/>
        </p:nvSpPr>
        <p:spPr>
          <a:xfrm>
            <a:off x="186840" y="4111920"/>
            <a:ext cx="122760" cy="25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280" bIns="0" anchor="t" vert="vert270">
            <a:noAutofit/>
          </a:bodyPr>
          <a:p>
            <a:pPr marL="16920" defTabSz="914400">
              <a:lnSpc>
                <a:spcPct val="100000"/>
              </a:lnSpc>
              <a:spcBef>
                <a:spcPts val="207"/>
              </a:spcBef>
            </a:pP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© Patrick </a:t>
            </a:r>
            <a:r>
              <a:rPr b="1" lang="pt-BR" sz="1070" spc="-6" strike="noStrike" u="none">
                <a:solidFill>
                  <a:schemeClr val="dk1"/>
                </a:solidFill>
                <a:uFillTx/>
                <a:latin typeface="Arial"/>
              </a:rPr>
              <a:t>Blackburn, Johan Bos </a:t>
            </a: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&amp; </a:t>
            </a:r>
            <a:r>
              <a:rPr b="1" lang="pt-BR" sz="1070" spc="-6" strike="noStrike" u="none">
                <a:solidFill>
                  <a:schemeClr val="dk1"/>
                </a:solidFill>
                <a:uFillTx/>
                <a:latin typeface="Arial"/>
              </a:rPr>
              <a:t>Kristina</a:t>
            </a:r>
            <a:r>
              <a:rPr b="1" lang="pt-BR" sz="1070" spc="-6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Striegnitz</a:t>
            </a:r>
            <a:endParaRPr b="0" lang="pt-BR" sz="107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object 173"/>
          <p:cNvSpPr/>
          <p:nvPr/>
        </p:nvSpPr>
        <p:spPr>
          <a:xfrm>
            <a:off x="456840" y="133200"/>
            <a:ext cx="304560" cy="65530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90" name="object 174"/>
          <p:cNvSpPr/>
          <p:nvPr/>
        </p:nvSpPr>
        <p:spPr>
          <a:xfrm>
            <a:off x="837720" y="1466640"/>
            <a:ext cx="8076960" cy="360"/>
          </a:xfrm>
          <a:custGeom>
            <a:avLst/>
            <a:gdLst>
              <a:gd name="textAreaLeft" fmla="*/ 0 w 8076960"/>
              <a:gd name="textAreaRight" fmla="*/ 8077320 w 807696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8077200" h="0">
                <a:moveTo>
                  <a:pt x="0" y="0"/>
                </a:moveTo>
                <a:lnTo>
                  <a:pt x="80772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91" name="object 175"/>
          <p:cNvSpPr/>
          <p:nvPr/>
        </p:nvSpPr>
        <p:spPr>
          <a:xfrm>
            <a:off x="837720" y="1428840"/>
            <a:ext cx="8077320" cy="75600"/>
          </a:xfrm>
          <a:custGeom>
            <a:avLst/>
            <a:gdLst>
              <a:gd name="textAreaLeft" fmla="*/ 0 w 8077320"/>
              <a:gd name="textAreaRight" fmla="*/ 8077680 w 8077320"/>
              <a:gd name="textAreaTop" fmla="*/ 0 h 75600"/>
              <a:gd name="textAreaBottom" fmla="*/ 75960 h 75600"/>
            </a:gdLst>
            <a:ahLst/>
            <a:rect l="textAreaLeft" t="textAreaTop" r="textAreaRight" b="textAreaBottom"/>
            <a:pathLst>
              <a:path w="8077200" h="76200">
                <a:moveTo>
                  <a:pt x="0" y="0"/>
                </a:moveTo>
                <a:lnTo>
                  <a:pt x="8077194" y="0"/>
                </a:lnTo>
                <a:lnTo>
                  <a:pt x="8077194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92" name="object 176"/>
          <p:cNvSpPr/>
          <p:nvPr/>
        </p:nvSpPr>
        <p:spPr>
          <a:xfrm>
            <a:off x="0" y="1466640"/>
            <a:ext cx="380880" cy="360"/>
          </a:xfrm>
          <a:custGeom>
            <a:avLst/>
            <a:gdLst>
              <a:gd name="textAreaLeft" fmla="*/ 0 w 380880"/>
              <a:gd name="textAreaRight" fmla="*/ 381240 w 38088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93" name="object 177"/>
          <p:cNvSpPr/>
          <p:nvPr/>
        </p:nvSpPr>
        <p:spPr>
          <a:xfrm>
            <a:off x="360" y="1428840"/>
            <a:ext cx="380520" cy="75600"/>
          </a:xfrm>
          <a:custGeom>
            <a:avLst/>
            <a:gdLst>
              <a:gd name="textAreaLeft" fmla="*/ 0 w 380520"/>
              <a:gd name="textAreaRight" fmla="*/ 380880 w 380520"/>
              <a:gd name="textAreaTop" fmla="*/ 0 h 75600"/>
              <a:gd name="textAreaBottom" fmla="*/ 75960 h 75600"/>
            </a:gdLst>
            <a:ahLst/>
            <a:rect l="textAreaLeft" t="textAreaTop" r="textAreaRight" b="textAreaBottom"/>
            <a:pathLst>
              <a:path w="381000" h="76200">
                <a:moveTo>
                  <a:pt x="0" y="0"/>
                </a:moveTo>
                <a:lnTo>
                  <a:pt x="380999" y="0"/>
                </a:lnTo>
                <a:lnTo>
                  <a:pt x="380999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2115360" y="544680"/>
            <a:ext cx="6164640" cy="1442520"/>
          </a:xfrm>
          <a:prstGeom prst="rect">
            <a:avLst/>
          </a:prstGeom>
          <a:noFill/>
          <a:ln w="0">
            <a:noFill/>
          </a:ln>
        </p:spPr>
        <p:txBody>
          <a:bodyPr lIns="0" rIns="0" tIns="20160" bIns="0" anchor="t">
            <a:noAutofit/>
          </a:bodyPr>
          <a:p>
            <a:pPr marL="16920" indent="0">
              <a:lnSpc>
                <a:spcPct val="100000"/>
              </a:lnSpc>
              <a:spcBef>
                <a:spcPts val="159"/>
              </a:spcBef>
              <a:buNone/>
            </a:pPr>
            <a:r>
              <a:rPr b="1" lang="pt-BR" sz="4670" spc="6" strike="noStrike" u="none">
                <a:solidFill>
                  <a:srgbClr val="041daa"/>
                </a:solidFill>
                <a:uFillTx/>
                <a:latin typeface="Arial"/>
              </a:rPr>
              <a:t>Definição </a:t>
            </a:r>
            <a:r>
              <a:rPr b="1" lang="pt-BR" sz="4670" strike="noStrike" u="none">
                <a:solidFill>
                  <a:srgbClr val="041daa"/>
                </a:solidFill>
                <a:uFillTx/>
                <a:latin typeface="Arial"/>
              </a:rPr>
              <a:t>revista</a:t>
            </a:r>
            <a:r>
              <a:rPr b="1" lang="pt-BR" sz="4670" spc="-54" strike="noStrike" u="none">
                <a:solidFill>
                  <a:srgbClr val="041daa"/>
                </a:solidFill>
                <a:uFillTx/>
                <a:latin typeface="Arial"/>
              </a:rPr>
              <a:t> </a:t>
            </a:r>
            <a:r>
              <a:rPr b="1" lang="pt-BR" sz="4670" strike="noStrike" u="none">
                <a:solidFill>
                  <a:srgbClr val="041daa"/>
                </a:solidFill>
                <a:uFillTx/>
                <a:latin typeface="Arial"/>
              </a:rPr>
              <a:t>2/3</a:t>
            </a:r>
            <a:endParaRPr b="0" lang="pt-BR" sz="467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95" name="object 179"/>
          <p:cNvSpPr/>
          <p:nvPr/>
        </p:nvSpPr>
        <p:spPr>
          <a:xfrm>
            <a:off x="905760" y="1810800"/>
            <a:ext cx="8009280" cy="29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9640" bIns="0" anchor="t">
            <a:spAutoFit/>
          </a:bodyPr>
          <a:p>
            <a:pPr marL="405720" indent="-388440" defTabSz="914400">
              <a:lnSpc>
                <a:spcPct val="100000"/>
              </a:lnSpc>
              <a:spcBef>
                <a:spcPts val="706"/>
              </a:spcBef>
              <a:buClr>
                <a:srgbClr val="000000"/>
              </a:buClr>
              <a:buFont typeface="OpenSymbol"/>
              <a:buAutoNum type="arabicPeriod"/>
              <a:tabLst>
                <a:tab algn="l" pos="406440"/>
              </a:tabLst>
            </a:pP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Se T</a:t>
            </a:r>
            <a:r>
              <a:rPr b="0" lang="pt-BR" sz="2200" spc="20" strike="noStrike" u="none">
                <a:solidFill>
                  <a:schemeClr val="dk1"/>
                </a:solidFill>
                <a:uFillTx/>
                <a:latin typeface="Arial"/>
              </a:rPr>
              <a:t>1 </a:t>
            </a: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e </a:t>
            </a: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T</a:t>
            </a:r>
            <a:r>
              <a:rPr b="0" lang="pt-BR" sz="2200" spc="20" strike="noStrike" u="none">
                <a:solidFill>
                  <a:schemeClr val="dk1"/>
                </a:solidFill>
                <a:uFillTx/>
                <a:latin typeface="Arial"/>
              </a:rPr>
              <a:t>2 </a:t>
            </a: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são </a:t>
            </a: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constantes, </a:t>
            </a:r>
            <a:r>
              <a:rPr b="0" lang="pt-BR" sz="2200" strike="noStrike" u="none">
                <a:solidFill>
                  <a:schemeClr val="dk1"/>
                </a:solidFill>
                <a:uFillTx/>
                <a:latin typeface="Arial"/>
              </a:rPr>
              <a:t>então</a:t>
            </a:r>
            <a:endParaRPr b="0" lang="pt-BR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94080" defTabSz="914400">
              <a:lnSpc>
                <a:spcPct val="116000"/>
              </a:lnSpc>
              <a:spcBef>
                <a:spcPts val="28"/>
              </a:spcBef>
              <a:tabLst>
                <a:tab algn="l" pos="406440"/>
              </a:tabLst>
            </a:pP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T</a:t>
            </a:r>
            <a:r>
              <a:rPr b="0" lang="pt-BR" sz="2200" spc="20" strike="noStrike" u="none">
                <a:solidFill>
                  <a:schemeClr val="dk1"/>
                </a:solidFill>
                <a:uFillTx/>
                <a:latin typeface="Arial"/>
              </a:rPr>
              <a:t>1 </a:t>
            </a:r>
            <a:r>
              <a:rPr b="0" lang="pt-BR" sz="2200" strike="noStrike" u="none">
                <a:solidFill>
                  <a:schemeClr val="dk1"/>
                </a:solidFill>
                <a:uFillTx/>
                <a:latin typeface="Arial"/>
              </a:rPr>
              <a:t>e </a:t>
            </a: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T</a:t>
            </a:r>
            <a:r>
              <a:rPr b="0" lang="pt-BR" sz="2200" spc="20" strike="noStrike" u="none">
                <a:solidFill>
                  <a:schemeClr val="dk1"/>
                </a:solidFill>
                <a:uFillTx/>
                <a:latin typeface="Arial"/>
              </a:rPr>
              <a:t>2  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unifica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m </a:t>
            </a:r>
            <a:r>
              <a:rPr b="0" lang="pt-BR" sz="2200" strike="noStrike" u="none">
                <a:solidFill>
                  <a:schemeClr val="dk1"/>
                </a:solidFill>
                <a:uFillTx/>
                <a:latin typeface="Arial"/>
              </a:rPr>
              <a:t>se 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eles </a:t>
            </a:r>
            <a:r>
              <a:rPr b="0" lang="pt-BR" sz="2200" strike="noStrike" u="none">
                <a:solidFill>
                  <a:schemeClr val="dk1"/>
                </a:solidFill>
                <a:uFillTx/>
                <a:latin typeface="Arial"/>
              </a:rPr>
              <a:t>são o </a:t>
            </a:r>
            <a:r>
              <a:rPr b="0" lang="pt-BR" sz="2200" strike="noStrike" u="none">
                <a:solidFill>
                  <a:schemeClr val="dk1"/>
                </a:solidFill>
                <a:uFillTx/>
                <a:latin typeface="Arial"/>
              </a:rPr>
              <a:t>mesmo 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átomo, 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ou </a:t>
            </a:r>
            <a:r>
              <a:rPr b="0" lang="pt-BR" sz="2200" strike="noStrike" u="none">
                <a:solidFill>
                  <a:schemeClr val="dk1"/>
                </a:solidFill>
                <a:uFillTx/>
                <a:latin typeface="Arial"/>
              </a:rPr>
              <a:t>o  </a:t>
            </a:r>
            <a:r>
              <a:rPr b="0" lang="pt-BR" sz="2200" strike="noStrike" u="none">
                <a:solidFill>
                  <a:schemeClr val="dk1"/>
                </a:solidFill>
                <a:uFillTx/>
                <a:latin typeface="Arial"/>
              </a:rPr>
              <a:t>mesmo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númer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o</a:t>
            </a:r>
            <a:endParaRPr b="0" lang="pt-BR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32640" indent="-315720" defTabSz="914400">
              <a:lnSpc>
                <a:spcPct val="100000"/>
              </a:lnSpc>
              <a:spcBef>
                <a:spcPts val="2126"/>
              </a:spcBef>
              <a:buClr>
                <a:srgbClr val="000000"/>
              </a:buClr>
              <a:buFont typeface="OpenSymbol"/>
              <a:buAutoNum type="arabicPeriod" startAt="2"/>
              <a:tabLst>
                <a:tab algn="l" pos="333720"/>
              </a:tabLst>
            </a:pP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20" strike="noStrike" u="none">
                <a:solidFill>
                  <a:schemeClr val="dk1"/>
                </a:solidFill>
                <a:uFillTx/>
                <a:latin typeface="Arial"/>
              </a:rPr>
              <a:t>Se</a:t>
            </a: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T</a:t>
            </a:r>
            <a:r>
              <a:rPr b="0" lang="pt-BR" sz="2200" spc="20" strike="noStrike" u="none">
                <a:solidFill>
                  <a:schemeClr val="dk1"/>
                </a:solidFill>
                <a:uFillTx/>
                <a:latin typeface="Arial"/>
              </a:rPr>
              <a:t>1</a:t>
            </a: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20" strike="noStrike" u="none">
                <a:solidFill>
                  <a:schemeClr val="dk1"/>
                </a:solidFill>
                <a:uFillTx/>
                <a:latin typeface="Arial"/>
              </a:rPr>
              <a:t>é</a:t>
            </a: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20" strike="noStrike" u="none">
                <a:solidFill>
                  <a:schemeClr val="dk1"/>
                </a:solidFill>
                <a:uFillTx/>
                <a:latin typeface="Arial"/>
              </a:rPr>
              <a:t>uma</a:t>
            </a: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variável </a:t>
            </a:r>
            <a:r>
              <a:rPr b="0" lang="pt-BR" sz="2200" spc="20" strike="noStrike" u="none">
                <a:solidFill>
                  <a:schemeClr val="dk1"/>
                </a:solidFill>
                <a:uFillTx/>
                <a:latin typeface="Arial"/>
              </a:rPr>
              <a:t>e</a:t>
            </a: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20" strike="noStrike" u="none">
                <a:solidFill>
                  <a:schemeClr val="dk1"/>
                </a:solidFill>
                <a:uFillTx/>
                <a:latin typeface="Arial"/>
              </a:rPr>
              <a:t>T2</a:t>
            </a: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represent</a:t>
            </a: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a</a:t>
            </a: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qualquer </a:t>
            </a: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tipo</a:t>
            </a: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de </a:t>
            </a: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termo,</a:t>
            </a: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então</a:t>
            </a:r>
            <a:endParaRPr b="0" lang="pt-BR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94080" defTabSz="914400">
              <a:lnSpc>
                <a:spcPct val="100000"/>
              </a:lnSpc>
              <a:spcBef>
                <a:spcPts val="592"/>
              </a:spcBef>
              <a:tabLst>
                <a:tab algn="l" pos="333720"/>
              </a:tabLst>
            </a:pP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T</a:t>
            </a:r>
            <a:r>
              <a:rPr b="0" lang="pt-BR" sz="2200" spc="20" strike="noStrike" u="none">
                <a:solidFill>
                  <a:schemeClr val="dk1"/>
                </a:solidFill>
                <a:uFillTx/>
                <a:latin typeface="Arial"/>
              </a:rPr>
              <a:t>1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-14" strike="noStrike" u="none">
                <a:solidFill>
                  <a:schemeClr val="dk1"/>
                </a:solidFill>
                <a:uFillTx/>
                <a:latin typeface="Arial"/>
              </a:rPr>
              <a:t>e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-14" strike="noStrike" u="none">
                <a:solidFill>
                  <a:schemeClr val="dk1"/>
                </a:solidFill>
                <a:uFillTx/>
                <a:latin typeface="Arial"/>
              </a:rPr>
              <a:t>T2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-14" strike="noStrike" u="none">
                <a:solidFill>
                  <a:schemeClr val="dk1"/>
                </a:solidFill>
                <a:uFillTx/>
                <a:latin typeface="Arial"/>
              </a:rPr>
              <a:t>unifica</a:t>
            </a:r>
            <a:r>
              <a:rPr b="0" lang="pt-BR" sz="2200" spc="-14" strike="noStrike" u="none">
                <a:solidFill>
                  <a:schemeClr val="dk1"/>
                </a:solidFill>
                <a:uFillTx/>
                <a:latin typeface="Arial"/>
              </a:rPr>
              <a:t>m e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T</a:t>
            </a:r>
            <a:r>
              <a:rPr b="0" lang="pt-BR" sz="2200" spc="20" strike="noStrike" u="none">
                <a:solidFill>
                  <a:schemeClr val="dk1"/>
                </a:solidFill>
                <a:uFillTx/>
                <a:latin typeface="Arial"/>
              </a:rPr>
              <a:t>1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-14" strike="noStrike" u="none">
                <a:solidFill>
                  <a:schemeClr val="dk1"/>
                </a:solidFill>
                <a:uFillTx/>
                <a:latin typeface="Arial"/>
              </a:rPr>
              <a:t>é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-14" strike="noStrike" u="none">
                <a:solidFill>
                  <a:schemeClr val="dk1"/>
                </a:solidFill>
                <a:uFillTx/>
                <a:latin typeface="Arial"/>
              </a:rPr>
              <a:t>instanci</a:t>
            </a:r>
            <a:r>
              <a:rPr b="0" lang="pt-BR" sz="2200" spc="-14" strike="noStrike" u="none">
                <a:solidFill>
                  <a:schemeClr val="dk1"/>
                </a:solidFill>
                <a:uFillTx/>
                <a:latin typeface="Arial"/>
              </a:rPr>
              <a:t>ado </a:t>
            </a:r>
            <a:r>
              <a:rPr b="0" lang="pt-BR" sz="2200" spc="-14" strike="noStrike" u="none">
                <a:solidFill>
                  <a:schemeClr val="dk1"/>
                </a:solidFill>
                <a:uFillTx/>
                <a:latin typeface="Arial"/>
              </a:rPr>
              <a:t>para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-14" strike="noStrike" u="none">
                <a:solidFill>
                  <a:schemeClr val="dk1"/>
                </a:solidFill>
                <a:uFillTx/>
                <a:latin typeface="Arial"/>
              </a:rPr>
              <a:t>T2</a:t>
            </a:r>
            <a:endParaRPr b="0" lang="pt-BR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94080" defTabSz="914400">
              <a:lnSpc>
                <a:spcPct val="100000"/>
              </a:lnSpc>
              <a:spcBef>
                <a:spcPts val="400"/>
              </a:spcBef>
              <a:tabLst>
                <a:tab algn="l" pos="333720"/>
              </a:tabLst>
            </a:pP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(e vice</a:t>
            </a:r>
            <a:r>
              <a:rPr b="0" lang="pt-BR" sz="2200" spc="-14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versa)</a:t>
            </a:r>
            <a:endParaRPr b="0" lang="pt-BR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6" name="object 180"/>
          <p:cNvSpPr/>
          <p:nvPr/>
        </p:nvSpPr>
        <p:spPr>
          <a:xfrm>
            <a:off x="186840" y="4111920"/>
            <a:ext cx="122760" cy="25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280" bIns="0" anchor="t" vert="vert270">
            <a:noAutofit/>
          </a:bodyPr>
          <a:p>
            <a:pPr marL="16920" defTabSz="914400">
              <a:lnSpc>
                <a:spcPct val="100000"/>
              </a:lnSpc>
              <a:spcBef>
                <a:spcPts val="207"/>
              </a:spcBef>
            </a:pP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© Patrick </a:t>
            </a:r>
            <a:r>
              <a:rPr b="1" lang="pt-BR" sz="1070" spc="-6" strike="noStrike" u="none">
                <a:solidFill>
                  <a:schemeClr val="dk1"/>
                </a:solidFill>
                <a:uFillTx/>
                <a:latin typeface="Arial"/>
              </a:rPr>
              <a:t>Blackburn, Johan Bos </a:t>
            </a: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&amp; </a:t>
            </a:r>
            <a:r>
              <a:rPr b="1" lang="pt-BR" sz="1070" spc="-6" strike="noStrike" u="none">
                <a:solidFill>
                  <a:schemeClr val="dk1"/>
                </a:solidFill>
                <a:uFillTx/>
                <a:latin typeface="Arial"/>
              </a:rPr>
              <a:t>Kristina</a:t>
            </a:r>
            <a:r>
              <a:rPr b="1" lang="pt-BR" sz="1070" spc="-6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Striegnitz</a:t>
            </a:r>
            <a:endParaRPr b="0" lang="pt-BR" sz="107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134240" y="487800"/>
            <a:ext cx="1440720" cy="56196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9"/>
              </a:spcBef>
              <a:buNone/>
              <a:tabLst>
                <a:tab algn="l" pos="0"/>
              </a:tabLst>
            </a:pPr>
            <a:r>
              <a:rPr b="1" lang="pt-BR" sz="3500" spc="11" strike="noStrike" u="none">
                <a:solidFill>
                  <a:srgbClr val="041daa"/>
                </a:solidFill>
                <a:uFillTx/>
                <a:latin typeface="Arial"/>
              </a:rPr>
              <a:t>Prolog</a:t>
            </a:r>
            <a:endParaRPr b="0" lang="pt-BR" sz="3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object 3"/>
          <p:cNvSpPr/>
          <p:nvPr/>
        </p:nvSpPr>
        <p:spPr>
          <a:xfrm>
            <a:off x="1145520" y="1609560"/>
            <a:ext cx="7324560" cy="363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9512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536"/>
              </a:spcBef>
            </a:pPr>
            <a:r>
              <a:rPr b="0" lang="pt-BR" sz="2550" spc="139" strike="noStrike" u="none">
                <a:solidFill>
                  <a:schemeClr val="dk1"/>
                </a:solidFill>
                <a:uFillTx/>
                <a:latin typeface="Arial"/>
              </a:rPr>
              <a:t>•</a:t>
            </a:r>
            <a:r>
              <a:rPr b="0" lang="pt-BR" sz="2500" spc="139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500" spc="-300" strike="noStrike" u="none">
                <a:solidFill>
                  <a:schemeClr val="dk1"/>
                </a:solidFill>
                <a:uFillTx/>
                <a:latin typeface="Arial"/>
              </a:rPr>
              <a:t>" </a:t>
            </a:r>
            <a:r>
              <a:rPr b="0" lang="pt-BR" sz="2500" spc="-65" strike="noStrike" u="none">
                <a:solidFill>
                  <a:schemeClr val="dk1"/>
                </a:solidFill>
                <a:uFillTx/>
                <a:latin typeface="Arial"/>
              </a:rPr>
              <a:t>Programação </a:t>
            </a:r>
            <a:r>
              <a:rPr b="0" lang="pt-BR" sz="2500" spc="-125" strike="noStrike" u="none">
                <a:solidFill>
                  <a:schemeClr val="dk1"/>
                </a:solidFill>
                <a:uFillTx/>
                <a:latin typeface="Arial"/>
              </a:rPr>
              <a:t>com</a:t>
            </a:r>
            <a:r>
              <a:rPr b="0" lang="pt-BR" sz="2500" spc="-261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500" spc="-96" strike="noStrike" u="none">
                <a:solidFill>
                  <a:schemeClr val="dk1"/>
                </a:solidFill>
                <a:uFillTx/>
                <a:latin typeface="Arial"/>
              </a:rPr>
              <a:t>Logica"</a:t>
            </a:r>
            <a:endParaRPr b="0" lang="pt-BR" sz="25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1511"/>
              </a:spcBef>
            </a:pPr>
            <a:r>
              <a:rPr b="0" lang="pt-BR" sz="2550" spc="139" strike="noStrike" u="none">
                <a:solidFill>
                  <a:schemeClr val="dk1"/>
                </a:solidFill>
                <a:uFillTx/>
                <a:latin typeface="Arial"/>
              </a:rPr>
              <a:t>•</a:t>
            </a:r>
            <a:r>
              <a:rPr b="0" lang="pt-BR" sz="2300" spc="139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300" spc="-99" strike="noStrike" u="none">
                <a:solidFill>
                  <a:schemeClr val="dk1"/>
                </a:solidFill>
                <a:uFillTx/>
                <a:latin typeface="Arial"/>
              </a:rPr>
              <a:t>Muito </a:t>
            </a:r>
            <a:r>
              <a:rPr b="0" lang="pt-BR" sz="2300" spc="-96" strike="noStrike" u="none">
                <a:solidFill>
                  <a:schemeClr val="dk1"/>
                </a:solidFill>
                <a:uFillTx/>
                <a:latin typeface="Arial"/>
              </a:rPr>
              <a:t>diferente </a:t>
            </a:r>
            <a:r>
              <a:rPr b="0" lang="pt-BR" sz="2300" spc="-71" strike="noStrike" u="none">
                <a:solidFill>
                  <a:schemeClr val="dk1"/>
                </a:solidFill>
                <a:uFillTx/>
                <a:latin typeface="Arial"/>
              </a:rPr>
              <a:t>de </a:t>
            </a:r>
            <a:r>
              <a:rPr b="0" lang="pt-BR" sz="2300" spc="-91" strike="noStrike" u="none">
                <a:solidFill>
                  <a:schemeClr val="dk1"/>
                </a:solidFill>
                <a:uFillTx/>
                <a:latin typeface="Arial"/>
              </a:rPr>
              <a:t>outras </a:t>
            </a:r>
            <a:r>
              <a:rPr b="0" lang="pt-BR" sz="2300" spc="-60" strike="noStrike" u="none">
                <a:solidFill>
                  <a:schemeClr val="dk1"/>
                </a:solidFill>
                <a:uFillTx/>
                <a:latin typeface="Arial"/>
              </a:rPr>
              <a:t>linguagens </a:t>
            </a:r>
            <a:r>
              <a:rPr b="0" lang="pt-BR" sz="2300" spc="-71" strike="noStrike" u="none">
                <a:solidFill>
                  <a:schemeClr val="dk1"/>
                </a:solidFill>
                <a:uFillTx/>
                <a:latin typeface="Arial"/>
              </a:rPr>
              <a:t>de</a:t>
            </a:r>
            <a:r>
              <a:rPr b="0" lang="pt-BR" sz="2300" spc="-9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300" spc="-85" strike="noStrike" u="none">
                <a:solidFill>
                  <a:schemeClr val="dk1"/>
                </a:solidFill>
                <a:uFillTx/>
                <a:latin typeface="Arial"/>
              </a:rPr>
              <a:t>programação</a:t>
            </a:r>
            <a:endParaRPr b="0" lang="pt-BR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26"/>
              </a:spcBef>
            </a:pPr>
            <a:endParaRPr b="0" lang="pt-BR" sz="44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67440" indent="-197640" defTabSz="914400">
              <a:lnSpc>
                <a:spcPct val="100000"/>
              </a:lnSpc>
              <a:buClr>
                <a:srgbClr val="000000"/>
              </a:buClr>
              <a:buSzPct val="107000"/>
              <a:buFont typeface="OpenSymbol"/>
              <a:buChar char="-"/>
              <a:tabLst>
                <a:tab algn="l" pos="668160"/>
              </a:tabLst>
            </a:pPr>
            <a:r>
              <a:rPr b="0" lang="pt-BR" sz="2100" spc="-45" strike="noStrike" u="none">
                <a:solidFill>
                  <a:schemeClr val="dk1"/>
                </a:solidFill>
                <a:uFillTx/>
                <a:latin typeface="Arial"/>
              </a:rPr>
              <a:t>Declarativa(</a:t>
            </a:r>
            <a:r>
              <a:rPr b="0" lang="pt-BR" sz="2100" spc="-51" strike="noStrike" u="none">
                <a:solidFill>
                  <a:schemeClr val="dk1"/>
                </a:solidFill>
                <a:uFillTx/>
                <a:latin typeface="Arial"/>
              </a:rPr>
              <a:t>não</a:t>
            </a:r>
            <a:r>
              <a:rPr b="0" lang="pt-BR" sz="2100" spc="-54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100" spc="-34" strike="noStrike" u="none">
                <a:solidFill>
                  <a:schemeClr val="dk1"/>
                </a:solidFill>
                <a:uFillTx/>
                <a:latin typeface="Arial"/>
              </a:rPr>
              <a:t>processual)</a:t>
            </a:r>
            <a:endParaRPr b="0" lang="pt-BR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67440" indent="-197640" defTabSz="9144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SzPct val="122000"/>
              <a:buFont typeface="OpenSymbol"/>
              <a:buChar char="-"/>
              <a:tabLst>
                <a:tab algn="l" pos="668160"/>
              </a:tabLst>
            </a:pPr>
            <a:r>
              <a:rPr b="0" lang="pt-BR" sz="2000" spc="-20" strike="noStrike" u="none">
                <a:solidFill>
                  <a:schemeClr val="dk1"/>
                </a:solidFill>
                <a:uFillTx/>
                <a:latin typeface="Arial"/>
              </a:rPr>
              <a:t>Recursão(</a:t>
            </a:r>
            <a:r>
              <a:rPr b="0" lang="pt-BR" sz="2000" spc="-60" strike="noStrike" u="none">
                <a:solidFill>
                  <a:schemeClr val="dk1"/>
                </a:solidFill>
                <a:uFillTx/>
                <a:latin typeface="Arial"/>
              </a:rPr>
              <a:t>não </a:t>
            </a:r>
            <a:r>
              <a:rPr b="0" lang="pt-BR" sz="2000" spc="-136" strike="noStrike" u="none">
                <a:solidFill>
                  <a:schemeClr val="dk1"/>
                </a:solidFill>
                <a:uFillTx/>
                <a:latin typeface="Arial"/>
              </a:rPr>
              <a:t>“para” </a:t>
            </a:r>
            <a:r>
              <a:rPr b="0" lang="pt-BR" sz="2000" spc="-99" strike="noStrike" u="none">
                <a:solidFill>
                  <a:schemeClr val="dk1"/>
                </a:solidFill>
                <a:uFillTx/>
                <a:latin typeface="Arial"/>
              </a:rPr>
              <a:t>ou </a:t>
            </a:r>
            <a:r>
              <a:rPr b="0" lang="pt-BR" sz="2000" spc="-125" strike="noStrike" u="none">
                <a:solidFill>
                  <a:schemeClr val="dk1"/>
                </a:solidFill>
                <a:uFillTx/>
                <a:latin typeface="Arial"/>
              </a:rPr>
              <a:t>“enquanto”</a:t>
            </a:r>
            <a:r>
              <a:rPr b="0" lang="pt-BR" sz="2000" spc="-85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000" spc="-40" strike="noStrike" u="none">
                <a:solidFill>
                  <a:schemeClr val="dk1"/>
                </a:solidFill>
                <a:uFillTx/>
                <a:latin typeface="Arial"/>
              </a:rPr>
              <a:t>laços)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67440" indent="-197640" defTabSz="91440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105000"/>
              <a:buFont typeface="OpenSymbol"/>
              <a:buChar char="-"/>
              <a:tabLst>
                <a:tab algn="l" pos="668160"/>
              </a:tabLst>
            </a:pPr>
            <a:r>
              <a:rPr b="0" lang="pt-BR" sz="2150" spc="-11" strike="noStrike" u="none">
                <a:solidFill>
                  <a:schemeClr val="dk1"/>
                </a:solidFill>
                <a:uFillTx/>
                <a:latin typeface="Arial"/>
              </a:rPr>
              <a:t>Relações(</a:t>
            </a:r>
            <a:r>
              <a:rPr b="0" lang="pt-BR" sz="2150" spc="-40" strike="noStrike" u="none">
                <a:solidFill>
                  <a:schemeClr val="dk1"/>
                </a:solidFill>
                <a:uFillTx/>
                <a:latin typeface="Arial"/>
              </a:rPr>
              <a:t>sem</a:t>
            </a:r>
            <a:r>
              <a:rPr b="0" lang="pt-BR" sz="2150" spc="315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150" spc="-54" strike="noStrike" u="none">
                <a:solidFill>
                  <a:schemeClr val="dk1"/>
                </a:solidFill>
                <a:uFillTx/>
                <a:latin typeface="Arial"/>
              </a:rPr>
              <a:t>funções)</a:t>
            </a:r>
            <a:endParaRPr b="0" lang="pt-BR" sz="2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67440" indent="-197640" defTabSz="914400">
              <a:lnSpc>
                <a:spcPct val="100000"/>
              </a:lnSpc>
              <a:spcBef>
                <a:spcPts val="1301"/>
              </a:spcBef>
              <a:buClr>
                <a:srgbClr val="000000"/>
              </a:buClr>
              <a:buSzPct val="105000"/>
              <a:buFont typeface="OpenSymbol"/>
              <a:buChar char="-"/>
              <a:tabLst>
                <a:tab algn="l" pos="668160"/>
              </a:tabLst>
            </a:pPr>
            <a:r>
              <a:rPr b="0" lang="pt-BR" sz="2150" spc="-71" strike="noStrike" u="none">
                <a:solidFill>
                  <a:schemeClr val="dk1"/>
                </a:solidFill>
                <a:uFillTx/>
                <a:latin typeface="Arial"/>
              </a:rPr>
              <a:t>Unificação</a:t>
            </a:r>
            <a:endParaRPr b="0" lang="pt-BR" sz="2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object 181"/>
          <p:cNvSpPr/>
          <p:nvPr/>
        </p:nvSpPr>
        <p:spPr>
          <a:xfrm>
            <a:off x="456840" y="133200"/>
            <a:ext cx="304560" cy="65530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98" name="object 182"/>
          <p:cNvSpPr/>
          <p:nvPr/>
        </p:nvSpPr>
        <p:spPr>
          <a:xfrm>
            <a:off x="837720" y="1466640"/>
            <a:ext cx="8076960" cy="360"/>
          </a:xfrm>
          <a:custGeom>
            <a:avLst/>
            <a:gdLst>
              <a:gd name="textAreaLeft" fmla="*/ 0 w 8076960"/>
              <a:gd name="textAreaRight" fmla="*/ 8077320 w 807696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8077200" h="0">
                <a:moveTo>
                  <a:pt x="0" y="0"/>
                </a:moveTo>
                <a:lnTo>
                  <a:pt x="80772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99" name="object 183"/>
          <p:cNvSpPr/>
          <p:nvPr/>
        </p:nvSpPr>
        <p:spPr>
          <a:xfrm>
            <a:off x="837720" y="1428840"/>
            <a:ext cx="8077320" cy="75600"/>
          </a:xfrm>
          <a:custGeom>
            <a:avLst/>
            <a:gdLst>
              <a:gd name="textAreaLeft" fmla="*/ 0 w 8077320"/>
              <a:gd name="textAreaRight" fmla="*/ 8077680 w 8077320"/>
              <a:gd name="textAreaTop" fmla="*/ 0 h 75600"/>
              <a:gd name="textAreaBottom" fmla="*/ 75960 h 75600"/>
            </a:gdLst>
            <a:ahLst/>
            <a:rect l="textAreaLeft" t="textAreaTop" r="textAreaRight" b="textAreaBottom"/>
            <a:pathLst>
              <a:path w="8077200" h="76200">
                <a:moveTo>
                  <a:pt x="0" y="0"/>
                </a:moveTo>
                <a:lnTo>
                  <a:pt x="8077194" y="0"/>
                </a:lnTo>
                <a:lnTo>
                  <a:pt x="8077194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00" name="object 184"/>
          <p:cNvSpPr/>
          <p:nvPr/>
        </p:nvSpPr>
        <p:spPr>
          <a:xfrm>
            <a:off x="0" y="1466640"/>
            <a:ext cx="380880" cy="360"/>
          </a:xfrm>
          <a:custGeom>
            <a:avLst/>
            <a:gdLst>
              <a:gd name="textAreaLeft" fmla="*/ 0 w 380880"/>
              <a:gd name="textAreaRight" fmla="*/ 381240 w 38088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01" name="object 185"/>
          <p:cNvSpPr/>
          <p:nvPr/>
        </p:nvSpPr>
        <p:spPr>
          <a:xfrm>
            <a:off x="360" y="1428840"/>
            <a:ext cx="380520" cy="75600"/>
          </a:xfrm>
          <a:custGeom>
            <a:avLst/>
            <a:gdLst>
              <a:gd name="textAreaLeft" fmla="*/ 0 w 380520"/>
              <a:gd name="textAreaRight" fmla="*/ 380880 w 380520"/>
              <a:gd name="textAreaTop" fmla="*/ 0 h 75600"/>
              <a:gd name="textAreaBottom" fmla="*/ 75960 h 75600"/>
            </a:gdLst>
            <a:ahLst/>
            <a:rect l="textAreaLeft" t="textAreaTop" r="textAreaRight" b="textAreaBottom"/>
            <a:pathLst>
              <a:path w="381000" h="76200">
                <a:moveTo>
                  <a:pt x="0" y="0"/>
                </a:moveTo>
                <a:lnTo>
                  <a:pt x="380999" y="0"/>
                </a:lnTo>
                <a:lnTo>
                  <a:pt x="380999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2115360" y="544680"/>
            <a:ext cx="6344640" cy="1442520"/>
          </a:xfrm>
          <a:prstGeom prst="rect">
            <a:avLst/>
          </a:prstGeom>
          <a:noFill/>
          <a:ln w="0">
            <a:noFill/>
          </a:ln>
        </p:spPr>
        <p:txBody>
          <a:bodyPr lIns="0" rIns="0" tIns="20160" bIns="0" anchor="t">
            <a:noAutofit/>
          </a:bodyPr>
          <a:p>
            <a:pPr marL="16920" indent="0">
              <a:lnSpc>
                <a:spcPct val="100000"/>
              </a:lnSpc>
              <a:spcBef>
                <a:spcPts val="159"/>
              </a:spcBef>
              <a:buNone/>
            </a:pPr>
            <a:r>
              <a:rPr b="1" lang="pt-BR" sz="4670" spc="6" strike="noStrike" u="none">
                <a:solidFill>
                  <a:srgbClr val="041daa"/>
                </a:solidFill>
                <a:uFillTx/>
                <a:latin typeface="Arial"/>
              </a:rPr>
              <a:t>Definição </a:t>
            </a:r>
            <a:r>
              <a:rPr b="1" lang="pt-BR" sz="4670" strike="noStrike" u="none">
                <a:solidFill>
                  <a:srgbClr val="041daa"/>
                </a:solidFill>
                <a:uFillTx/>
                <a:latin typeface="Arial"/>
              </a:rPr>
              <a:t>revista</a:t>
            </a:r>
            <a:r>
              <a:rPr b="1" lang="pt-BR" sz="4670" spc="-54" strike="noStrike" u="none">
                <a:solidFill>
                  <a:srgbClr val="041daa"/>
                </a:solidFill>
                <a:uFillTx/>
                <a:latin typeface="Arial"/>
              </a:rPr>
              <a:t> </a:t>
            </a:r>
            <a:r>
              <a:rPr b="1" lang="pt-BR" sz="4670" spc="-54" strike="noStrike" u="none">
                <a:solidFill>
                  <a:srgbClr val="041daa"/>
                </a:solidFill>
                <a:uFillTx/>
                <a:latin typeface="Arial"/>
              </a:rPr>
              <a:t>3</a:t>
            </a:r>
            <a:r>
              <a:rPr b="1" lang="pt-BR" sz="4670" strike="noStrike" u="none">
                <a:solidFill>
                  <a:srgbClr val="041daa"/>
                </a:solidFill>
                <a:uFillTx/>
                <a:latin typeface="Arial"/>
              </a:rPr>
              <a:t>/3</a:t>
            </a:r>
            <a:endParaRPr b="0" lang="pt-BR" sz="467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03" name="object 187"/>
          <p:cNvSpPr/>
          <p:nvPr/>
        </p:nvSpPr>
        <p:spPr>
          <a:xfrm>
            <a:off x="905760" y="1486800"/>
            <a:ext cx="8009280" cy="510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9640" bIns="0" anchor="t">
            <a:spAutoFit/>
          </a:bodyPr>
          <a:p>
            <a:pPr marL="405720" indent="-38844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  <a:tabLst>
                <a:tab algn="l" pos="406440"/>
              </a:tabLst>
            </a:pP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Se T</a:t>
            </a:r>
            <a:r>
              <a:rPr b="0" lang="pt-BR" sz="2200" spc="20" strike="noStrike" u="none">
                <a:solidFill>
                  <a:schemeClr val="dk1"/>
                </a:solidFill>
                <a:uFillTx/>
                <a:latin typeface="Arial"/>
              </a:rPr>
              <a:t>1 </a:t>
            </a: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e </a:t>
            </a: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T</a:t>
            </a:r>
            <a:r>
              <a:rPr b="0" lang="pt-BR" sz="2200" spc="20" strike="noStrike" u="none">
                <a:solidFill>
                  <a:schemeClr val="dk1"/>
                </a:solidFill>
                <a:uFillTx/>
                <a:latin typeface="Arial"/>
              </a:rPr>
              <a:t>2 </a:t>
            </a: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são </a:t>
            </a: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constantes, </a:t>
            </a:r>
            <a:r>
              <a:rPr b="0" lang="pt-BR" sz="2200" strike="noStrike" u="none">
                <a:solidFill>
                  <a:schemeClr val="dk1"/>
                </a:solidFill>
                <a:uFillTx/>
                <a:latin typeface="Arial"/>
              </a:rPr>
              <a:t>então</a:t>
            </a:r>
            <a:endParaRPr b="0" lang="pt-BR" sz="2200" strike="noStrike" u="none">
              <a:solidFill>
                <a:srgbClr val="000000"/>
              </a:solidFill>
              <a:uFillTx/>
              <a:latin typeface="Arial"/>
              <a:ea typeface="Noto Sans CJK SC"/>
            </a:endParaRPr>
          </a:p>
          <a:p>
            <a:pPr marL="694080" defTabSz="914400">
              <a:lnSpc>
                <a:spcPct val="116000"/>
              </a:lnSpc>
              <a:tabLst>
                <a:tab algn="l" pos="406440"/>
              </a:tabLst>
            </a:pP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T</a:t>
            </a:r>
            <a:r>
              <a:rPr b="0" lang="pt-BR" sz="2200" spc="20" strike="noStrike" u="none">
                <a:solidFill>
                  <a:schemeClr val="dk1"/>
                </a:solidFill>
                <a:uFillTx/>
                <a:latin typeface="Arial"/>
              </a:rPr>
              <a:t>1 </a:t>
            </a:r>
            <a:r>
              <a:rPr b="0" lang="pt-BR" sz="2200" strike="noStrike" u="none">
                <a:solidFill>
                  <a:schemeClr val="dk1"/>
                </a:solidFill>
                <a:uFillTx/>
                <a:latin typeface="Arial"/>
              </a:rPr>
              <a:t>e </a:t>
            </a: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T</a:t>
            </a:r>
            <a:r>
              <a:rPr b="0" lang="pt-BR" sz="2200" spc="20" strike="noStrike" u="none">
                <a:solidFill>
                  <a:schemeClr val="dk1"/>
                </a:solidFill>
                <a:uFillTx/>
                <a:latin typeface="Arial"/>
              </a:rPr>
              <a:t>2 </a:t>
            </a:r>
            <a:r>
              <a:rPr b="0" lang="pt-BR" sz="2200" spc="2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unifica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m </a:t>
            </a:r>
            <a:r>
              <a:rPr b="0" lang="pt-BR" sz="2200" strike="noStrike" u="none">
                <a:solidFill>
                  <a:schemeClr val="dk1"/>
                </a:solidFill>
                <a:uFillTx/>
                <a:latin typeface="Arial"/>
              </a:rPr>
              <a:t>se 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eles </a:t>
            </a:r>
            <a:r>
              <a:rPr b="0" lang="pt-BR" sz="2200" strike="noStrike" u="none">
                <a:solidFill>
                  <a:schemeClr val="dk1"/>
                </a:solidFill>
                <a:uFillTx/>
                <a:latin typeface="Arial"/>
              </a:rPr>
              <a:t>são o </a:t>
            </a:r>
            <a:r>
              <a:rPr b="0" lang="pt-BR" sz="2200" strike="noStrike" u="none">
                <a:solidFill>
                  <a:schemeClr val="dk1"/>
                </a:solidFill>
                <a:uFillTx/>
                <a:latin typeface="Arial"/>
              </a:rPr>
              <a:t>mesmo 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átomo, 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ou </a:t>
            </a:r>
            <a:r>
              <a:rPr b="0" lang="pt-BR" sz="2200" strike="noStrike" u="none">
                <a:solidFill>
                  <a:schemeClr val="dk1"/>
                </a:solidFill>
                <a:uFillTx/>
                <a:latin typeface="Arial"/>
              </a:rPr>
              <a:t>o  </a:t>
            </a:r>
            <a:r>
              <a:rPr b="0" lang="pt-BR" sz="2200" strike="noStrike" u="none">
                <a:solidFill>
                  <a:schemeClr val="dk1"/>
                </a:solidFill>
                <a:uFillTx/>
                <a:latin typeface="Arial"/>
              </a:rPr>
              <a:t>mesmo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número</a:t>
            </a:r>
            <a:endParaRPr b="0" lang="pt-BR" sz="2200" strike="noStrike" u="none">
              <a:solidFill>
                <a:srgbClr val="000000"/>
              </a:solidFill>
              <a:uFillTx/>
              <a:latin typeface="Arial"/>
              <a:ea typeface="Noto Sans CJK SC"/>
            </a:endParaRPr>
          </a:p>
          <a:p>
            <a:pPr marL="332640" indent="-315720" defTabSz="914400">
              <a:lnSpc>
                <a:spcPct val="100000"/>
              </a:lnSpc>
              <a:spcBef>
                <a:spcPts val="709"/>
              </a:spcBef>
              <a:buClr>
                <a:srgbClr val="000000"/>
              </a:buClr>
              <a:buFont typeface="OpenSymbol"/>
              <a:buAutoNum type="arabicPeriod" startAt="2"/>
              <a:tabLst>
                <a:tab algn="l" pos="333720"/>
              </a:tabLst>
            </a:pP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20" strike="noStrike" u="none">
                <a:solidFill>
                  <a:schemeClr val="dk1"/>
                </a:solidFill>
                <a:uFillTx/>
                <a:latin typeface="Arial"/>
              </a:rPr>
              <a:t>Se</a:t>
            </a: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T</a:t>
            </a:r>
            <a:r>
              <a:rPr b="0" lang="pt-BR" sz="2200" spc="20" strike="noStrike" u="none">
                <a:solidFill>
                  <a:schemeClr val="dk1"/>
                </a:solidFill>
                <a:uFillTx/>
                <a:latin typeface="Arial"/>
              </a:rPr>
              <a:t>1</a:t>
            </a: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20" strike="noStrike" u="none">
                <a:solidFill>
                  <a:schemeClr val="dk1"/>
                </a:solidFill>
                <a:uFillTx/>
                <a:latin typeface="Arial"/>
              </a:rPr>
              <a:t>é</a:t>
            </a: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20" strike="noStrike" u="none">
                <a:solidFill>
                  <a:schemeClr val="dk1"/>
                </a:solidFill>
                <a:uFillTx/>
                <a:latin typeface="Arial"/>
              </a:rPr>
              <a:t>uma</a:t>
            </a: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variável </a:t>
            </a:r>
            <a:r>
              <a:rPr b="0" lang="pt-BR" sz="2200" spc="20" strike="noStrike" u="none">
                <a:solidFill>
                  <a:schemeClr val="dk1"/>
                </a:solidFill>
                <a:uFillTx/>
                <a:latin typeface="Arial"/>
              </a:rPr>
              <a:t>e</a:t>
            </a: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20" strike="noStrike" u="none">
                <a:solidFill>
                  <a:schemeClr val="dk1"/>
                </a:solidFill>
                <a:uFillTx/>
                <a:latin typeface="Arial"/>
              </a:rPr>
              <a:t>T2</a:t>
            </a: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representa</a:t>
            </a: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qualquer </a:t>
            </a: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tipo</a:t>
            </a: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de </a:t>
            </a: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termo,</a:t>
            </a: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então</a:t>
            </a:r>
            <a:endParaRPr b="0" lang="pt-BR" sz="2200" strike="noStrike" u="none">
              <a:solidFill>
                <a:srgbClr val="000000"/>
              </a:solidFill>
              <a:uFillTx/>
              <a:latin typeface="Arial"/>
              <a:ea typeface="Noto Sans CJK SC"/>
            </a:endParaRPr>
          </a:p>
          <a:p>
            <a:pPr marL="694080" defTabSz="914400">
              <a:lnSpc>
                <a:spcPct val="100000"/>
              </a:lnSpc>
              <a:tabLst>
                <a:tab algn="l" pos="333720"/>
              </a:tabLst>
            </a:pP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T</a:t>
            </a:r>
            <a:r>
              <a:rPr b="0" lang="pt-BR" sz="2200" spc="20" strike="noStrike" u="none">
                <a:solidFill>
                  <a:schemeClr val="dk1"/>
                </a:solidFill>
                <a:uFillTx/>
                <a:latin typeface="Arial"/>
              </a:rPr>
              <a:t>1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-14" strike="noStrike" u="none">
                <a:solidFill>
                  <a:schemeClr val="dk1"/>
                </a:solidFill>
                <a:uFillTx/>
                <a:latin typeface="Arial"/>
              </a:rPr>
              <a:t>e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-14" strike="noStrike" u="none">
                <a:solidFill>
                  <a:schemeClr val="dk1"/>
                </a:solidFill>
                <a:uFillTx/>
                <a:latin typeface="Arial"/>
              </a:rPr>
              <a:t>T2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-14" strike="noStrike" u="none">
                <a:solidFill>
                  <a:schemeClr val="dk1"/>
                </a:solidFill>
                <a:uFillTx/>
                <a:latin typeface="Arial"/>
              </a:rPr>
              <a:t>unificam </a:t>
            </a:r>
            <a:r>
              <a:rPr b="0" lang="pt-BR" sz="2200" spc="-14" strike="noStrike" u="none">
                <a:solidFill>
                  <a:schemeClr val="dk1"/>
                </a:solidFill>
                <a:uFillTx/>
                <a:latin typeface="Arial"/>
              </a:rPr>
              <a:t>e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T</a:t>
            </a:r>
            <a:r>
              <a:rPr b="0" lang="pt-BR" sz="2200" spc="20" strike="noStrike" u="none">
                <a:solidFill>
                  <a:schemeClr val="dk1"/>
                </a:solidFill>
                <a:uFillTx/>
                <a:latin typeface="Arial"/>
              </a:rPr>
              <a:t>1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-14" strike="noStrike" u="none">
                <a:solidFill>
                  <a:schemeClr val="dk1"/>
                </a:solidFill>
                <a:uFillTx/>
                <a:latin typeface="Arial"/>
              </a:rPr>
              <a:t>é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-14" strike="noStrike" u="none">
                <a:solidFill>
                  <a:schemeClr val="dk1"/>
                </a:solidFill>
                <a:uFillTx/>
                <a:latin typeface="Arial"/>
              </a:rPr>
              <a:t>instanci</a:t>
            </a:r>
            <a:r>
              <a:rPr b="0" lang="pt-BR" sz="2200" spc="-14" strike="noStrike" u="none">
                <a:solidFill>
                  <a:schemeClr val="dk1"/>
                </a:solidFill>
                <a:uFillTx/>
                <a:latin typeface="Arial"/>
              </a:rPr>
              <a:t>ado </a:t>
            </a:r>
            <a:r>
              <a:rPr b="0" lang="pt-BR" sz="2200" spc="-14" strike="noStrike" u="none">
                <a:solidFill>
                  <a:schemeClr val="dk1"/>
                </a:solidFill>
                <a:uFillTx/>
                <a:latin typeface="Arial"/>
              </a:rPr>
              <a:t>para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-14" strike="noStrike" u="none">
                <a:solidFill>
                  <a:schemeClr val="dk1"/>
                </a:solidFill>
                <a:uFillTx/>
                <a:latin typeface="Arial"/>
              </a:rPr>
              <a:t>T2</a:t>
            </a:r>
            <a:endParaRPr b="0" lang="pt-BR" sz="2200" strike="noStrike" u="none">
              <a:solidFill>
                <a:srgbClr val="000000"/>
              </a:solidFill>
              <a:uFillTx/>
              <a:latin typeface="Arial"/>
              <a:ea typeface="Noto Sans CJK SC"/>
            </a:endParaRPr>
          </a:p>
          <a:p>
            <a:pPr marL="694080" defTabSz="914400">
              <a:lnSpc>
                <a:spcPct val="100000"/>
              </a:lnSpc>
              <a:tabLst>
                <a:tab algn="l" pos="333720"/>
              </a:tabLst>
            </a:pP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(e vice</a:t>
            </a:r>
            <a:r>
              <a:rPr b="0" lang="pt-BR" sz="2200" spc="-14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versa)</a:t>
            </a:r>
            <a:endParaRPr b="0" lang="pt-BR" sz="2200" strike="noStrike" u="none">
              <a:solidFill>
                <a:srgbClr val="000000"/>
              </a:solidFill>
              <a:uFillTx/>
              <a:latin typeface="Arial"/>
              <a:ea typeface="Noto Sans CJK SC"/>
            </a:endParaRPr>
          </a:p>
          <a:p>
            <a:pPr marL="332640" indent="-315720" defTabSz="914400">
              <a:lnSpc>
                <a:spcPct val="100000"/>
              </a:lnSpc>
              <a:spcBef>
                <a:spcPts val="816"/>
              </a:spcBef>
              <a:buClr>
                <a:srgbClr val="000000"/>
              </a:buClr>
              <a:buFont typeface="OpenSymbol"/>
              <a:buAutoNum type="arabicPeriod" startAt="3"/>
              <a:tabLst>
                <a:tab algn="l" pos="333720"/>
              </a:tabLst>
            </a:pPr>
            <a:r>
              <a:rPr b="0" lang="pt-BR" sz="2200" spc="20" strike="noStrike" u="none">
                <a:solidFill>
                  <a:schemeClr val="dk1"/>
                </a:solidFill>
                <a:uFillTx/>
                <a:latin typeface="Arial"/>
              </a:rPr>
              <a:t>Se</a:t>
            </a: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20" strike="noStrike" u="none">
                <a:solidFill>
                  <a:schemeClr val="dk1"/>
                </a:solidFill>
                <a:uFillTx/>
                <a:latin typeface="Arial"/>
              </a:rPr>
              <a:t>T1</a:t>
            </a: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20" strike="noStrike" u="none">
                <a:solidFill>
                  <a:schemeClr val="dk1"/>
                </a:solidFill>
                <a:uFillTx/>
                <a:latin typeface="Arial"/>
              </a:rPr>
              <a:t>e</a:t>
            </a: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20" strike="noStrike" u="none">
                <a:solidFill>
                  <a:schemeClr val="dk1"/>
                </a:solidFill>
                <a:uFillTx/>
                <a:latin typeface="Arial"/>
              </a:rPr>
              <a:t>T2</a:t>
            </a: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20" strike="noStrike" u="none">
                <a:solidFill>
                  <a:schemeClr val="dk1"/>
                </a:solidFill>
                <a:uFillTx/>
                <a:latin typeface="Arial"/>
              </a:rPr>
              <a:t>são</a:t>
            </a: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20" strike="noStrike" u="none">
                <a:solidFill>
                  <a:schemeClr val="dk1"/>
                </a:solidFill>
                <a:uFillTx/>
                <a:latin typeface="Arial"/>
              </a:rPr>
              <a:t>termos</a:t>
            </a: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20" strike="noStrike" u="none">
                <a:solidFill>
                  <a:schemeClr val="dk1"/>
                </a:solidFill>
                <a:uFillTx/>
                <a:latin typeface="Arial"/>
              </a:rPr>
              <a:t>complexos</a:t>
            </a:r>
            <a:r>
              <a:rPr b="0" lang="pt-BR" sz="2200" spc="20" strike="noStrike" u="none">
                <a:solidFill>
                  <a:schemeClr val="dk1"/>
                </a:solidFill>
                <a:uFillTx/>
                <a:latin typeface="Arial"/>
              </a:rPr>
              <a:t>,</a:t>
            </a: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20" strike="noStrike" u="none">
                <a:solidFill>
                  <a:schemeClr val="dk1"/>
                </a:solidFill>
                <a:uFillTx/>
                <a:latin typeface="Arial"/>
              </a:rPr>
              <a:t>em</a:t>
            </a: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seguida,</a:t>
            </a: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eles</a:t>
            </a: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unificam </a:t>
            </a: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se:</a:t>
            </a:r>
            <a:endParaRPr b="0" lang="pt-BR" sz="2200" strike="noStrike" u="none">
              <a:solidFill>
                <a:srgbClr val="000000"/>
              </a:solidFill>
              <a:uFillTx/>
              <a:latin typeface="Arial"/>
              <a:ea typeface="Noto Sans CJK SC"/>
            </a:endParaRPr>
          </a:p>
          <a:p>
            <a:pPr lvl="1" marL="988200" indent="-36144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  <a:tabLst>
                <a:tab algn="l" pos="988920"/>
              </a:tabLst>
            </a:pP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Eles </a:t>
            </a: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têm o </a:t>
            </a: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mes</a:t>
            </a: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mo </a:t>
            </a: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funtor </a:t>
            </a: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e </a:t>
            </a:r>
            <a:r>
              <a:rPr b="0" lang="pt-BR" sz="2200" strike="noStrike" u="none">
                <a:solidFill>
                  <a:schemeClr val="dk1"/>
                </a:solidFill>
                <a:uFillTx/>
                <a:latin typeface="Arial"/>
              </a:rPr>
              <a:t>arida</a:t>
            </a:r>
            <a:r>
              <a:rPr b="0" lang="pt-BR" sz="2200" strike="noStrike" u="none">
                <a:solidFill>
                  <a:schemeClr val="dk1"/>
                </a:solidFill>
                <a:uFillTx/>
                <a:latin typeface="Arial"/>
              </a:rPr>
              <a:t>de,</a:t>
            </a:r>
            <a:r>
              <a:rPr b="0" lang="pt-BR" sz="2200" spc="-28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e</a:t>
            </a:r>
            <a:endParaRPr b="0" lang="pt-BR" sz="2200" strike="noStrike" u="none">
              <a:solidFill>
                <a:srgbClr val="000000"/>
              </a:solidFill>
              <a:uFillTx/>
              <a:latin typeface="Arial"/>
              <a:ea typeface="Noto Sans CJK SC"/>
            </a:endParaRPr>
          </a:p>
          <a:p>
            <a:pPr lvl="1" marL="919440" indent="-293040" defTabSz="914400">
              <a:lnSpc>
                <a:spcPct val="100000"/>
              </a:lnSpc>
              <a:spcBef>
                <a:spcPts val="142"/>
              </a:spcBef>
              <a:buClr>
                <a:srgbClr val="000000"/>
              </a:buClr>
              <a:buFont typeface="OpenSymbol"/>
              <a:buAutoNum type="arabicPeriod"/>
              <a:tabLst>
                <a:tab algn="l" pos="920160"/>
              </a:tabLst>
            </a:pPr>
            <a:r>
              <a:rPr b="0" lang="pt-BR" sz="220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trike="noStrike" u="none">
                <a:solidFill>
                  <a:schemeClr val="dk1"/>
                </a:solidFill>
                <a:uFillTx/>
                <a:latin typeface="Arial"/>
              </a:rPr>
              <a:t>todos </a:t>
            </a:r>
            <a:r>
              <a:rPr b="0" lang="pt-BR" sz="2200" strike="noStrike" u="none">
                <a:solidFill>
                  <a:schemeClr val="dk1"/>
                </a:solidFill>
                <a:uFillTx/>
                <a:latin typeface="Arial"/>
              </a:rPr>
              <a:t>os </a:t>
            </a:r>
            <a:r>
              <a:rPr b="0" lang="pt-BR" sz="2200" strike="noStrike" u="none">
                <a:solidFill>
                  <a:schemeClr val="dk1"/>
                </a:solidFill>
                <a:uFillTx/>
                <a:latin typeface="Arial"/>
              </a:rPr>
              <a:t>seus 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argum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entos </a:t>
            </a:r>
            <a:r>
              <a:rPr b="0" lang="pt-BR" sz="2200" strike="noStrike" u="none">
                <a:solidFill>
                  <a:schemeClr val="dk1"/>
                </a:solidFill>
                <a:uFillTx/>
                <a:latin typeface="Arial"/>
              </a:rPr>
              <a:t>corres</a:t>
            </a:r>
            <a:r>
              <a:rPr b="0" lang="pt-BR" sz="2200" strike="noStrike" u="none">
                <a:solidFill>
                  <a:schemeClr val="dk1"/>
                </a:solidFill>
                <a:uFillTx/>
                <a:latin typeface="Arial"/>
              </a:rPr>
              <a:t>ponde</a:t>
            </a:r>
            <a:r>
              <a:rPr b="0" lang="pt-BR" sz="2200" strike="noStrike" u="none">
                <a:solidFill>
                  <a:schemeClr val="dk1"/>
                </a:solidFill>
                <a:uFillTx/>
                <a:latin typeface="Arial"/>
              </a:rPr>
              <a:t>ntes 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unific</a:t>
            </a:r>
            <a:r>
              <a:rPr b="0" lang="pt-BR" sz="2200" spc="-6" strike="noStrike" u="none">
                <a:solidFill>
                  <a:schemeClr val="dk1"/>
                </a:solidFill>
                <a:uFillTx/>
                <a:latin typeface="Arial"/>
              </a:rPr>
              <a:t>am</a:t>
            </a:r>
            <a:r>
              <a:rPr b="0" lang="pt-BR" sz="2200" spc="34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trike="noStrike" u="none">
                <a:solidFill>
                  <a:schemeClr val="dk1"/>
                </a:solidFill>
                <a:uFillTx/>
                <a:latin typeface="Arial"/>
              </a:rPr>
              <a:t>e</a:t>
            </a:r>
            <a:endParaRPr b="0" lang="pt-BR" sz="2200" strike="noStrike" u="none">
              <a:solidFill>
                <a:srgbClr val="000000"/>
              </a:solidFill>
              <a:uFillTx/>
              <a:latin typeface="Arial"/>
              <a:ea typeface="Noto Sans CJK SC"/>
            </a:endParaRPr>
          </a:p>
          <a:p>
            <a:pPr lvl="1" marL="988200" indent="-36144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eriod"/>
              <a:tabLst>
                <a:tab algn="l" pos="988920"/>
              </a:tabLst>
            </a:pP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as </a:t>
            </a:r>
            <a:r>
              <a:rPr b="0" lang="pt-BR" sz="2200" strike="noStrike" u="none">
                <a:solidFill>
                  <a:schemeClr val="dk1"/>
                </a:solidFill>
                <a:uFillTx/>
                <a:latin typeface="Arial"/>
              </a:rPr>
              <a:t>instâ</a:t>
            </a:r>
            <a:r>
              <a:rPr b="0" lang="pt-BR" sz="2200" strike="noStrike" u="none">
                <a:solidFill>
                  <a:schemeClr val="dk1"/>
                </a:solidFill>
                <a:uFillTx/>
                <a:latin typeface="Arial"/>
              </a:rPr>
              <a:t>ncias </a:t>
            </a: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variá</a:t>
            </a: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veis </a:t>
            </a:r>
            <a:r>
              <a:rPr b="0" lang="pt-BR" sz="2200" spc="14" strike="noStrike" u="none">
                <a:solidFill>
                  <a:schemeClr val="dk1"/>
                </a:solidFill>
                <a:uFillTx/>
                <a:latin typeface="Arial"/>
              </a:rPr>
              <a:t>são</a:t>
            </a:r>
            <a:r>
              <a:rPr b="0" lang="pt-BR" sz="2200" spc="2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comp</a:t>
            </a: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atívei</a:t>
            </a:r>
            <a:r>
              <a:rPr b="0" lang="pt-BR" sz="2200" spc="6" strike="noStrike" u="none">
                <a:solidFill>
                  <a:schemeClr val="dk1"/>
                </a:solidFill>
                <a:uFillTx/>
                <a:latin typeface="Arial"/>
              </a:rPr>
              <a:t>s.</a:t>
            </a:r>
            <a:endParaRPr b="0" lang="pt-BR" sz="2200" strike="noStrike" u="none">
              <a:solidFill>
                <a:srgbClr val="000000"/>
              </a:solidFill>
              <a:uFillTx/>
              <a:latin typeface="Arial"/>
              <a:ea typeface="Noto Sans CJK SC"/>
            </a:endParaRPr>
          </a:p>
          <a:p>
            <a:pPr marL="694080" defTabSz="914400">
              <a:lnSpc>
                <a:spcPct val="100000"/>
              </a:lnSpc>
              <a:tabLst>
                <a:tab algn="l" pos="988920"/>
              </a:tabLst>
            </a:pPr>
            <a:endParaRPr b="0" lang="pt-BR" sz="2200" strike="noStrike" u="none">
              <a:solidFill>
                <a:srgbClr val="000000"/>
              </a:solidFill>
              <a:uFillTx/>
              <a:latin typeface="Arial"/>
              <a:ea typeface="Noto Sans CJK SC"/>
            </a:endParaRPr>
          </a:p>
        </p:txBody>
      </p:sp>
      <p:sp>
        <p:nvSpPr>
          <p:cNvPr id="504" name="object 188"/>
          <p:cNvSpPr/>
          <p:nvPr/>
        </p:nvSpPr>
        <p:spPr>
          <a:xfrm>
            <a:off x="186840" y="4111920"/>
            <a:ext cx="122760" cy="25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280" bIns="0" anchor="t" vert="vert270">
            <a:noAutofit/>
          </a:bodyPr>
          <a:p>
            <a:pPr marL="16920" defTabSz="914400">
              <a:lnSpc>
                <a:spcPct val="100000"/>
              </a:lnSpc>
              <a:spcBef>
                <a:spcPts val="207"/>
              </a:spcBef>
            </a:pP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© Patrick </a:t>
            </a:r>
            <a:r>
              <a:rPr b="1" lang="pt-BR" sz="1070" spc="-6" strike="noStrike" u="none">
                <a:solidFill>
                  <a:schemeClr val="dk1"/>
                </a:solidFill>
                <a:uFillTx/>
                <a:latin typeface="Arial"/>
              </a:rPr>
              <a:t>Blackburn, Johan Bos </a:t>
            </a: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&amp; </a:t>
            </a:r>
            <a:r>
              <a:rPr b="1" lang="pt-BR" sz="1070" spc="-6" strike="noStrike" u="none">
                <a:solidFill>
                  <a:schemeClr val="dk1"/>
                </a:solidFill>
                <a:uFillTx/>
                <a:latin typeface="Arial"/>
              </a:rPr>
              <a:t>Kristina</a:t>
            </a:r>
            <a:r>
              <a:rPr b="1" lang="pt-BR" sz="1070" spc="-6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Striegnitz</a:t>
            </a:r>
            <a:endParaRPr b="0" lang="pt-BR" sz="107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object 189"/>
          <p:cNvSpPr/>
          <p:nvPr/>
        </p:nvSpPr>
        <p:spPr>
          <a:xfrm>
            <a:off x="1183680" y="428400"/>
            <a:ext cx="7816320" cy="51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 anchor="t">
            <a:spAutoFit/>
          </a:bodyPr>
          <a:p>
            <a:pPr marL="16920" defTabSz="914400">
              <a:lnSpc>
                <a:spcPct val="100000"/>
              </a:lnSpc>
              <a:spcBef>
                <a:spcPts val="133"/>
              </a:spcBef>
            </a:pPr>
            <a:r>
              <a:rPr b="1" lang="pt-BR" sz="3240" strike="noStrike" u="none">
                <a:solidFill>
                  <a:srgbClr val="041daa"/>
                </a:solidFill>
                <a:uFillTx/>
                <a:latin typeface="Arial"/>
              </a:rPr>
              <a:t>Exemplo </a:t>
            </a:r>
            <a:r>
              <a:rPr b="1" lang="pt-BR" sz="3240" spc="-6" strike="noStrike" u="none">
                <a:solidFill>
                  <a:srgbClr val="041daa"/>
                </a:solidFill>
                <a:uFillTx/>
                <a:latin typeface="Arial"/>
              </a:rPr>
              <a:t>com </a:t>
            </a:r>
            <a:r>
              <a:rPr b="1" lang="pt-BR" sz="3240" strike="noStrike" u="none">
                <a:solidFill>
                  <a:srgbClr val="041daa"/>
                </a:solidFill>
                <a:uFillTx/>
                <a:latin typeface="Arial"/>
              </a:rPr>
              <a:t>termos</a:t>
            </a:r>
            <a:r>
              <a:rPr b="1" lang="pt-BR" sz="3240" spc="-88" strike="noStrike" u="none">
                <a:solidFill>
                  <a:srgbClr val="041daa"/>
                </a:solidFill>
                <a:uFillTx/>
                <a:latin typeface="Arial"/>
              </a:rPr>
              <a:t> </a:t>
            </a:r>
            <a:r>
              <a:rPr b="1" lang="pt-BR" sz="3240" spc="-6" strike="noStrike" u="none">
                <a:solidFill>
                  <a:srgbClr val="041daa"/>
                </a:solidFill>
                <a:uFillTx/>
                <a:latin typeface="Arial"/>
              </a:rPr>
              <a:t>complex</a:t>
            </a:r>
            <a:r>
              <a:rPr b="1" lang="pt-BR" sz="3240" spc="-6" strike="noStrike" u="none">
                <a:solidFill>
                  <a:srgbClr val="041daa"/>
                </a:solidFill>
                <a:uFillTx/>
                <a:latin typeface="Arial"/>
              </a:rPr>
              <a:t>os</a:t>
            </a:r>
            <a:endParaRPr b="0" lang="pt-BR" sz="324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6" name="object 190"/>
          <p:cNvSpPr/>
          <p:nvPr/>
        </p:nvSpPr>
        <p:spPr>
          <a:xfrm>
            <a:off x="1145520" y="1730520"/>
            <a:ext cx="5154480" cy="215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 anchor="t">
            <a:spAutoFit/>
          </a:bodyPr>
          <a:p>
            <a:pPr marL="16920" defTabSz="914400">
              <a:lnSpc>
                <a:spcPct val="100000"/>
              </a:lnSpc>
              <a:spcBef>
                <a:spcPts val="133"/>
              </a:spcBef>
            </a:pPr>
            <a:r>
              <a:rPr b="0" lang="pt-BR" sz="2870" strike="noStrike" u="none">
                <a:solidFill>
                  <a:schemeClr val="dk1"/>
                </a:solidFill>
                <a:uFillTx/>
                <a:latin typeface="Arial"/>
              </a:rPr>
              <a:t>? - </a:t>
            </a:r>
            <a:r>
              <a:rPr b="0" lang="pt-BR" sz="2870" strike="noStrike" u="none">
                <a:solidFill>
                  <a:schemeClr val="dk1"/>
                </a:solidFill>
                <a:uFillTx/>
                <a:latin typeface="Arial"/>
              </a:rPr>
              <a:t>k(s(g), </a:t>
            </a:r>
            <a:r>
              <a:rPr b="0" lang="pt-BR" sz="2870" strike="noStrike" u="none">
                <a:solidFill>
                  <a:schemeClr val="dk1"/>
                </a:solidFill>
                <a:uFillTx/>
                <a:latin typeface="Arial"/>
              </a:rPr>
              <a:t>Y) = </a:t>
            </a:r>
            <a:r>
              <a:rPr b="0" lang="pt-BR" sz="2870" strike="noStrike" u="none">
                <a:solidFill>
                  <a:schemeClr val="dk1"/>
                </a:solidFill>
                <a:uFillTx/>
                <a:latin typeface="Arial"/>
              </a:rPr>
              <a:t>k(X, </a:t>
            </a:r>
            <a:r>
              <a:rPr b="0" lang="pt-BR" sz="2870" strike="noStrike" u="none">
                <a:solidFill>
                  <a:schemeClr val="dk1"/>
                </a:solidFill>
                <a:uFillTx/>
                <a:latin typeface="Arial"/>
              </a:rPr>
              <a:t>t</a:t>
            </a:r>
            <a:r>
              <a:rPr b="0" lang="pt-BR" sz="2870" spc="-119" strike="noStrike" u="none">
                <a:solidFill>
                  <a:schemeClr val="dk1"/>
                </a:solidFill>
                <a:uFillTx/>
                <a:latin typeface="Arial"/>
              </a:rPr>
              <a:t>(</a:t>
            </a:r>
            <a:r>
              <a:rPr b="0" lang="pt-BR" sz="2870" strike="noStrike" u="none">
                <a:solidFill>
                  <a:schemeClr val="dk1"/>
                </a:solidFill>
                <a:uFillTx/>
                <a:latin typeface="Arial"/>
              </a:rPr>
              <a:t>k)).</a:t>
            </a:r>
            <a:endParaRPr b="0" lang="pt-BR" sz="287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6920" defTabSz="914400">
              <a:lnSpc>
                <a:spcPct val="100000"/>
              </a:lnSpc>
              <a:spcBef>
                <a:spcPts val="181"/>
              </a:spcBef>
            </a:pPr>
            <a:r>
              <a:rPr b="0" lang="pt-BR" sz="2870" spc="28" strike="noStrike" u="none">
                <a:solidFill>
                  <a:schemeClr val="dk1"/>
                </a:solidFill>
                <a:uFillTx/>
                <a:latin typeface="Arial"/>
              </a:rPr>
              <a:t>X =</a:t>
            </a:r>
            <a:r>
              <a:rPr b="0" lang="pt-BR" sz="2870" spc="-94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870" spc="20" strike="noStrike" u="none">
                <a:solidFill>
                  <a:schemeClr val="dk1"/>
                </a:solidFill>
                <a:uFillTx/>
                <a:latin typeface="Arial"/>
              </a:rPr>
              <a:t>s</a:t>
            </a:r>
            <a:r>
              <a:rPr b="0" lang="pt-BR" sz="2870" spc="14" strike="noStrike" u="none">
                <a:solidFill>
                  <a:schemeClr val="dk1"/>
                </a:solidFill>
                <a:uFillTx/>
                <a:latin typeface="Arial"/>
              </a:rPr>
              <a:t>(g) </a:t>
            </a:r>
            <a:endParaRPr b="0" lang="pt-BR" sz="287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6920" defTabSz="914400">
              <a:lnSpc>
                <a:spcPct val="100000"/>
              </a:lnSpc>
              <a:spcBef>
                <a:spcPts val="181"/>
              </a:spcBef>
            </a:pPr>
            <a:r>
              <a:rPr b="0" lang="pt-BR" sz="2870" spc="28" strike="noStrike" u="none">
                <a:solidFill>
                  <a:schemeClr val="dk1"/>
                </a:solidFill>
                <a:uFillTx/>
                <a:latin typeface="Arial"/>
              </a:rPr>
              <a:t>Y = </a:t>
            </a:r>
            <a:r>
              <a:rPr b="0" lang="pt-BR" sz="2870" spc="6" strike="noStrike" u="none">
                <a:solidFill>
                  <a:schemeClr val="dk1"/>
                </a:solidFill>
                <a:uFillTx/>
                <a:latin typeface="Arial"/>
              </a:rPr>
              <a:t>t(</a:t>
            </a:r>
            <a:r>
              <a:rPr b="0" lang="pt-BR" sz="2870" spc="14" strike="noStrike" u="none">
                <a:solidFill>
                  <a:schemeClr val="dk1"/>
                </a:solidFill>
                <a:uFillTx/>
                <a:latin typeface="Arial"/>
              </a:rPr>
              <a:t>k) </a:t>
            </a:r>
            <a:endParaRPr b="0" lang="pt-BR" sz="287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6920" defTabSz="914400">
              <a:lnSpc>
                <a:spcPct val="100000"/>
              </a:lnSpc>
              <a:spcBef>
                <a:spcPts val="2679"/>
              </a:spcBef>
            </a:pPr>
            <a:r>
              <a:rPr b="0" lang="pt-BR" sz="2870" spc="20" strike="noStrike" u="none">
                <a:solidFill>
                  <a:schemeClr val="dk1"/>
                </a:solidFill>
                <a:uFillTx/>
                <a:latin typeface="Arial"/>
              </a:rPr>
              <a:t>?</a:t>
            </a:r>
            <a:r>
              <a:rPr b="0" lang="pt-BR" sz="2870" spc="-2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870" spc="14" strike="noStrike" u="none">
                <a:solidFill>
                  <a:schemeClr val="dk1"/>
                </a:solidFill>
                <a:uFillTx/>
                <a:latin typeface="Arial"/>
              </a:rPr>
              <a:t>-</a:t>
            </a:r>
            <a:endParaRPr b="0" lang="pt-BR" sz="287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7" name="object 191"/>
          <p:cNvSpPr/>
          <p:nvPr/>
        </p:nvSpPr>
        <p:spPr>
          <a:xfrm>
            <a:off x="186840" y="3942720"/>
            <a:ext cx="122760" cy="25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280" bIns="0" anchor="t" vert="vert270">
            <a:noAutofit/>
          </a:bodyPr>
          <a:p>
            <a:pPr marL="16920" defTabSz="914400">
              <a:lnSpc>
                <a:spcPct val="100000"/>
              </a:lnSpc>
              <a:spcBef>
                <a:spcPts val="207"/>
              </a:spcBef>
            </a:pP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© Patrick </a:t>
            </a:r>
            <a:r>
              <a:rPr b="1" lang="pt-BR" sz="1070" spc="-6" strike="noStrike" u="none">
                <a:solidFill>
                  <a:schemeClr val="dk1"/>
                </a:solidFill>
                <a:uFillTx/>
                <a:latin typeface="Arial"/>
              </a:rPr>
              <a:t>Blackburn, Johan Bos </a:t>
            </a: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&amp; </a:t>
            </a:r>
            <a:r>
              <a:rPr b="1" lang="pt-BR" sz="1070" spc="-6" strike="noStrike" u="none">
                <a:solidFill>
                  <a:schemeClr val="dk1"/>
                </a:solidFill>
                <a:uFillTx/>
                <a:latin typeface="Arial"/>
              </a:rPr>
              <a:t>Kristina</a:t>
            </a:r>
            <a:r>
              <a:rPr b="1" lang="pt-BR" sz="1070" spc="-6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Striegnitz</a:t>
            </a:r>
            <a:endParaRPr b="0" lang="pt-BR" sz="107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object 216"/>
          <p:cNvSpPr/>
          <p:nvPr/>
        </p:nvSpPr>
        <p:spPr>
          <a:xfrm>
            <a:off x="456840" y="133200"/>
            <a:ext cx="304560" cy="65530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09" name="object 217"/>
          <p:cNvSpPr/>
          <p:nvPr/>
        </p:nvSpPr>
        <p:spPr>
          <a:xfrm>
            <a:off x="837720" y="1466640"/>
            <a:ext cx="8076960" cy="360"/>
          </a:xfrm>
          <a:custGeom>
            <a:avLst/>
            <a:gdLst>
              <a:gd name="textAreaLeft" fmla="*/ 0 w 8076960"/>
              <a:gd name="textAreaRight" fmla="*/ 8077320 w 807696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8077200" h="0">
                <a:moveTo>
                  <a:pt x="0" y="0"/>
                </a:moveTo>
                <a:lnTo>
                  <a:pt x="80772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10" name="object 218"/>
          <p:cNvSpPr/>
          <p:nvPr/>
        </p:nvSpPr>
        <p:spPr>
          <a:xfrm>
            <a:off x="837720" y="1428840"/>
            <a:ext cx="8077320" cy="75600"/>
          </a:xfrm>
          <a:custGeom>
            <a:avLst/>
            <a:gdLst>
              <a:gd name="textAreaLeft" fmla="*/ 0 w 8077320"/>
              <a:gd name="textAreaRight" fmla="*/ 8077680 w 8077320"/>
              <a:gd name="textAreaTop" fmla="*/ 0 h 75600"/>
              <a:gd name="textAreaBottom" fmla="*/ 75960 h 75600"/>
            </a:gdLst>
            <a:ahLst/>
            <a:rect l="textAreaLeft" t="textAreaTop" r="textAreaRight" b="textAreaBottom"/>
            <a:pathLst>
              <a:path w="8077200" h="76200">
                <a:moveTo>
                  <a:pt x="0" y="0"/>
                </a:moveTo>
                <a:lnTo>
                  <a:pt x="8077194" y="0"/>
                </a:lnTo>
                <a:lnTo>
                  <a:pt x="8077194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11" name="object 219"/>
          <p:cNvSpPr/>
          <p:nvPr/>
        </p:nvSpPr>
        <p:spPr>
          <a:xfrm>
            <a:off x="0" y="1466640"/>
            <a:ext cx="380880" cy="360"/>
          </a:xfrm>
          <a:custGeom>
            <a:avLst/>
            <a:gdLst>
              <a:gd name="textAreaLeft" fmla="*/ 0 w 380880"/>
              <a:gd name="textAreaRight" fmla="*/ 381240 w 38088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12" name="object 220"/>
          <p:cNvSpPr/>
          <p:nvPr/>
        </p:nvSpPr>
        <p:spPr>
          <a:xfrm>
            <a:off x="360" y="1428840"/>
            <a:ext cx="380520" cy="75600"/>
          </a:xfrm>
          <a:custGeom>
            <a:avLst/>
            <a:gdLst>
              <a:gd name="textAreaLeft" fmla="*/ 0 w 380520"/>
              <a:gd name="textAreaRight" fmla="*/ 380880 w 380520"/>
              <a:gd name="textAreaTop" fmla="*/ 0 h 75600"/>
              <a:gd name="textAreaBottom" fmla="*/ 75960 h 75600"/>
            </a:gdLst>
            <a:ahLst/>
            <a:rect l="textAreaLeft" t="textAreaTop" r="textAreaRight" b="textAreaBottom"/>
            <a:pathLst>
              <a:path w="381000" h="76200">
                <a:moveTo>
                  <a:pt x="0" y="0"/>
                </a:moveTo>
                <a:lnTo>
                  <a:pt x="380999" y="0"/>
                </a:lnTo>
                <a:lnTo>
                  <a:pt x="380999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13" name="object 221"/>
          <p:cNvSpPr/>
          <p:nvPr/>
        </p:nvSpPr>
        <p:spPr>
          <a:xfrm>
            <a:off x="5219640" y="4206600"/>
            <a:ext cx="3669840" cy="22222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14" name="object 222"/>
          <p:cNvSpPr/>
          <p:nvPr/>
        </p:nvSpPr>
        <p:spPr>
          <a:xfrm>
            <a:off x="5214960" y="4201920"/>
            <a:ext cx="3679560" cy="2231640"/>
          </a:xfrm>
          <a:custGeom>
            <a:avLst/>
            <a:gdLst>
              <a:gd name="textAreaLeft" fmla="*/ 0 w 3679560"/>
              <a:gd name="textAreaRight" fmla="*/ 3679920 w 3679560"/>
              <a:gd name="textAreaTop" fmla="*/ 0 h 2231640"/>
              <a:gd name="textAreaBottom" fmla="*/ 2232000 h 2231640"/>
            </a:gdLst>
            <a:ahLst/>
            <a:rect l="textAreaLeft" t="textAreaTop" r="textAreaRight" b="textAreaBottom"/>
            <a:pathLst>
              <a:path w="3679825" h="2232025">
                <a:moveTo>
                  <a:pt x="0" y="0"/>
                </a:moveTo>
                <a:lnTo>
                  <a:pt x="3679817" y="0"/>
                </a:lnTo>
                <a:lnTo>
                  <a:pt x="3679817" y="2232018"/>
                </a:lnTo>
                <a:lnTo>
                  <a:pt x="0" y="2232018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15" name="PlaceHolder 1"/>
          <p:cNvSpPr>
            <a:spLocks noGrp="1"/>
          </p:cNvSpPr>
          <p:nvPr>
            <p:ph type="title"/>
          </p:nvPr>
        </p:nvSpPr>
        <p:spPr>
          <a:xfrm>
            <a:off x="1406160" y="564840"/>
            <a:ext cx="7593840" cy="1114560"/>
          </a:xfrm>
          <a:prstGeom prst="rect">
            <a:avLst/>
          </a:prstGeom>
          <a:noFill/>
          <a:ln w="0">
            <a:noFill/>
          </a:ln>
        </p:spPr>
        <p:txBody>
          <a:bodyPr lIns="0" rIns="0" tIns="16920" bIns="0" anchor="t">
            <a:noAutofit/>
          </a:bodyPr>
          <a:p>
            <a:pPr marL="16920" indent="0">
              <a:lnSpc>
                <a:spcPct val="100000"/>
              </a:lnSpc>
              <a:spcBef>
                <a:spcPts val="133"/>
              </a:spcBef>
              <a:buNone/>
            </a:pPr>
            <a:r>
              <a:rPr b="1" lang="pt-BR" sz="3600" strike="noStrike" u="none">
                <a:solidFill>
                  <a:srgbClr val="041daa"/>
                </a:solidFill>
                <a:uFillTx/>
                <a:latin typeface="Arial"/>
              </a:rPr>
              <a:t>Progr</a:t>
            </a:r>
            <a:r>
              <a:rPr b="1" lang="pt-BR" sz="3600" strike="noStrike" u="none">
                <a:solidFill>
                  <a:srgbClr val="041daa"/>
                </a:solidFill>
                <a:uFillTx/>
                <a:latin typeface="Arial"/>
              </a:rPr>
              <a:t>amação </a:t>
            </a:r>
            <a:r>
              <a:rPr b="1" lang="pt-BR" sz="3600" spc="-6" strike="noStrike" u="none">
                <a:solidFill>
                  <a:srgbClr val="041daa"/>
                </a:solidFill>
                <a:uFillTx/>
                <a:latin typeface="Arial"/>
              </a:rPr>
              <a:t>com</a:t>
            </a:r>
            <a:r>
              <a:rPr b="1" lang="pt-BR" sz="3600" spc="-128" strike="noStrike" u="none">
                <a:solidFill>
                  <a:srgbClr val="041daa"/>
                </a:solidFill>
                <a:uFillTx/>
                <a:latin typeface="Arial"/>
              </a:rPr>
              <a:t> </a:t>
            </a:r>
            <a:r>
              <a:rPr b="1" lang="pt-BR" sz="3600" spc="-6" strike="noStrike" u="none">
                <a:solidFill>
                  <a:srgbClr val="041daa"/>
                </a:solidFill>
                <a:uFillTx/>
                <a:latin typeface="Arial"/>
              </a:rPr>
              <a:t>Unificação</a:t>
            </a:r>
            <a:endParaRPr b="0" lang="pt-BR" sz="3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16" name="object 224"/>
          <p:cNvSpPr/>
          <p:nvPr/>
        </p:nvSpPr>
        <p:spPr>
          <a:xfrm>
            <a:off x="990360" y="1809720"/>
            <a:ext cx="7924320" cy="1795680"/>
          </a:xfrm>
          <a:prstGeom prst="rect">
            <a:avLst/>
          </a:prstGeom>
          <a:solidFill>
            <a:srgbClr val="e4e4e4">
              <a:alpha val="50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71000" bIns="0" anchor="t">
            <a:spAutoFit/>
          </a:bodyPr>
          <a:p>
            <a:pPr marL="122040" defTabSz="914400">
              <a:lnSpc>
                <a:spcPct val="100000"/>
              </a:lnSpc>
              <a:spcBef>
                <a:spcPts val="1346"/>
              </a:spcBef>
            </a:pPr>
            <a:r>
              <a:rPr b="0" lang="pt-BR" sz="2660" spc="14" strike="noStrike" u="none">
                <a:solidFill>
                  <a:schemeClr val="dk1"/>
                </a:solidFill>
                <a:uFillTx/>
                <a:latin typeface="Arial"/>
              </a:rPr>
              <a:t>vertical(linha(</a:t>
            </a:r>
            <a:r>
              <a:rPr b="0" lang="pt-BR" sz="2660" spc="20" strike="noStrike" u="none">
                <a:solidFill>
                  <a:schemeClr val="dk1"/>
                </a:solidFill>
                <a:uFillTx/>
                <a:latin typeface="Arial"/>
              </a:rPr>
              <a:t>ponto(</a:t>
            </a:r>
            <a:r>
              <a:rPr b="0" lang="pt-BR" sz="2660" spc="14" strike="noStrike" u="none">
                <a:solidFill>
                  <a:schemeClr val="dk1"/>
                </a:solidFill>
                <a:uFillTx/>
                <a:latin typeface="Arial"/>
              </a:rPr>
              <a:t>X,</a:t>
            </a:r>
            <a:r>
              <a:rPr b="0" lang="pt-BR" sz="2660" spc="-28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660" spc="14" strike="noStrike" u="none">
                <a:solidFill>
                  <a:schemeClr val="dk1"/>
                </a:solidFill>
                <a:uFillTx/>
                <a:latin typeface="Arial"/>
              </a:rPr>
              <a:t>_), ponto(X,</a:t>
            </a:r>
            <a:r>
              <a:rPr b="0" lang="pt-BR" sz="2660" spc="-6" strike="noStrike" u="none">
                <a:solidFill>
                  <a:schemeClr val="dk1"/>
                </a:solidFill>
                <a:uFillTx/>
                <a:latin typeface="Arial"/>
              </a:rPr>
              <a:t> _</a:t>
            </a:r>
            <a:r>
              <a:rPr b="0" lang="pt-BR" sz="2660" spc="14" strike="noStrike" u="none">
                <a:solidFill>
                  <a:schemeClr val="dk1"/>
                </a:solidFill>
                <a:uFillTx/>
                <a:latin typeface="Arial"/>
              </a:rPr>
              <a:t>))).</a:t>
            </a:r>
            <a:endParaRPr b="0" lang="pt-BR" sz="26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6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"/>
              </a:spcBef>
            </a:pPr>
            <a:endParaRPr b="0" lang="pt-BR" sz="26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2040" defTabSz="914400">
              <a:lnSpc>
                <a:spcPct val="100000"/>
              </a:lnSpc>
            </a:pPr>
            <a:r>
              <a:rPr b="0" lang="pt-BR" sz="2660" spc="-6" strike="noStrike" u="none">
                <a:solidFill>
                  <a:schemeClr val="dk1"/>
                </a:solidFill>
                <a:uFillTx/>
                <a:latin typeface="Arial"/>
              </a:rPr>
              <a:t>horizontal(</a:t>
            </a:r>
            <a:r>
              <a:rPr b="0" lang="pt-BR" sz="2660" strike="noStrike" u="none">
                <a:solidFill>
                  <a:schemeClr val="dk1"/>
                </a:solidFill>
                <a:uFillTx/>
                <a:latin typeface="Arial"/>
              </a:rPr>
              <a:t>linha(ponto(_, Y), </a:t>
            </a:r>
            <a:r>
              <a:rPr b="0" lang="pt-BR" sz="2660" spc="14" strike="noStrike" u="none">
                <a:solidFill>
                  <a:schemeClr val="dk1"/>
                </a:solidFill>
                <a:uFillTx/>
                <a:latin typeface="Arial"/>
              </a:rPr>
              <a:t>ponto(_,</a:t>
            </a:r>
            <a:r>
              <a:rPr b="0" lang="pt-BR" sz="2660" spc="-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660" spc="14" strike="noStrike" u="none">
                <a:solidFill>
                  <a:schemeClr val="dk1"/>
                </a:solidFill>
                <a:uFillTx/>
                <a:latin typeface="Arial"/>
              </a:rPr>
              <a:t>Y))).</a:t>
            </a:r>
            <a:endParaRPr b="0" lang="pt-BR" sz="266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object 234"/>
          <p:cNvSpPr/>
          <p:nvPr/>
        </p:nvSpPr>
        <p:spPr>
          <a:xfrm>
            <a:off x="456840" y="171360"/>
            <a:ext cx="304560" cy="65530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18" name="object 235"/>
          <p:cNvSpPr/>
          <p:nvPr/>
        </p:nvSpPr>
        <p:spPr>
          <a:xfrm>
            <a:off x="837720" y="1504800"/>
            <a:ext cx="8076960" cy="360"/>
          </a:xfrm>
          <a:custGeom>
            <a:avLst/>
            <a:gdLst>
              <a:gd name="textAreaLeft" fmla="*/ 0 w 8076960"/>
              <a:gd name="textAreaRight" fmla="*/ 8077320 w 807696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8077200" h="0">
                <a:moveTo>
                  <a:pt x="0" y="0"/>
                </a:moveTo>
                <a:lnTo>
                  <a:pt x="80772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19" name="object 236"/>
          <p:cNvSpPr/>
          <p:nvPr/>
        </p:nvSpPr>
        <p:spPr>
          <a:xfrm>
            <a:off x="837720" y="1467000"/>
            <a:ext cx="8077320" cy="75600"/>
          </a:xfrm>
          <a:custGeom>
            <a:avLst/>
            <a:gdLst>
              <a:gd name="textAreaLeft" fmla="*/ 0 w 8077320"/>
              <a:gd name="textAreaRight" fmla="*/ 8077680 w 8077320"/>
              <a:gd name="textAreaTop" fmla="*/ 0 h 75600"/>
              <a:gd name="textAreaBottom" fmla="*/ 75960 h 75600"/>
            </a:gdLst>
            <a:ahLst/>
            <a:rect l="textAreaLeft" t="textAreaTop" r="textAreaRight" b="textAreaBottom"/>
            <a:pathLst>
              <a:path w="8077200" h="76200">
                <a:moveTo>
                  <a:pt x="0" y="0"/>
                </a:moveTo>
                <a:lnTo>
                  <a:pt x="8077194" y="0"/>
                </a:lnTo>
                <a:lnTo>
                  <a:pt x="8077194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20" name="object 237"/>
          <p:cNvSpPr/>
          <p:nvPr/>
        </p:nvSpPr>
        <p:spPr>
          <a:xfrm>
            <a:off x="0" y="1504800"/>
            <a:ext cx="380880" cy="360"/>
          </a:xfrm>
          <a:custGeom>
            <a:avLst/>
            <a:gdLst>
              <a:gd name="textAreaLeft" fmla="*/ 0 w 380880"/>
              <a:gd name="textAreaRight" fmla="*/ 381240 w 38088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21" name="object 238"/>
          <p:cNvSpPr/>
          <p:nvPr/>
        </p:nvSpPr>
        <p:spPr>
          <a:xfrm>
            <a:off x="360" y="1466640"/>
            <a:ext cx="380520" cy="75960"/>
          </a:xfrm>
          <a:custGeom>
            <a:avLst/>
            <a:gdLst>
              <a:gd name="textAreaLeft" fmla="*/ 0 w 380520"/>
              <a:gd name="textAreaRight" fmla="*/ 380880 w 380520"/>
              <a:gd name="textAreaTop" fmla="*/ 0 h 75960"/>
              <a:gd name="textAreaBottom" fmla="*/ 76320 h 75960"/>
            </a:gdLst>
            <a:ahLst/>
            <a:rect l="textAreaLeft" t="textAreaTop" r="textAreaRight" b="textAreaBottom"/>
            <a:pathLst>
              <a:path w="381000" h="76200">
                <a:moveTo>
                  <a:pt x="0" y="0"/>
                </a:moveTo>
                <a:lnTo>
                  <a:pt x="380999" y="0"/>
                </a:lnTo>
                <a:lnTo>
                  <a:pt x="380999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1406160" y="603000"/>
            <a:ext cx="7413840" cy="1317600"/>
          </a:xfrm>
          <a:prstGeom prst="rect">
            <a:avLst/>
          </a:prstGeom>
          <a:noFill/>
          <a:ln w="0">
            <a:noFill/>
          </a:ln>
        </p:spPr>
        <p:txBody>
          <a:bodyPr lIns="0" rIns="0" tIns="16920" bIns="0" anchor="t">
            <a:noAutofit/>
          </a:bodyPr>
          <a:p>
            <a:pPr marL="16920" indent="0">
              <a:lnSpc>
                <a:spcPct val="100000"/>
              </a:lnSpc>
              <a:spcBef>
                <a:spcPts val="133"/>
              </a:spcBef>
              <a:buNone/>
            </a:pPr>
            <a:r>
              <a:rPr b="1" lang="pt-BR" sz="3600" strike="noStrike" u="none">
                <a:solidFill>
                  <a:srgbClr val="041daa"/>
                </a:solidFill>
                <a:uFillTx/>
                <a:latin typeface="Arial"/>
              </a:rPr>
              <a:t>Programação </a:t>
            </a:r>
            <a:r>
              <a:rPr b="1" lang="pt-BR" sz="3600" spc="-6" strike="noStrike" u="none">
                <a:solidFill>
                  <a:srgbClr val="041daa"/>
                </a:solidFill>
                <a:uFillTx/>
                <a:latin typeface="Arial"/>
              </a:rPr>
              <a:t>com</a:t>
            </a:r>
            <a:r>
              <a:rPr b="1" lang="pt-BR" sz="3600" spc="-128" strike="noStrike" u="none">
                <a:solidFill>
                  <a:srgbClr val="041daa"/>
                </a:solidFill>
                <a:uFillTx/>
                <a:latin typeface="Arial"/>
              </a:rPr>
              <a:t> </a:t>
            </a:r>
            <a:r>
              <a:rPr b="1" lang="pt-BR" sz="3600" spc="-6" strike="noStrike" u="none">
                <a:solidFill>
                  <a:srgbClr val="041daa"/>
                </a:solidFill>
                <a:uFillTx/>
                <a:latin typeface="Arial"/>
              </a:rPr>
              <a:t>Unificação</a:t>
            </a:r>
            <a:endParaRPr b="0" lang="pt-BR" sz="3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23" name="object 240"/>
          <p:cNvSpPr/>
          <p:nvPr/>
        </p:nvSpPr>
        <p:spPr>
          <a:xfrm>
            <a:off x="990360" y="1847880"/>
            <a:ext cx="7924320" cy="1795680"/>
          </a:xfrm>
          <a:prstGeom prst="rect">
            <a:avLst/>
          </a:prstGeom>
          <a:solidFill>
            <a:srgbClr val="e4e4e4">
              <a:alpha val="50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71000" bIns="0" anchor="t">
            <a:spAutoFit/>
          </a:bodyPr>
          <a:p>
            <a:pPr marL="122040" defTabSz="914400">
              <a:lnSpc>
                <a:spcPct val="100000"/>
              </a:lnSpc>
              <a:spcBef>
                <a:spcPts val="1346"/>
              </a:spcBef>
            </a:pPr>
            <a:r>
              <a:rPr b="0" lang="pt-BR" sz="2660" spc="14" strike="noStrike" u="none">
                <a:solidFill>
                  <a:schemeClr val="dk1"/>
                </a:solidFill>
                <a:uFillTx/>
                <a:latin typeface="Arial"/>
              </a:rPr>
              <a:t>vertical(linha(</a:t>
            </a:r>
            <a:r>
              <a:rPr b="0" lang="pt-BR" sz="2660" spc="20" strike="noStrike" u="none">
                <a:solidFill>
                  <a:schemeClr val="dk1"/>
                </a:solidFill>
                <a:uFillTx/>
                <a:latin typeface="Arial"/>
              </a:rPr>
              <a:t>ponto(</a:t>
            </a:r>
            <a:r>
              <a:rPr b="0" lang="pt-BR" sz="2660" spc="14" strike="noStrike" u="none">
                <a:solidFill>
                  <a:schemeClr val="dk1"/>
                </a:solidFill>
                <a:uFillTx/>
                <a:latin typeface="Arial"/>
              </a:rPr>
              <a:t>X,</a:t>
            </a:r>
            <a:r>
              <a:rPr b="0" lang="pt-BR" sz="2660" spc="-28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660" spc="14" strike="noStrike" u="none">
                <a:solidFill>
                  <a:schemeClr val="dk1"/>
                </a:solidFill>
                <a:uFillTx/>
                <a:latin typeface="Arial"/>
              </a:rPr>
              <a:t>_), ponto(X,</a:t>
            </a:r>
            <a:r>
              <a:rPr b="0" lang="pt-BR" sz="2660" spc="-6" strike="noStrike" u="none">
                <a:solidFill>
                  <a:schemeClr val="dk1"/>
                </a:solidFill>
                <a:uFillTx/>
                <a:latin typeface="Arial"/>
              </a:rPr>
              <a:t> _</a:t>
            </a:r>
            <a:r>
              <a:rPr b="0" lang="pt-BR" sz="2660" spc="14" strike="noStrike" u="none">
                <a:solidFill>
                  <a:schemeClr val="dk1"/>
                </a:solidFill>
                <a:uFillTx/>
                <a:latin typeface="Arial"/>
              </a:rPr>
              <a:t>))).</a:t>
            </a:r>
            <a:endParaRPr b="0" lang="pt-BR" sz="26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6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"/>
              </a:spcBef>
            </a:pPr>
            <a:endParaRPr b="0" lang="pt-BR" sz="26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2040" defTabSz="914400">
              <a:lnSpc>
                <a:spcPct val="100000"/>
              </a:lnSpc>
            </a:pPr>
            <a:r>
              <a:rPr b="0" lang="pt-BR" sz="2660" spc="-6" strike="noStrike" u="none">
                <a:solidFill>
                  <a:schemeClr val="dk1"/>
                </a:solidFill>
                <a:uFillTx/>
                <a:latin typeface="Arial"/>
              </a:rPr>
              <a:t>horizontal(</a:t>
            </a:r>
            <a:r>
              <a:rPr b="0" lang="pt-BR" sz="2660" strike="noStrike" u="none">
                <a:solidFill>
                  <a:schemeClr val="dk1"/>
                </a:solidFill>
                <a:uFillTx/>
                <a:latin typeface="Arial"/>
              </a:rPr>
              <a:t>linha(ponto(_, Y), </a:t>
            </a:r>
            <a:r>
              <a:rPr b="0" lang="pt-BR" sz="2660" spc="14" strike="noStrike" u="none">
                <a:solidFill>
                  <a:schemeClr val="dk1"/>
                </a:solidFill>
                <a:uFillTx/>
                <a:latin typeface="Arial"/>
              </a:rPr>
              <a:t>ponto(_,</a:t>
            </a:r>
            <a:r>
              <a:rPr b="0" lang="pt-BR" sz="2660" spc="-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660" spc="14" strike="noStrike" u="none">
                <a:solidFill>
                  <a:schemeClr val="dk1"/>
                </a:solidFill>
                <a:uFillTx/>
                <a:latin typeface="Arial"/>
              </a:rPr>
              <a:t>Y))).</a:t>
            </a:r>
            <a:endParaRPr b="0" lang="pt-BR" sz="266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4" name="object 241"/>
          <p:cNvSpPr/>
          <p:nvPr/>
        </p:nvSpPr>
        <p:spPr>
          <a:xfrm>
            <a:off x="990360" y="4362480"/>
            <a:ext cx="7924320" cy="1706040"/>
          </a:xfrm>
          <a:prstGeom prst="rect">
            <a:avLst/>
          </a:prstGeom>
          <a:solidFill>
            <a:srgbClr val="d6d7ff">
              <a:alpha val="50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62720" bIns="0" anchor="t">
            <a:spAutoFit/>
          </a:bodyPr>
          <a:p>
            <a:pPr marL="122040" defTabSz="914400">
              <a:lnSpc>
                <a:spcPct val="100000"/>
              </a:lnSpc>
              <a:spcBef>
                <a:spcPts val="1281"/>
              </a:spcBef>
            </a:pPr>
            <a:r>
              <a:rPr b="0" lang="pt-BR" sz="2660" spc="6" strike="noStrike" u="none">
                <a:solidFill>
                  <a:schemeClr val="dk1"/>
                </a:solidFill>
                <a:uFillTx/>
                <a:latin typeface="Arial"/>
              </a:rPr>
              <a:t>? </a:t>
            </a:r>
            <a:r>
              <a:rPr b="0" lang="pt-BR" sz="2660" strike="noStrike" u="none">
                <a:solidFill>
                  <a:schemeClr val="dk1"/>
                </a:solidFill>
                <a:uFillTx/>
                <a:latin typeface="Arial"/>
              </a:rPr>
              <a:t>- vertical(linha(</a:t>
            </a:r>
            <a:r>
              <a:rPr b="0" lang="pt-BR" sz="2660" spc="6" strike="noStrike" u="none">
                <a:solidFill>
                  <a:schemeClr val="dk1"/>
                </a:solidFill>
                <a:uFillTx/>
                <a:latin typeface="Arial"/>
              </a:rPr>
              <a:t>ponto(</a:t>
            </a:r>
            <a:r>
              <a:rPr b="0" lang="pt-BR" sz="2660" strike="noStrike" u="none">
                <a:solidFill>
                  <a:schemeClr val="dk1"/>
                </a:solidFill>
                <a:uFillTx/>
                <a:latin typeface="Arial"/>
              </a:rPr>
              <a:t>1,1), ponto(1,3))).</a:t>
            </a:r>
            <a:endParaRPr b="0" lang="pt-BR" sz="26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2040" defTabSz="914400">
              <a:lnSpc>
                <a:spcPct val="100000"/>
              </a:lnSpc>
              <a:spcBef>
                <a:spcPts val="1281"/>
              </a:spcBef>
            </a:pPr>
            <a:r>
              <a:rPr b="0" lang="pt-BR" sz="266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660" spc="6" strike="noStrike" u="none">
                <a:solidFill>
                  <a:schemeClr val="dk1"/>
                </a:solidFill>
                <a:uFillTx/>
                <a:latin typeface="Arial"/>
              </a:rPr>
              <a:t>true.</a:t>
            </a:r>
            <a:r>
              <a:rPr b="0" lang="pt-BR" sz="2660" spc="-14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endParaRPr b="0" lang="pt-BR" sz="26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2040" defTabSz="914400">
              <a:lnSpc>
                <a:spcPct val="100000"/>
              </a:lnSpc>
              <a:spcBef>
                <a:spcPts val="1281"/>
              </a:spcBef>
            </a:pPr>
            <a:r>
              <a:rPr b="0" lang="pt-BR" sz="2660" spc="-6" strike="noStrike" u="none">
                <a:solidFill>
                  <a:schemeClr val="dk1"/>
                </a:solidFill>
                <a:uFillTx/>
                <a:latin typeface="Arial"/>
              </a:rPr>
              <a:t>?-</a:t>
            </a:r>
            <a:endParaRPr b="0" lang="pt-BR" sz="266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5" name="object 242"/>
          <p:cNvSpPr/>
          <p:nvPr/>
        </p:nvSpPr>
        <p:spPr>
          <a:xfrm>
            <a:off x="186840" y="4150080"/>
            <a:ext cx="122760" cy="25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280" bIns="0" anchor="t" vert="vert270">
            <a:noAutofit/>
          </a:bodyPr>
          <a:p>
            <a:pPr marL="16920" defTabSz="914400">
              <a:lnSpc>
                <a:spcPct val="100000"/>
              </a:lnSpc>
              <a:spcBef>
                <a:spcPts val="207"/>
              </a:spcBef>
            </a:pP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© Patrick </a:t>
            </a:r>
            <a:r>
              <a:rPr b="1" lang="pt-BR" sz="1070" spc="-6" strike="noStrike" u="none">
                <a:solidFill>
                  <a:schemeClr val="dk1"/>
                </a:solidFill>
                <a:uFillTx/>
                <a:latin typeface="Arial"/>
              </a:rPr>
              <a:t>Blackburn, Johan Bos </a:t>
            </a: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&amp; </a:t>
            </a:r>
            <a:r>
              <a:rPr b="1" lang="pt-BR" sz="1070" spc="-6" strike="noStrike" u="none">
                <a:solidFill>
                  <a:schemeClr val="dk1"/>
                </a:solidFill>
                <a:uFillTx/>
                <a:latin typeface="Arial"/>
              </a:rPr>
              <a:t>Kristina</a:t>
            </a:r>
            <a:r>
              <a:rPr b="1" lang="pt-BR" sz="1070" spc="-6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Striegnitz</a:t>
            </a:r>
            <a:endParaRPr b="0" lang="pt-BR" sz="107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object 243"/>
          <p:cNvSpPr/>
          <p:nvPr/>
        </p:nvSpPr>
        <p:spPr>
          <a:xfrm>
            <a:off x="456840" y="171360"/>
            <a:ext cx="304560" cy="65530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27" name="object 244"/>
          <p:cNvSpPr/>
          <p:nvPr/>
        </p:nvSpPr>
        <p:spPr>
          <a:xfrm>
            <a:off x="837720" y="1504800"/>
            <a:ext cx="8076960" cy="360"/>
          </a:xfrm>
          <a:custGeom>
            <a:avLst/>
            <a:gdLst>
              <a:gd name="textAreaLeft" fmla="*/ 0 w 8076960"/>
              <a:gd name="textAreaRight" fmla="*/ 8077320 w 807696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8077200" h="0">
                <a:moveTo>
                  <a:pt x="0" y="0"/>
                </a:moveTo>
                <a:lnTo>
                  <a:pt x="80772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28" name="object 245"/>
          <p:cNvSpPr/>
          <p:nvPr/>
        </p:nvSpPr>
        <p:spPr>
          <a:xfrm>
            <a:off x="837720" y="1467000"/>
            <a:ext cx="8077320" cy="75600"/>
          </a:xfrm>
          <a:custGeom>
            <a:avLst/>
            <a:gdLst>
              <a:gd name="textAreaLeft" fmla="*/ 0 w 8077320"/>
              <a:gd name="textAreaRight" fmla="*/ 8077680 w 8077320"/>
              <a:gd name="textAreaTop" fmla="*/ 0 h 75600"/>
              <a:gd name="textAreaBottom" fmla="*/ 75960 h 75600"/>
            </a:gdLst>
            <a:ahLst/>
            <a:rect l="textAreaLeft" t="textAreaTop" r="textAreaRight" b="textAreaBottom"/>
            <a:pathLst>
              <a:path w="8077200" h="76200">
                <a:moveTo>
                  <a:pt x="0" y="0"/>
                </a:moveTo>
                <a:lnTo>
                  <a:pt x="8077194" y="0"/>
                </a:lnTo>
                <a:lnTo>
                  <a:pt x="8077194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29" name="object 246"/>
          <p:cNvSpPr/>
          <p:nvPr/>
        </p:nvSpPr>
        <p:spPr>
          <a:xfrm>
            <a:off x="0" y="1504800"/>
            <a:ext cx="380880" cy="360"/>
          </a:xfrm>
          <a:custGeom>
            <a:avLst/>
            <a:gdLst>
              <a:gd name="textAreaLeft" fmla="*/ 0 w 380880"/>
              <a:gd name="textAreaRight" fmla="*/ 381240 w 38088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30" name="object 247"/>
          <p:cNvSpPr/>
          <p:nvPr/>
        </p:nvSpPr>
        <p:spPr>
          <a:xfrm>
            <a:off x="360" y="1466640"/>
            <a:ext cx="380520" cy="75960"/>
          </a:xfrm>
          <a:custGeom>
            <a:avLst/>
            <a:gdLst>
              <a:gd name="textAreaLeft" fmla="*/ 0 w 380520"/>
              <a:gd name="textAreaRight" fmla="*/ 380880 w 380520"/>
              <a:gd name="textAreaTop" fmla="*/ 0 h 75960"/>
              <a:gd name="textAreaBottom" fmla="*/ 76320 h 75960"/>
            </a:gdLst>
            <a:ahLst/>
            <a:rect l="textAreaLeft" t="textAreaTop" r="textAreaRight" b="textAreaBottom"/>
            <a:pathLst>
              <a:path w="381000" h="76200">
                <a:moveTo>
                  <a:pt x="0" y="0"/>
                </a:moveTo>
                <a:lnTo>
                  <a:pt x="380999" y="0"/>
                </a:lnTo>
                <a:lnTo>
                  <a:pt x="380999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31" name="PlaceHolder 1"/>
          <p:cNvSpPr>
            <a:spLocks noGrp="1"/>
          </p:cNvSpPr>
          <p:nvPr>
            <p:ph type="title"/>
          </p:nvPr>
        </p:nvSpPr>
        <p:spPr>
          <a:xfrm>
            <a:off x="1406160" y="603000"/>
            <a:ext cx="7413840" cy="1114560"/>
          </a:xfrm>
          <a:prstGeom prst="rect">
            <a:avLst/>
          </a:prstGeom>
          <a:noFill/>
          <a:ln w="0">
            <a:noFill/>
          </a:ln>
        </p:spPr>
        <p:txBody>
          <a:bodyPr lIns="0" rIns="0" tIns="16920" bIns="0" anchor="t">
            <a:noAutofit/>
          </a:bodyPr>
          <a:p>
            <a:pPr marL="16920" indent="0">
              <a:lnSpc>
                <a:spcPct val="100000"/>
              </a:lnSpc>
              <a:spcBef>
                <a:spcPts val="133"/>
              </a:spcBef>
              <a:buNone/>
            </a:pPr>
            <a:r>
              <a:rPr b="1" lang="pt-BR" sz="3600" strike="noStrike" u="none">
                <a:solidFill>
                  <a:srgbClr val="041daa"/>
                </a:solidFill>
                <a:uFillTx/>
                <a:latin typeface="Arial"/>
              </a:rPr>
              <a:t>Programação </a:t>
            </a:r>
            <a:r>
              <a:rPr b="1" lang="pt-BR" sz="3600" spc="-6" strike="noStrike" u="none">
                <a:solidFill>
                  <a:srgbClr val="041daa"/>
                </a:solidFill>
                <a:uFillTx/>
                <a:latin typeface="Arial"/>
              </a:rPr>
              <a:t>com</a:t>
            </a:r>
            <a:r>
              <a:rPr b="1" lang="pt-BR" sz="3600" spc="-128" strike="noStrike" u="none">
                <a:solidFill>
                  <a:srgbClr val="041daa"/>
                </a:solidFill>
                <a:uFillTx/>
                <a:latin typeface="Arial"/>
              </a:rPr>
              <a:t> </a:t>
            </a:r>
            <a:r>
              <a:rPr b="1" lang="pt-BR" sz="3600" spc="-6" strike="noStrike" u="none">
                <a:solidFill>
                  <a:srgbClr val="041daa"/>
                </a:solidFill>
                <a:uFillTx/>
                <a:latin typeface="Arial"/>
              </a:rPr>
              <a:t>Unificação</a:t>
            </a:r>
            <a:endParaRPr b="0" lang="pt-BR" sz="3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32" name="object 249"/>
          <p:cNvSpPr/>
          <p:nvPr/>
        </p:nvSpPr>
        <p:spPr>
          <a:xfrm>
            <a:off x="990360" y="1847880"/>
            <a:ext cx="7924320" cy="1795680"/>
          </a:xfrm>
          <a:prstGeom prst="rect">
            <a:avLst/>
          </a:prstGeom>
          <a:solidFill>
            <a:srgbClr val="e4e4e4">
              <a:alpha val="50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71000" bIns="0" anchor="t">
            <a:spAutoFit/>
          </a:bodyPr>
          <a:p>
            <a:pPr marL="122040" defTabSz="914400">
              <a:lnSpc>
                <a:spcPct val="100000"/>
              </a:lnSpc>
              <a:spcBef>
                <a:spcPts val="1346"/>
              </a:spcBef>
            </a:pPr>
            <a:r>
              <a:rPr b="0" lang="pt-BR" sz="2660" spc="14" strike="noStrike" u="none">
                <a:solidFill>
                  <a:schemeClr val="dk1"/>
                </a:solidFill>
                <a:uFillTx/>
                <a:latin typeface="Arial"/>
              </a:rPr>
              <a:t>vertical(linha(</a:t>
            </a:r>
            <a:r>
              <a:rPr b="0" lang="pt-BR" sz="2660" spc="20" strike="noStrike" u="none">
                <a:solidFill>
                  <a:schemeClr val="dk1"/>
                </a:solidFill>
                <a:uFillTx/>
                <a:latin typeface="Arial"/>
              </a:rPr>
              <a:t>ponto(</a:t>
            </a:r>
            <a:r>
              <a:rPr b="0" lang="pt-BR" sz="2660" spc="14" strike="noStrike" u="none">
                <a:solidFill>
                  <a:schemeClr val="dk1"/>
                </a:solidFill>
                <a:uFillTx/>
                <a:latin typeface="Arial"/>
              </a:rPr>
              <a:t>X,</a:t>
            </a:r>
            <a:r>
              <a:rPr b="0" lang="pt-BR" sz="2660" spc="-28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660" spc="14" strike="noStrike" u="none">
                <a:solidFill>
                  <a:schemeClr val="dk1"/>
                </a:solidFill>
                <a:uFillTx/>
                <a:latin typeface="Arial"/>
              </a:rPr>
              <a:t>_), ponto(X,</a:t>
            </a:r>
            <a:r>
              <a:rPr b="0" lang="pt-BR" sz="2660" spc="-6" strike="noStrike" u="none">
                <a:solidFill>
                  <a:schemeClr val="dk1"/>
                </a:solidFill>
                <a:uFillTx/>
                <a:latin typeface="Arial"/>
              </a:rPr>
              <a:t> _</a:t>
            </a:r>
            <a:r>
              <a:rPr b="0" lang="pt-BR" sz="2660" spc="14" strike="noStrike" u="none">
                <a:solidFill>
                  <a:schemeClr val="dk1"/>
                </a:solidFill>
                <a:uFillTx/>
                <a:latin typeface="Arial"/>
              </a:rPr>
              <a:t>))).</a:t>
            </a:r>
            <a:endParaRPr b="0" lang="pt-BR" sz="26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6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"/>
              </a:spcBef>
            </a:pPr>
            <a:endParaRPr b="0" lang="pt-BR" sz="26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2040" defTabSz="914400">
              <a:lnSpc>
                <a:spcPct val="100000"/>
              </a:lnSpc>
            </a:pPr>
            <a:r>
              <a:rPr b="0" lang="pt-BR" sz="2660" spc="-6" strike="noStrike" u="none">
                <a:solidFill>
                  <a:schemeClr val="dk1"/>
                </a:solidFill>
                <a:uFillTx/>
                <a:latin typeface="Arial"/>
              </a:rPr>
              <a:t>horizontal(</a:t>
            </a:r>
            <a:r>
              <a:rPr b="0" lang="pt-BR" sz="2660" strike="noStrike" u="none">
                <a:solidFill>
                  <a:schemeClr val="dk1"/>
                </a:solidFill>
                <a:uFillTx/>
                <a:latin typeface="Arial"/>
              </a:rPr>
              <a:t>linha(ponto(_, Y), </a:t>
            </a:r>
            <a:r>
              <a:rPr b="0" lang="pt-BR" sz="2660" spc="14" strike="noStrike" u="none">
                <a:solidFill>
                  <a:schemeClr val="dk1"/>
                </a:solidFill>
                <a:uFillTx/>
                <a:latin typeface="Arial"/>
              </a:rPr>
              <a:t>ponto(_,</a:t>
            </a:r>
            <a:r>
              <a:rPr b="0" lang="pt-BR" sz="2660" spc="-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660" spc="14" strike="noStrike" u="none">
                <a:solidFill>
                  <a:schemeClr val="dk1"/>
                </a:solidFill>
                <a:uFillTx/>
                <a:latin typeface="Arial"/>
              </a:rPr>
              <a:t>Y))).</a:t>
            </a:r>
            <a:endParaRPr b="0" lang="pt-BR" sz="266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3" name="object 250"/>
          <p:cNvSpPr/>
          <p:nvPr/>
        </p:nvSpPr>
        <p:spPr>
          <a:xfrm>
            <a:off x="990360" y="3894120"/>
            <a:ext cx="7924320" cy="2765880"/>
          </a:xfrm>
          <a:prstGeom prst="rect">
            <a:avLst/>
          </a:prstGeom>
          <a:solidFill>
            <a:srgbClr val="d6d7ff">
              <a:alpha val="50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62720" bIns="0" anchor="t">
            <a:spAutoFit/>
          </a:bodyPr>
          <a:p>
            <a:pPr marL="122040" defTabSz="914400">
              <a:lnSpc>
                <a:spcPct val="100000"/>
              </a:lnSpc>
              <a:spcBef>
                <a:spcPts val="1281"/>
              </a:spcBef>
            </a:pPr>
            <a:r>
              <a:rPr b="0" lang="pt-BR" sz="2660" strike="noStrike" u="none">
                <a:solidFill>
                  <a:schemeClr val="dk1"/>
                </a:solidFill>
                <a:uFillTx/>
                <a:latin typeface="Arial"/>
              </a:rPr>
              <a:t>? - vertical(linha(ponto(1,1), </a:t>
            </a:r>
            <a:r>
              <a:rPr b="0" lang="pt-BR" sz="2660" spc="-6" strike="noStrike" u="none">
                <a:solidFill>
                  <a:schemeClr val="dk1"/>
                </a:solidFill>
                <a:uFillTx/>
                <a:latin typeface="Arial"/>
              </a:rPr>
              <a:t>ponto(</a:t>
            </a:r>
            <a:r>
              <a:rPr b="0" lang="pt-BR" sz="2660" strike="noStrike" u="none">
                <a:solidFill>
                  <a:schemeClr val="dk1"/>
                </a:solidFill>
                <a:uFillTx/>
                <a:latin typeface="Arial"/>
              </a:rPr>
              <a:t>1,3))).</a:t>
            </a:r>
            <a:r>
              <a:rPr b="0" lang="pt-BR" sz="2660" spc="-2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endParaRPr b="0" lang="pt-BR" sz="26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2040" defTabSz="914400">
              <a:lnSpc>
                <a:spcPct val="100000"/>
              </a:lnSpc>
              <a:spcBef>
                <a:spcPts val="1281"/>
              </a:spcBef>
            </a:pPr>
            <a:r>
              <a:rPr b="0" lang="pt-BR" sz="2660" strike="noStrike" u="none">
                <a:solidFill>
                  <a:schemeClr val="dk1"/>
                </a:solidFill>
                <a:uFillTx/>
                <a:latin typeface="Arial"/>
              </a:rPr>
              <a:t>true.</a:t>
            </a:r>
            <a:endParaRPr b="0" lang="pt-BR" sz="26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34"/>
              </a:spcBef>
            </a:pPr>
            <a:endParaRPr b="0" lang="pt-BR" sz="26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2040" defTabSz="914400">
              <a:lnSpc>
                <a:spcPct val="100000"/>
              </a:lnSpc>
            </a:pPr>
            <a:r>
              <a:rPr b="0" lang="pt-BR" sz="2660" spc="14" strike="noStrike" u="none">
                <a:solidFill>
                  <a:schemeClr val="dk1"/>
                </a:solidFill>
                <a:uFillTx/>
                <a:latin typeface="Arial"/>
              </a:rPr>
              <a:t>? </a:t>
            </a:r>
            <a:r>
              <a:rPr b="0" lang="pt-BR" sz="2660" spc="6" strike="noStrike" u="none">
                <a:solidFill>
                  <a:schemeClr val="dk1"/>
                </a:solidFill>
                <a:uFillTx/>
                <a:latin typeface="Arial"/>
              </a:rPr>
              <a:t>- vertical(linha(</a:t>
            </a:r>
            <a:r>
              <a:rPr b="0" lang="pt-BR" sz="2660" spc="14" strike="noStrike" u="none">
                <a:solidFill>
                  <a:schemeClr val="dk1"/>
                </a:solidFill>
                <a:uFillTx/>
                <a:latin typeface="Arial"/>
              </a:rPr>
              <a:t>ponto(</a:t>
            </a:r>
            <a:r>
              <a:rPr b="0" lang="pt-BR" sz="2660" spc="6" strike="noStrike" u="none">
                <a:solidFill>
                  <a:schemeClr val="dk1"/>
                </a:solidFill>
                <a:uFillTx/>
                <a:latin typeface="Arial"/>
              </a:rPr>
              <a:t>1,1), ponto(3,2))). </a:t>
            </a:r>
            <a:endParaRPr b="0" lang="pt-BR" sz="26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2040" defTabSz="914400">
              <a:lnSpc>
                <a:spcPct val="100000"/>
              </a:lnSpc>
            </a:pPr>
            <a:r>
              <a:rPr b="0" lang="pt-BR" sz="2660" spc="6" strike="noStrike" u="none">
                <a:solidFill>
                  <a:schemeClr val="dk1"/>
                </a:solidFill>
                <a:uFillTx/>
                <a:latin typeface="Arial"/>
              </a:rPr>
              <a:t>false.</a:t>
            </a:r>
            <a:r>
              <a:rPr b="0" lang="pt-BR" sz="2660" spc="-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endParaRPr b="0" lang="pt-BR" sz="26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2040" defTabSz="914400">
              <a:lnSpc>
                <a:spcPct val="100000"/>
              </a:lnSpc>
            </a:pPr>
            <a:r>
              <a:rPr b="0" lang="pt-BR" sz="2660" strike="noStrike" u="none">
                <a:solidFill>
                  <a:schemeClr val="dk1"/>
                </a:solidFill>
                <a:uFillTx/>
                <a:latin typeface="Arial"/>
              </a:rPr>
              <a:t>?-</a:t>
            </a:r>
            <a:endParaRPr b="0" lang="pt-BR" sz="266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4" name="object 251"/>
          <p:cNvSpPr/>
          <p:nvPr/>
        </p:nvSpPr>
        <p:spPr>
          <a:xfrm>
            <a:off x="186840" y="4150080"/>
            <a:ext cx="122760" cy="25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280" bIns="0" anchor="t" vert="vert270">
            <a:noAutofit/>
          </a:bodyPr>
          <a:p>
            <a:pPr marL="16920" defTabSz="914400">
              <a:lnSpc>
                <a:spcPct val="100000"/>
              </a:lnSpc>
              <a:spcBef>
                <a:spcPts val="207"/>
              </a:spcBef>
            </a:pP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© Patrick </a:t>
            </a:r>
            <a:r>
              <a:rPr b="1" lang="pt-BR" sz="1070" spc="-6" strike="noStrike" u="none">
                <a:solidFill>
                  <a:schemeClr val="dk1"/>
                </a:solidFill>
                <a:uFillTx/>
                <a:latin typeface="Arial"/>
              </a:rPr>
              <a:t>Blackburn, Johan Bos </a:t>
            </a: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&amp; </a:t>
            </a:r>
            <a:r>
              <a:rPr b="1" lang="pt-BR" sz="1070" spc="-6" strike="noStrike" u="none">
                <a:solidFill>
                  <a:schemeClr val="dk1"/>
                </a:solidFill>
                <a:uFillTx/>
                <a:latin typeface="Arial"/>
              </a:rPr>
              <a:t>Kristina</a:t>
            </a:r>
            <a:r>
              <a:rPr b="1" lang="pt-BR" sz="1070" spc="-6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Striegnitz</a:t>
            </a:r>
            <a:endParaRPr b="0" lang="pt-BR" sz="107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object 252"/>
          <p:cNvSpPr/>
          <p:nvPr/>
        </p:nvSpPr>
        <p:spPr>
          <a:xfrm>
            <a:off x="456840" y="171360"/>
            <a:ext cx="304560" cy="65530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36" name="object 253"/>
          <p:cNvSpPr/>
          <p:nvPr/>
        </p:nvSpPr>
        <p:spPr>
          <a:xfrm>
            <a:off x="837720" y="1504800"/>
            <a:ext cx="8076960" cy="360"/>
          </a:xfrm>
          <a:custGeom>
            <a:avLst/>
            <a:gdLst>
              <a:gd name="textAreaLeft" fmla="*/ 0 w 8076960"/>
              <a:gd name="textAreaRight" fmla="*/ 8077320 w 807696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8077200" h="0">
                <a:moveTo>
                  <a:pt x="0" y="0"/>
                </a:moveTo>
                <a:lnTo>
                  <a:pt x="80772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37" name="object 254"/>
          <p:cNvSpPr/>
          <p:nvPr/>
        </p:nvSpPr>
        <p:spPr>
          <a:xfrm>
            <a:off x="837720" y="1467000"/>
            <a:ext cx="8077320" cy="75600"/>
          </a:xfrm>
          <a:custGeom>
            <a:avLst/>
            <a:gdLst>
              <a:gd name="textAreaLeft" fmla="*/ 0 w 8077320"/>
              <a:gd name="textAreaRight" fmla="*/ 8077680 w 8077320"/>
              <a:gd name="textAreaTop" fmla="*/ 0 h 75600"/>
              <a:gd name="textAreaBottom" fmla="*/ 75960 h 75600"/>
            </a:gdLst>
            <a:ahLst/>
            <a:rect l="textAreaLeft" t="textAreaTop" r="textAreaRight" b="textAreaBottom"/>
            <a:pathLst>
              <a:path w="8077200" h="76200">
                <a:moveTo>
                  <a:pt x="0" y="0"/>
                </a:moveTo>
                <a:lnTo>
                  <a:pt x="8077194" y="0"/>
                </a:lnTo>
                <a:lnTo>
                  <a:pt x="8077194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38" name="object 255"/>
          <p:cNvSpPr/>
          <p:nvPr/>
        </p:nvSpPr>
        <p:spPr>
          <a:xfrm>
            <a:off x="0" y="1504800"/>
            <a:ext cx="380880" cy="360"/>
          </a:xfrm>
          <a:custGeom>
            <a:avLst/>
            <a:gdLst>
              <a:gd name="textAreaLeft" fmla="*/ 0 w 380880"/>
              <a:gd name="textAreaRight" fmla="*/ 381240 w 38088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39" name="object 256"/>
          <p:cNvSpPr/>
          <p:nvPr/>
        </p:nvSpPr>
        <p:spPr>
          <a:xfrm>
            <a:off x="360" y="1466640"/>
            <a:ext cx="380520" cy="75960"/>
          </a:xfrm>
          <a:custGeom>
            <a:avLst/>
            <a:gdLst>
              <a:gd name="textAreaLeft" fmla="*/ 0 w 380520"/>
              <a:gd name="textAreaRight" fmla="*/ 380880 w 380520"/>
              <a:gd name="textAreaTop" fmla="*/ 0 h 75960"/>
              <a:gd name="textAreaBottom" fmla="*/ 76320 h 75960"/>
            </a:gdLst>
            <a:ahLst/>
            <a:rect l="textAreaLeft" t="textAreaTop" r="textAreaRight" b="textAreaBottom"/>
            <a:pathLst>
              <a:path w="381000" h="76200">
                <a:moveTo>
                  <a:pt x="0" y="0"/>
                </a:moveTo>
                <a:lnTo>
                  <a:pt x="380999" y="0"/>
                </a:lnTo>
                <a:lnTo>
                  <a:pt x="380999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1406160" y="603000"/>
            <a:ext cx="7233840" cy="1114560"/>
          </a:xfrm>
          <a:prstGeom prst="rect">
            <a:avLst/>
          </a:prstGeom>
          <a:noFill/>
          <a:ln w="0">
            <a:noFill/>
          </a:ln>
        </p:spPr>
        <p:txBody>
          <a:bodyPr lIns="0" rIns="0" tIns="16920" bIns="0" anchor="t">
            <a:noAutofit/>
          </a:bodyPr>
          <a:p>
            <a:pPr marL="16920" indent="0">
              <a:lnSpc>
                <a:spcPct val="100000"/>
              </a:lnSpc>
              <a:spcBef>
                <a:spcPts val="133"/>
              </a:spcBef>
              <a:buNone/>
            </a:pPr>
            <a:r>
              <a:rPr b="1" lang="pt-BR" sz="3600" strike="noStrike" u="none">
                <a:solidFill>
                  <a:srgbClr val="041daa"/>
                </a:solidFill>
                <a:uFillTx/>
                <a:latin typeface="Arial"/>
              </a:rPr>
              <a:t>Progr</a:t>
            </a:r>
            <a:r>
              <a:rPr b="1" lang="pt-BR" sz="3600" strike="noStrike" u="none">
                <a:solidFill>
                  <a:srgbClr val="041daa"/>
                </a:solidFill>
                <a:uFillTx/>
                <a:latin typeface="Arial"/>
              </a:rPr>
              <a:t>amação </a:t>
            </a:r>
            <a:r>
              <a:rPr b="1" lang="pt-BR" sz="3600" spc="-6" strike="noStrike" u="none">
                <a:solidFill>
                  <a:srgbClr val="041daa"/>
                </a:solidFill>
                <a:uFillTx/>
                <a:latin typeface="Arial"/>
              </a:rPr>
              <a:t>com</a:t>
            </a:r>
            <a:r>
              <a:rPr b="1" lang="pt-BR" sz="3600" spc="-128" strike="noStrike" u="none">
                <a:solidFill>
                  <a:srgbClr val="041daa"/>
                </a:solidFill>
                <a:uFillTx/>
                <a:latin typeface="Arial"/>
              </a:rPr>
              <a:t> </a:t>
            </a:r>
            <a:r>
              <a:rPr b="1" lang="pt-BR" sz="3600" spc="-6" strike="noStrike" u="none">
                <a:solidFill>
                  <a:srgbClr val="041daa"/>
                </a:solidFill>
                <a:uFillTx/>
                <a:latin typeface="Arial"/>
              </a:rPr>
              <a:t>Unificação</a:t>
            </a:r>
            <a:endParaRPr b="0" lang="pt-BR" sz="3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41" name="object 258"/>
          <p:cNvSpPr/>
          <p:nvPr/>
        </p:nvSpPr>
        <p:spPr>
          <a:xfrm>
            <a:off x="990360" y="1847880"/>
            <a:ext cx="7924320" cy="2201760"/>
          </a:xfrm>
          <a:prstGeom prst="rect">
            <a:avLst/>
          </a:prstGeom>
          <a:solidFill>
            <a:srgbClr val="e4e4e4">
              <a:alpha val="50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71000" bIns="0" anchor="t">
            <a:spAutoFit/>
          </a:bodyPr>
          <a:p>
            <a:pPr marL="122040" defTabSz="914400">
              <a:lnSpc>
                <a:spcPct val="100000"/>
              </a:lnSpc>
              <a:spcBef>
                <a:spcPts val="1346"/>
              </a:spcBef>
            </a:pPr>
            <a:r>
              <a:rPr b="0" lang="pt-BR" sz="2660" spc="14" strike="noStrike" u="none">
                <a:solidFill>
                  <a:schemeClr val="dk1"/>
                </a:solidFill>
                <a:uFillTx/>
                <a:latin typeface="Arial"/>
              </a:rPr>
              <a:t>vertical(linha(</a:t>
            </a:r>
            <a:r>
              <a:rPr b="0" lang="pt-BR" sz="2660" spc="20" strike="noStrike" u="none">
                <a:solidFill>
                  <a:schemeClr val="dk1"/>
                </a:solidFill>
                <a:uFillTx/>
                <a:latin typeface="Arial"/>
              </a:rPr>
              <a:t>ponto(</a:t>
            </a:r>
            <a:r>
              <a:rPr b="0" lang="pt-BR" sz="2660" spc="14" strike="noStrike" u="none">
                <a:solidFill>
                  <a:schemeClr val="dk1"/>
                </a:solidFill>
                <a:uFillTx/>
                <a:latin typeface="Arial"/>
              </a:rPr>
              <a:t>X,</a:t>
            </a:r>
            <a:r>
              <a:rPr b="0" lang="pt-BR" sz="2660" spc="-28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660" spc="14" strike="noStrike" u="none">
                <a:solidFill>
                  <a:schemeClr val="dk1"/>
                </a:solidFill>
                <a:uFillTx/>
                <a:latin typeface="Arial"/>
              </a:rPr>
              <a:t>_), ponto(X,</a:t>
            </a:r>
            <a:r>
              <a:rPr b="0" lang="pt-BR" sz="2660" spc="-6" strike="noStrike" u="none">
                <a:solidFill>
                  <a:schemeClr val="dk1"/>
                </a:solidFill>
                <a:uFillTx/>
                <a:latin typeface="Arial"/>
              </a:rPr>
              <a:t> _</a:t>
            </a:r>
            <a:r>
              <a:rPr b="0" lang="pt-BR" sz="2660" spc="14" strike="noStrike" u="none">
                <a:solidFill>
                  <a:schemeClr val="dk1"/>
                </a:solidFill>
                <a:uFillTx/>
                <a:latin typeface="Arial"/>
              </a:rPr>
              <a:t>))).</a:t>
            </a:r>
            <a:endParaRPr b="0" lang="pt-BR" sz="26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6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"/>
              </a:spcBef>
            </a:pPr>
            <a:endParaRPr b="0" lang="pt-BR" sz="26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2040" defTabSz="914400">
              <a:lnSpc>
                <a:spcPct val="100000"/>
              </a:lnSpc>
            </a:pPr>
            <a:r>
              <a:rPr b="0" lang="pt-BR" sz="2660" spc="-6" strike="noStrike" u="none">
                <a:solidFill>
                  <a:schemeClr val="dk1"/>
                </a:solidFill>
                <a:uFillTx/>
                <a:latin typeface="Arial"/>
              </a:rPr>
              <a:t>horizontal(</a:t>
            </a:r>
            <a:r>
              <a:rPr b="0" lang="pt-BR" sz="2660" strike="noStrike" u="none">
                <a:solidFill>
                  <a:schemeClr val="dk1"/>
                </a:solidFill>
                <a:uFillTx/>
                <a:latin typeface="Arial"/>
              </a:rPr>
              <a:t>linha(ponto(_, Y), </a:t>
            </a:r>
            <a:r>
              <a:rPr b="0" lang="pt-BR" sz="2660" spc="14" strike="noStrike" u="none">
                <a:solidFill>
                  <a:schemeClr val="dk1"/>
                </a:solidFill>
                <a:uFillTx/>
                <a:latin typeface="Arial"/>
              </a:rPr>
              <a:t>ponto(_,</a:t>
            </a:r>
            <a:r>
              <a:rPr b="0" lang="pt-BR" sz="2660" spc="-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660" spc="14" strike="noStrike" u="none">
                <a:solidFill>
                  <a:schemeClr val="dk1"/>
                </a:solidFill>
                <a:uFillTx/>
                <a:latin typeface="Arial"/>
              </a:rPr>
              <a:t>Y))).</a:t>
            </a:r>
            <a:endParaRPr b="0" lang="pt-BR" sz="26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2040" defTabSz="914400">
              <a:lnSpc>
                <a:spcPct val="100000"/>
              </a:lnSpc>
              <a:spcBef>
                <a:spcPts val="1346"/>
              </a:spcBef>
            </a:pPr>
            <a:endParaRPr b="0" lang="pt-BR" sz="266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2" name="object 259"/>
          <p:cNvSpPr/>
          <p:nvPr/>
        </p:nvSpPr>
        <p:spPr>
          <a:xfrm>
            <a:off x="990360" y="4362480"/>
            <a:ext cx="7924320" cy="2311920"/>
          </a:xfrm>
          <a:prstGeom prst="rect">
            <a:avLst/>
          </a:prstGeom>
          <a:solidFill>
            <a:srgbClr val="d6d7ff">
              <a:alpha val="50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62720" bIns="0" anchor="t">
            <a:spAutoFit/>
          </a:bodyPr>
          <a:p>
            <a:pPr marL="122040" defTabSz="914400">
              <a:lnSpc>
                <a:spcPct val="100000"/>
              </a:lnSpc>
              <a:spcBef>
                <a:spcPts val="1281"/>
              </a:spcBef>
            </a:pPr>
            <a:r>
              <a:rPr b="0" lang="pt-BR" sz="2660" spc="-6" strike="noStrike" u="none">
                <a:solidFill>
                  <a:schemeClr val="dk1"/>
                </a:solidFill>
                <a:uFillTx/>
                <a:latin typeface="Arial"/>
              </a:rPr>
              <a:t>? - </a:t>
            </a:r>
            <a:r>
              <a:rPr b="0" lang="pt-BR" sz="2660" spc="-14" strike="noStrike" u="none">
                <a:solidFill>
                  <a:schemeClr val="dk1"/>
                </a:solidFill>
                <a:uFillTx/>
                <a:latin typeface="Arial"/>
              </a:rPr>
              <a:t>horizontal(</a:t>
            </a:r>
            <a:r>
              <a:rPr b="0" lang="pt-BR" sz="2660" spc="-6" strike="noStrike" u="none">
                <a:solidFill>
                  <a:schemeClr val="dk1"/>
                </a:solidFill>
                <a:uFillTx/>
                <a:latin typeface="Arial"/>
              </a:rPr>
              <a:t>linha(ponto(1,1), </a:t>
            </a:r>
            <a:r>
              <a:rPr b="0" lang="pt-BR" sz="2660" spc="-14" strike="noStrike" u="none">
                <a:solidFill>
                  <a:schemeClr val="dk1"/>
                </a:solidFill>
                <a:uFillTx/>
                <a:latin typeface="Arial"/>
              </a:rPr>
              <a:t>ponto(</a:t>
            </a:r>
            <a:r>
              <a:rPr b="0" lang="pt-BR" sz="2660" spc="-6" strike="noStrike" u="none">
                <a:solidFill>
                  <a:schemeClr val="dk1"/>
                </a:solidFill>
                <a:uFillTx/>
                <a:latin typeface="Arial"/>
              </a:rPr>
              <a:t>1, Y))). </a:t>
            </a:r>
            <a:endParaRPr b="0" lang="pt-BR" sz="26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2040" defTabSz="914400">
              <a:lnSpc>
                <a:spcPct val="100000"/>
              </a:lnSpc>
              <a:spcBef>
                <a:spcPts val="1281"/>
              </a:spcBef>
            </a:pPr>
            <a:r>
              <a:rPr b="0" lang="pt-BR" sz="2660" spc="-6" strike="noStrike" u="none">
                <a:solidFill>
                  <a:schemeClr val="dk1"/>
                </a:solidFill>
                <a:uFillTx/>
                <a:latin typeface="Arial"/>
              </a:rPr>
              <a:t>Y = </a:t>
            </a:r>
            <a:r>
              <a:rPr b="0" lang="pt-BR" sz="2660" spc="-14" strike="noStrike" u="none">
                <a:solidFill>
                  <a:schemeClr val="dk1"/>
                </a:solidFill>
                <a:uFillTx/>
                <a:latin typeface="Arial"/>
              </a:rPr>
              <a:t>1;</a:t>
            </a:r>
            <a:r>
              <a:rPr b="0" lang="pt-BR" sz="266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endParaRPr b="0" lang="pt-BR" sz="26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2040" defTabSz="914400">
              <a:lnSpc>
                <a:spcPct val="100000"/>
              </a:lnSpc>
              <a:spcBef>
                <a:spcPts val="1281"/>
              </a:spcBef>
            </a:pPr>
            <a:r>
              <a:rPr b="0" lang="pt-BR" sz="2660" spc="-14" strike="noStrike" u="none">
                <a:solidFill>
                  <a:schemeClr val="dk1"/>
                </a:solidFill>
                <a:uFillTx/>
                <a:latin typeface="Arial"/>
              </a:rPr>
              <a:t>false.</a:t>
            </a:r>
            <a:endParaRPr b="0" lang="pt-BR" sz="26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2040" defTabSz="914400">
              <a:lnSpc>
                <a:spcPct val="100000"/>
              </a:lnSpc>
              <a:spcBef>
                <a:spcPts val="1573"/>
              </a:spcBef>
            </a:pPr>
            <a:r>
              <a:rPr b="0" lang="pt-BR" sz="2660" spc="-14" strike="noStrike" u="none">
                <a:solidFill>
                  <a:schemeClr val="dk1"/>
                </a:solidFill>
                <a:uFillTx/>
                <a:latin typeface="Arial"/>
              </a:rPr>
              <a:t>?-</a:t>
            </a:r>
            <a:endParaRPr b="0" lang="pt-BR" sz="266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3" name="object 260"/>
          <p:cNvSpPr/>
          <p:nvPr/>
        </p:nvSpPr>
        <p:spPr>
          <a:xfrm>
            <a:off x="186840" y="4150080"/>
            <a:ext cx="122760" cy="25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280" bIns="0" anchor="t" vert="vert270">
            <a:noAutofit/>
          </a:bodyPr>
          <a:p>
            <a:pPr marL="16920" defTabSz="914400">
              <a:lnSpc>
                <a:spcPct val="100000"/>
              </a:lnSpc>
              <a:spcBef>
                <a:spcPts val="207"/>
              </a:spcBef>
            </a:pP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© Patrick </a:t>
            </a:r>
            <a:r>
              <a:rPr b="1" lang="pt-BR" sz="1070" spc="-6" strike="noStrike" u="none">
                <a:solidFill>
                  <a:schemeClr val="dk1"/>
                </a:solidFill>
                <a:uFillTx/>
                <a:latin typeface="Arial"/>
              </a:rPr>
              <a:t>Blackburn, Johan Bos </a:t>
            </a: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&amp; </a:t>
            </a:r>
            <a:r>
              <a:rPr b="1" lang="pt-BR" sz="1070" spc="-6" strike="noStrike" u="none">
                <a:solidFill>
                  <a:schemeClr val="dk1"/>
                </a:solidFill>
                <a:uFillTx/>
                <a:latin typeface="Arial"/>
              </a:rPr>
              <a:t>Kristina</a:t>
            </a:r>
            <a:r>
              <a:rPr b="1" lang="pt-BR" sz="1070" spc="-6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Striegnitz</a:t>
            </a:r>
            <a:endParaRPr b="0" lang="pt-BR" sz="107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object 261"/>
          <p:cNvSpPr/>
          <p:nvPr/>
        </p:nvSpPr>
        <p:spPr>
          <a:xfrm>
            <a:off x="456840" y="171360"/>
            <a:ext cx="304560" cy="65530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45" name="object 262"/>
          <p:cNvSpPr/>
          <p:nvPr/>
        </p:nvSpPr>
        <p:spPr>
          <a:xfrm>
            <a:off x="837720" y="1504800"/>
            <a:ext cx="8076960" cy="360"/>
          </a:xfrm>
          <a:custGeom>
            <a:avLst/>
            <a:gdLst>
              <a:gd name="textAreaLeft" fmla="*/ 0 w 8076960"/>
              <a:gd name="textAreaRight" fmla="*/ 8077320 w 807696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8077200" h="0">
                <a:moveTo>
                  <a:pt x="0" y="0"/>
                </a:moveTo>
                <a:lnTo>
                  <a:pt x="80772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46" name="object 263"/>
          <p:cNvSpPr/>
          <p:nvPr/>
        </p:nvSpPr>
        <p:spPr>
          <a:xfrm>
            <a:off x="837720" y="1467000"/>
            <a:ext cx="8077320" cy="75600"/>
          </a:xfrm>
          <a:custGeom>
            <a:avLst/>
            <a:gdLst>
              <a:gd name="textAreaLeft" fmla="*/ 0 w 8077320"/>
              <a:gd name="textAreaRight" fmla="*/ 8077680 w 8077320"/>
              <a:gd name="textAreaTop" fmla="*/ 0 h 75600"/>
              <a:gd name="textAreaBottom" fmla="*/ 75960 h 75600"/>
            </a:gdLst>
            <a:ahLst/>
            <a:rect l="textAreaLeft" t="textAreaTop" r="textAreaRight" b="textAreaBottom"/>
            <a:pathLst>
              <a:path w="8077200" h="76200">
                <a:moveTo>
                  <a:pt x="0" y="0"/>
                </a:moveTo>
                <a:lnTo>
                  <a:pt x="8077194" y="0"/>
                </a:lnTo>
                <a:lnTo>
                  <a:pt x="8077194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47" name="object 264"/>
          <p:cNvSpPr/>
          <p:nvPr/>
        </p:nvSpPr>
        <p:spPr>
          <a:xfrm>
            <a:off x="0" y="1504800"/>
            <a:ext cx="380880" cy="360"/>
          </a:xfrm>
          <a:custGeom>
            <a:avLst/>
            <a:gdLst>
              <a:gd name="textAreaLeft" fmla="*/ 0 w 380880"/>
              <a:gd name="textAreaRight" fmla="*/ 381240 w 38088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48" name="object 265"/>
          <p:cNvSpPr/>
          <p:nvPr/>
        </p:nvSpPr>
        <p:spPr>
          <a:xfrm>
            <a:off x="360" y="1466640"/>
            <a:ext cx="380520" cy="75960"/>
          </a:xfrm>
          <a:custGeom>
            <a:avLst/>
            <a:gdLst>
              <a:gd name="textAreaLeft" fmla="*/ 0 w 380520"/>
              <a:gd name="textAreaRight" fmla="*/ 380880 w 380520"/>
              <a:gd name="textAreaTop" fmla="*/ 0 h 75960"/>
              <a:gd name="textAreaBottom" fmla="*/ 76320 h 75960"/>
            </a:gdLst>
            <a:ahLst/>
            <a:rect l="textAreaLeft" t="textAreaTop" r="textAreaRight" b="textAreaBottom"/>
            <a:pathLst>
              <a:path w="381000" h="76200">
                <a:moveTo>
                  <a:pt x="0" y="0"/>
                </a:moveTo>
                <a:lnTo>
                  <a:pt x="380999" y="0"/>
                </a:lnTo>
                <a:lnTo>
                  <a:pt x="380999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1406160" y="603000"/>
            <a:ext cx="7233840" cy="1114560"/>
          </a:xfrm>
          <a:prstGeom prst="rect">
            <a:avLst/>
          </a:prstGeom>
          <a:noFill/>
          <a:ln w="0">
            <a:noFill/>
          </a:ln>
        </p:spPr>
        <p:txBody>
          <a:bodyPr lIns="0" rIns="0" tIns="16920" bIns="0" anchor="t">
            <a:noAutofit/>
          </a:bodyPr>
          <a:p>
            <a:pPr marL="16920" indent="0">
              <a:lnSpc>
                <a:spcPct val="100000"/>
              </a:lnSpc>
              <a:spcBef>
                <a:spcPts val="133"/>
              </a:spcBef>
              <a:buNone/>
            </a:pPr>
            <a:r>
              <a:rPr b="1" lang="pt-BR" sz="3600" strike="noStrike" u="none">
                <a:solidFill>
                  <a:srgbClr val="041daa"/>
                </a:solidFill>
                <a:uFillTx/>
                <a:latin typeface="Arial"/>
              </a:rPr>
              <a:t>Progr</a:t>
            </a:r>
            <a:r>
              <a:rPr b="1" lang="pt-BR" sz="3600" strike="noStrike" u="none">
                <a:solidFill>
                  <a:srgbClr val="041daa"/>
                </a:solidFill>
                <a:uFillTx/>
                <a:latin typeface="Arial"/>
              </a:rPr>
              <a:t>amação </a:t>
            </a:r>
            <a:r>
              <a:rPr b="1" lang="pt-BR" sz="3600" spc="-6" strike="noStrike" u="none">
                <a:solidFill>
                  <a:srgbClr val="041daa"/>
                </a:solidFill>
                <a:uFillTx/>
                <a:latin typeface="Arial"/>
              </a:rPr>
              <a:t>com</a:t>
            </a:r>
            <a:r>
              <a:rPr b="1" lang="pt-BR" sz="3600" spc="-128" strike="noStrike" u="none">
                <a:solidFill>
                  <a:srgbClr val="041daa"/>
                </a:solidFill>
                <a:uFillTx/>
                <a:latin typeface="Arial"/>
              </a:rPr>
              <a:t> </a:t>
            </a:r>
            <a:r>
              <a:rPr b="1" lang="pt-BR" sz="3600" spc="-6" strike="noStrike" u="none">
                <a:solidFill>
                  <a:srgbClr val="041daa"/>
                </a:solidFill>
                <a:uFillTx/>
                <a:latin typeface="Arial"/>
              </a:rPr>
              <a:t>Unificação</a:t>
            </a:r>
            <a:endParaRPr b="0" lang="pt-BR" sz="3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50" name="object 267"/>
          <p:cNvSpPr/>
          <p:nvPr/>
        </p:nvSpPr>
        <p:spPr>
          <a:xfrm>
            <a:off x="990360" y="1847880"/>
            <a:ext cx="7924320" cy="1795680"/>
          </a:xfrm>
          <a:prstGeom prst="rect">
            <a:avLst/>
          </a:prstGeom>
          <a:solidFill>
            <a:srgbClr val="e4e4e4">
              <a:alpha val="50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71000" bIns="0" anchor="t">
            <a:spAutoFit/>
          </a:bodyPr>
          <a:p>
            <a:pPr marL="122040" defTabSz="914400">
              <a:lnSpc>
                <a:spcPct val="100000"/>
              </a:lnSpc>
              <a:spcBef>
                <a:spcPts val="1346"/>
              </a:spcBef>
            </a:pPr>
            <a:r>
              <a:rPr b="0" lang="pt-BR" sz="2660" spc="14" strike="noStrike" u="none">
                <a:solidFill>
                  <a:schemeClr val="dk1"/>
                </a:solidFill>
                <a:uFillTx/>
                <a:latin typeface="Arial"/>
              </a:rPr>
              <a:t>vertical(linha(</a:t>
            </a:r>
            <a:r>
              <a:rPr b="0" lang="pt-BR" sz="2660" spc="20" strike="noStrike" u="none">
                <a:solidFill>
                  <a:schemeClr val="dk1"/>
                </a:solidFill>
                <a:uFillTx/>
                <a:latin typeface="Arial"/>
              </a:rPr>
              <a:t>ponto(</a:t>
            </a:r>
            <a:r>
              <a:rPr b="0" lang="pt-BR" sz="2660" spc="14" strike="noStrike" u="none">
                <a:solidFill>
                  <a:schemeClr val="dk1"/>
                </a:solidFill>
                <a:uFillTx/>
                <a:latin typeface="Arial"/>
              </a:rPr>
              <a:t>X,</a:t>
            </a:r>
            <a:r>
              <a:rPr b="0" lang="pt-BR" sz="2660" spc="-28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660" spc="14" strike="noStrike" u="none">
                <a:solidFill>
                  <a:schemeClr val="dk1"/>
                </a:solidFill>
                <a:uFillTx/>
                <a:latin typeface="Arial"/>
              </a:rPr>
              <a:t>_), ponto(X,</a:t>
            </a:r>
            <a:r>
              <a:rPr b="0" lang="pt-BR" sz="2660" spc="-6" strike="noStrike" u="none">
                <a:solidFill>
                  <a:schemeClr val="dk1"/>
                </a:solidFill>
                <a:uFillTx/>
                <a:latin typeface="Arial"/>
              </a:rPr>
              <a:t> _</a:t>
            </a:r>
            <a:r>
              <a:rPr b="0" lang="pt-BR" sz="2660" spc="14" strike="noStrike" u="none">
                <a:solidFill>
                  <a:schemeClr val="dk1"/>
                </a:solidFill>
                <a:uFillTx/>
                <a:latin typeface="Arial"/>
              </a:rPr>
              <a:t>))).</a:t>
            </a:r>
            <a:endParaRPr b="0" lang="pt-BR" sz="26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pt-BR" sz="26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6"/>
              </a:spcBef>
            </a:pPr>
            <a:endParaRPr b="0" lang="pt-BR" sz="26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2040" defTabSz="914400">
              <a:lnSpc>
                <a:spcPct val="100000"/>
              </a:lnSpc>
            </a:pPr>
            <a:r>
              <a:rPr b="0" lang="pt-BR" sz="2660" spc="-6" strike="noStrike" u="none">
                <a:solidFill>
                  <a:schemeClr val="dk1"/>
                </a:solidFill>
                <a:uFillTx/>
                <a:latin typeface="Arial"/>
              </a:rPr>
              <a:t>horizontal(</a:t>
            </a:r>
            <a:r>
              <a:rPr b="0" lang="pt-BR" sz="2660" strike="noStrike" u="none">
                <a:solidFill>
                  <a:schemeClr val="dk1"/>
                </a:solidFill>
                <a:uFillTx/>
                <a:latin typeface="Arial"/>
              </a:rPr>
              <a:t>linha(ponto(_, Y), </a:t>
            </a:r>
            <a:r>
              <a:rPr b="0" lang="pt-BR" sz="2660" spc="14" strike="noStrike" u="none">
                <a:solidFill>
                  <a:schemeClr val="dk1"/>
                </a:solidFill>
                <a:uFillTx/>
                <a:latin typeface="Arial"/>
              </a:rPr>
              <a:t>ponto(_,</a:t>
            </a:r>
            <a:r>
              <a:rPr b="0" lang="pt-BR" sz="2660" spc="-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660" spc="14" strike="noStrike" u="none">
                <a:solidFill>
                  <a:schemeClr val="dk1"/>
                </a:solidFill>
                <a:uFillTx/>
                <a:latin typeface="Arial"/>
              </a:rPr>
              <a:t>Y))).</a:t>
            </a:r>
            <a:endParaRPr b="0" lang="pt-BR" sz="266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1" name="object 268"/>
          <p:cNvSpPr/>
          <p:nvPr/>
        </p:nvSpPr>
        <p:spPr>
          <a:xfrm>
            <a:off x="990360" y="3786480"/>
            <a:ext cx="7924320" cy="2952360"/>
          </a:xfrm>
          <a:prstGeom prst="rect">
            <a:avLst/>
          </a:prstGeom>
          <a:solidFill>
            <a:srgbClr val="d6d7ff">
              <a:alpha val="50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1880" bIns="0" anchor="t">
            <a:spAutoFit/>
          </a:bodyPr>
          <a:p>
            <a:pPr marL="108000" defTabSz="914400">
              <a:lnSpc>
                <a:spcPts val="3813"/>
              </a:lnSpc>
              <a:spcBef>
                <a:spcPts val="94"/>
              </a:spcBef>
            </a:pPr>
            <a:r>
              <a:rPr b="0" lang="pt-BR" sz="2660" spc="14" strike="noStrike" u="none">
                <a:solidFill>
                  <a:schemeClr val="dk1"/>
                </a:solidFill>
                <a:uFillTx/>
                <a:latin typeface="Arial"/>
              </a:rPr>
              <a:t>? </a:t>
            </a:r>
            <a:r>
              <a:rPr b="0" lang="pt-BR" sz="2660" spc="6" strike="noStrike" u="none">
                <a:solidFill>
                  <a:schemeClr val="dk1"/>
                </a:solidFill>
                <a:uFillTx/>
                <a:latin typeface="Arial"/>
              </a:rPr>
              <a:t>- </a:t>
            </a:r>
            <a:r>
              <a:rPr b="0" lang="pt-BR" sz="2800" spc="6" strike="noStrike" u="none">
                <a:solidFill>
                  <a:schemeClr val="dk1"/>
                </a:solidFill>
                <a:uFillTx/>
                <a:latin typeface="Arial"/>
              </a:rPr>
              <a:t>horizontal(</a:t>
            </a:r>
            <a:r>
              <a:rPr b="0" lang="pt-BR" sz="2800" spc="14" strike="noStrike" u="none">
                <a:solidFill>
                  <a:schemeClr val="dk1"/>
                </a:solidFill>
                <a:uFillTx/>
                <a:latin typeface="Arial"/>
              </a:rPr>
              <a:t>linha(ponto(</a:t>
            </a:r>
            <a:r>
              <a:rPr b="0" lang="pt-BR" sz="2800" spc="6" strike="noStrike" u="none">
                <a:solidFill>
                  <a:schemeClr val="dk1"/>
                </a:solidFill>
                <a:uFillTx/>
                <a:latin typeface="Arial"/>
              </a:rPr>
              <a:t>2,3), </a:t>
            </a:r>
            <a:r>
              <a:rPr b="0" lang="pt-BR" sz="2800" spc="14" strike="noStrike" u="none">
                <a:solidFill>
                  <a:schemeClr val="dk1"/>
                </a:solidFill>
                <a:uFillTx/>
                <a:latin typeface="Arial"/>
              </a:rPr>
              <a:t>Ponto)). 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2040" defTabSz="914400">
              <a:lnSpc>
                <a:spcPts val="3813"/>
              </a:lnSpc>
              <a:spcBef>
                <a:spcPts val="94"/>
              </a:spcBef>
            </a:pPr>
            <a:r>
              <a:rPr b="0" lang="pt-BR" sz="2660" spc="14" strike="noStrike" u="none">
                <a:solidFill>
                  <a:schemeClr val="dk1"/>
                </a:solidFill>
                <a:uFillTx/>
                <a:latin typeface="Arial"/>
              </a:rPr>
              <a:t>Ponto =  </a:t>
            </a:r>
            <a:r>
              <a:rPr b="0" lang="pt-BR" sz="2660" spc="6" strike="noStrike" u="none">
                <a:solidFill>
                  <a:schemeClr val="dk1"/>
                </a:solidFill>
                <a:uFillTx/>
                <a:latin typeface="Arial"/>
              </a:rPr>
              <a:t>ponto(_</a:t>
            </a:r>
            <a:r>
              <a:rPr b="0" lang="pt-BR" sz="2660" strike="noStrike" u="none">
                <a:solidFill>
                  <a:schemeClr val="dk1"/>
                </a:solidFill>
                <a:uFillTx/>
                <a:latin typeface="Arial"/>
              </a:rPr>
              <a:t>554,3); </a:t>
            </a:r>
            <a:endParaRPr b="0" lang="pt-BR" sz="26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2040" defTabSz="914400">
              <a:lnSpc>
                <a:spcPts val="3813"/>
              </a:lnSpc>
              <a:spcBef>
                <a:spcPts val="94"/>
              </a:spcBef>
            </a:pPr>
            <a:r>
              <a:rPr b="0" lang="pt-BR" sz="2660" spc="14" strike="noStrike" u="none">
                <a:solidFill>
                  <a:schemeClr val="dk1"/>
                </a:solidFill>
                <a:uFillTx/>
                <a:latin typeface="Arial"/>
              </a:rPr>
              <a:t>false.</a:t>
            </a:r>
            <a:r>
              <a:rPr b="0" lang="pt-BR" sz="2660" spc="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endParaRPr b="0" lang="pt-BR" sz="266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2040" defTabSz="914400">
              <a:lnSpc>
                <a:spcPts val="3813"/>
              </a:lnSpc>
              <a:spcBef>
                <a:spcPts val="94"/>
              </a:spcBef>
            </a:pPr>
            <a:r>
              <a:rPr b="0" lang="pt-BR" sz="2660" spc="6" strike="noStrike" u="none">
                <a:solidFill>
                  <a:schemeClr val="dk1"/>
                </a:solidFill>
                <a:uFillTx/>
                <a:latin typeface="Arial"/>
              </a:rPr>
              <a:t>?-</a:t>
            </a:r>
            <a:endParaRPr b="0" lang="pt-BR" sz="266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2" name="object 269"/>
          <p:cNvSpPr/>
          <p:nvPr/>
        </p:nvSpPr>
        <p:spPr>
          <a:xfrm>
            <a:off x="186840" y="4150080"/>
            <a:ext cx="122760" cy="25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280" bIns="0" anchor="t" vert="vert270">
            <a:noAutofit/>
          </a:bodyPr>
          <a:p>
            <a:pPr marL="16920" defTabSz="914400">
              <a:lnSpc>
                <a:spcPct val="100000"/>
              </a:lnSpc>
              <a:spcBef>
                <a:spcPts val="207"/>
              </a:spcBef>
            </a:pP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© Patrick </a:t>
            </a:r>
            <a:r>
              <a:rPr b="1" lang="pt-BR" sz="1070" spc="-6" strike="noStrike" u="none">
                <a:solidFill>
                  <a:schemeClr val="dk1"/>
                </a:solidFill>
                <a:uFillTx/>
                <a:latin typeface="Arial"/>
              </a:rPr>
              <a:t>Blackburn, Johan Bos </a:t>
            </a: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&amp; </a:t>
            </a:r>
            <a:r>
              <a:rPr b="1" lang="pt-BR" sz="1070" spc="-6" strike="noStrike" u="none">
                <a:solidFill>
                  <a:schemeClr val="dk1"/>
                </a:solidFill>
                <a:uFillTx/>
                <a:latin typeface="Arial"/>
              </a:rPr>
              <a:t>Kristina</a:t>
            </a:r>
            <a:r>
              <a:rPr b="1" lang="pt-BR" sz="1070" spc="-6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Striegnitz</a:t>
            </a:r>
            <a:endParaRPr b="0" lang="pt-BR" sz="107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object 85"/>
          <p:cNvSpPr/>
          <p:nvPr/>
        </p:nvSpPr>
        <p:spPr>
          <a:xfrm>
            <a:off x="456840" y="154440"/>
            <a:ext cx="304560" cy="65530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54" name="object 87"/>
          <p:cNvSpPr/>
          <p:nvPr/>
        </p:nvSpPr>
        <p:spPr>
          <a:xfrm>
            <a:off x="837720" y="1487880"/>
            <a:ext cx="8076960" cy="360"/>
          </a:xfrm>
          <a:custGeom>
            <a:avLst/>
            <a:gdLst>
              <a:gd name="textAreaLeft" fmla="*/ 0 w 8076960"/>
              <a:gd name="textAreaRight" fmla="*/ 8077320 w 807696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8077200" h="0">
                <a:moveTo>
                  <a:pt x="0" y="0"/>
                </a:moveTo>
                <a:lnTo>
                  <a:pt x="80772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55" name="object 88"/>
          <p:cNvSpPr/>
          <p:nvPr/>
        </p:nvSpPr>
        <p:spPr>
          <a:xfrm>
            <a:off x="837720" y="1450080"/>
            <a:ext cx="8077320" cy="75600"/>
          </a:xfrm>
          <a:custGeom>
            <a:avLst/>
            <a:gdLst>
              <a:gd name="textAreaLeft" fmla="*/ 0 w 8077320"/>
              <a:gd name="textAreaRight" fmla="*/ 8077680 w 8077320"/>
              <a:gd name="textAreaTop" fmla="*/ 0 h 75600"/>
              <a:gd name="textAreaBottom" fmla="*/ 75960 h 75600"/>
            </a:gdLst>
            <a:ahLst/>
            <a:rect l="textAreaLeft" t="textAreaTop" r="textAreaRight" b="textAreaBottom"/>
            <a:pathLst>
              <a:path w="8077200" h="76200">
                <a:moveTo>
                  <a:pt x="0" y="0"/>
                </a:moveTo>
                <a:lnTo>
                  <a:pt x="8077194" y="0"/>
                </a:lnTo>
                <a:lnTo>
                  <a:pt x="8077194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56" name="object 89"/>
          <p:cNvSpPr/>
          <p:nvPr/>
        </p:nvSpPr>
        <p:spPr>
          <a:xfrm>
            <a:off x="0" y="1487880"/>
            <a:ext cx="380880" cy="360"/>
          </a:xfrm>
          <a:custGeom>
            <a:avLst/>
            <a:gdLst>
              <a:gd name="textAreaLeft" fmla="*/ 0 w 380880"/>
              <a:gd name="textAreaRight" fmla="*/ 381240 w 38088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57" name="object 90"/>
          <p:cNvSpPr/>
          <p:nvPr/>
        </p:nvSpPr>
        <p:spPr>
          <a:xfrm>
            <a:off x="360" y="1450080"/>
            <a:ext cx="380520" cy="75600"/>
          </a:xfrm>
          <a:custGeom>
            <a:avLst/>
            <a:gdLst>
              <a:gd name="textAreaLeft" fmla="*/ 0 w 380520"/>
              <a:gd name="textAreaRight" fmla="*/ 380880 w 380520"/>
              <a:gd name="textAreaTop" fmla="*/ 0 h 75600"/>
              <a:gd name="textAreaBottom" fmla="*/ 75960 h 75600"/>
            </a:gdLst>
            <a:ahLst/>
            <a:rect l="textAreaLeft" t="textAreaTop" r="textAreaRight" b="textAreaBottom"/>
            <a:pathLst>
              <a:path w="381000" h="76200">
                <a:moveTo>
                  <a:pt x="0" y="0"/>
                </a:moveTo>
                <a:lnTo>
                  <a:pt x="380999" y="0"/>
                </a:lnTo>
                <a:lnTo>
                  <a:pt x="380999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1440000" y="601560"/>
            <a:ext cx="7020000" cy="13366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6920" indent="0">
              <a:lnSpc>
                <a:spcPct val="100000"/>
              </a:lnSpc>
              <a:spcBef>
                <a:spcPts val="119"/>
              </a:spcBef>
              <a:buNone/>
            </a:pPr>
            <a:r>
              <a:rPr b="1" lang="pt-BR" sz="4330" spc="-14" strike="noStrike" u="none">
                <a:solidFill>
                  <a:srgbClr val="041daa"/>
                </a:solidFill>
                <a:uFillTx/>
                <a:latin typeface="Arial"/>
              </a:rPr>
              <a:t>Exercícios com Unificação</a:t>
            </a:r>
            <a:endParaRPr b="0" lang="pt-BR" sz="433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59" name="object 92"/>
          <p:cNvSpPr/>
          <p:nvPr/>
        </p:nvSpPr>
        <p:spPr>
          <a:xfrm>
            <a:off x="1121760" y="1593000"/>
            <a:ext cx="7835040" cy="50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6920" defTabSz="914400">
              <a:lnSpc>
                <a:spcPct val="129000"/>
              </a:lnSpc>
              <a:spcBef>
                <a:spcPts val="119"/>
              </a:spcBef>
            </a:pPr>
            <a:endParaRPr b="0" lang="pt-BR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0" name="object 93"/>
          <p:cNvSpPr/>
          <p:nvPr/>
        </p:nvSpPr>
        <p:spPr>
          <a:xfrm>
            <a:off x="186840" y="4133160"/>
            <a:ext cx="122760" cy="25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280" bIns="0" anchor="t" vert="vert270">
            <a:noAutofit/>
          </a:bodyPr>
          <a:p>
            <a:pPr marL="16920" defTabSz="914400">
              <a:lnSpc>
                <a:spcPct val="100000"/>
              </a:lnSpc>
              <a:spcBef>
                <a:spcPts val="207"/>
              </a:spcBef>
            </a:pP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© Patrick </a:t>
            </a:r>
            <a:r>
              <a:rPr b="1" lang="pt-BR" sz="1070" spc="-6" strike="noStrike" u="none">
                <a:solidFill>
                  <a:schemeClr val="dk1"/>
                </a:solidFill>
                <a:uFillTx/>
                <a:latin typeface="Arial"/>
              </a:rPr>
              <a:t>Blackburn, Johan Bos </a:t>
            </a: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&amp; </a:t>
            </a:r>
            <a:r>
              <a:rPr b="1" lang="pt-BR" sz="1070" spc="-6" strike="noStrike" u="none">
                <a:solidFill>
                  <a:schemeClr val="dk1"/>
                </a:solidFill>
                <a:uFillTx/>
                <a:latin typeface="Arial"/>
              </a:rPr>
              <a:t>Kristina</a:t>
            </a:r>
            <a:r>
              <a:rPr b="1" lang="pt-BR" sz="1070" spc="-6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Striegnitz</a:t>
            </a:r>
            <a:endParaRPr b="0" lang="pt-BR" sz="107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1" name="object 137"/>
          <p:cNvSpPr/>
          <p:nvPr/>
        </p:nvSpPr>
        <p:spPr>
          <a:xfrm>
            <a:off x="2520000" y="2160000"/>
            <a:ext cx="4698720" cy="33778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object 81"/>
          <p:cNvSpPr/>
          <p:nvPr/>
        </p:nvSpPr>
        <p:spPr>
          <a:xfrm>
            <a:off x="456840" y="154440"/>
            <a:ext cx="304560" cy="65530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63" name="object 82"/>
          <p:cNvSpPr/>
          <p:nvPr/>
        </p:nvSpPr>
        <p:spPr>
          <a:xfrm>
            <a:off x="837720" y="1487880"/>
            <a:ext cx="8076960" cy="360"/>
          </a:xfrm>
          <a:custGeom>
            <a:avLst/>
            <a:gdLst>
              <a:gd name="textAreaLeft" fmla="*/ 0 w 8076960"/>
              <a:gd name="textAreaRight" fmla="*/ 8077320 w 807696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8077200" h="0">
                <a:moveTo>
                  <a:pt x="0" y="0"/>
                </a:moveTo>
                <a:lnTo>
                  <a:pt x="80772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64" name="object 83"/>
          <p:cNvSpPr/>
          <p:nvPr/>
        </p:nvSpPr>
        <p:spPr>
          <a:xfrm>
            <a:off x="837720" y="1450080"/>
            <a:ext cx="8077320" cy="75600"/>
          </a:xfrm>
          <a:custGeom>
            <a:avLst/>
            <a:gdLst>
              <a:gd name="textAreaLeft" fmla="*/ 0 w 8077320"/>
              <a:gd name="textAreaRight" fmla="*/ 8077680 w 8077320"/>
              <a:gd name="textAreaTop" fmla="*/ 0 h 75600"/>
              <a:gd name="textAreaBottom" fmla="*/ 75960 h 75600"/>
            </a:gdLst>
            <a:ahLst/>
            <a:rect l="textAreaLeft" t="textAreaTop" r="textAreaRight" b="textAreaBottom"/>
            <a:pathLst>
              <a:path w="8077200" h="76200">
                <a:moveTo>
                  <a:pt x="0" y="0"/>
                </a:moveTo>
                <a:lnTo>
                  <a:pt x="8077194" y="0"/>
                </a:lnTo>
                <a:lnTo>
                  <a:pt x="8077194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65" name="object 84"/>
          <p:cNvSpPr/>
          <p:nvPr/>
        </p:nvSpPr>
        <p:spPr>
          <a:xfrm>
            <a:off x="0" y="1487880"/>
            <a:ext cx="380880" cy="360"/>
          </a:xfrm>
          <a:custGeom>
            <a:avLst/>
            <a:gdLst>
              <a:gd name="textAreaLeft" fmla="*/ 0 w 380880"/>
              <a:gd name="textAreaRight" fmla="*/ 381240 w 38088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66" name="object 86"/>
          <p:cNvSpPr/>
          <p:nvPr/>
        </p:nvSpPr>
        <p:spPr>
          <a:xfrm>
            <a:off x="360" y="1450080"/>
            <a:ext cx="380520" cy="75600"/>
          </a:xfrm>
          <a:custGeom>
            <a:avLst/>
            <a:gdLst>
              <a:gd name="textAreaLeft" fmla="*/ 0 w 380520"/>
              <a:gd name="textAreaRight" fmla="*/ 380880 w 380520"/>
              <a:gd name="textAreaTop" fmla="*/ 0 h 75600"/>
              <a:gd name="textAreaBottom" fmla="*/ 75960 h 75600"/>
            </a:gdLst>
            <a:ahLst/>
            <a:rect l="textAreaLeft" t="textAreaTop" r="textAreaRight" b="textAreaBottom"/>
            <a:pathLst>
              <a:path w="381000" h="76200">
                <a:moveTo>
                  <a:pt x="0" y="0"/>
                </a:moveTo>
                <a:lnTo>
                  <a:pt x="380999" y="0"/>
                </a:lnTo>
                <a:lnTo>
                  <a:pt x="380999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67" name="PlaceHolder 1"/>
          <p:cNvSpPr>
            <a:spLocks noGrp="1"/>
          </p:cNvSpPr>
          <p:nvPr>
            <p:ph type="title"/>
          </p:nvPr>
        </p:nvSpPr>
        <p:spPr>
          <a:xfrm>
            <a:off x="3403080" y="601560"/>
            <a:ext cx="4156920" cy="13366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6920" indent="0">
              <a:lnSpc>
                <a:spcPct val="100000"/>
              </a:lnSpc>
              <a:spcBef>
                <a:spcPts val="119"/>
              </a:spcBef>
              <a:buNone/>
            </a:pPr>
            <a:r>
              <a:rPr b="1" lang="pt-BR" sz="4330" spc="-14" strike="noStrike" u="none">
                <a:solidFill>
                  <a:srgbClr val="041daa"/>
                </a:solidFill>
                <a:uFillTx/>
                <a:latin typeface="Arial"/>
              </a:rPr>
              <a:t>Exercício</a:t>
            </a:r>
            <a:r>
              <a:rPr b="1" lang="pt-BR" sz="4330" spc="-113" strike="noStrike" u="none">
                <a:solidFill>
                  <a:srgbClr val="041daa"/>
                </a:solidFill>
                <a:uFillTx/>
                <a:latin typeface="Arial"/>
              </a:rPr>
              <a:t> </a:t>
            </a:r>
            <a:r>
              <a:rPr b="1" lang="pt-BR" sz="4330" spc="-14" strike="noStrike" u="none">
                <a:solidFill>
                  <a:srgbClr val="041daa"/>
                </a:solidFill>
                <a:uFillTx/>
                <a:latin typeface="Arial"/>
              </a:rPr>
              <a:t>2.1</a:t>
            </a:r>
            <a:endParaRPr b="0" lang="pt-BR" sz="433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68" name="object 135"/>
          <p:cNvSpPr/>
          <p:nvPr/>
        </p:nvSpPr>
        <p:spPr>
          <a:xfrm>
            <a:off x="1121760" y="1593000"/>
            <a:ext cx="7835040" cy="500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6920" defTabSz="914400">
              <a:lnSpc>
                <a:spcPct val="129000"/>
              </a:lnSpc>
              <a:spcBef>
                <a:spcPts val="119"/>
              </a:spcBef>
            </a:pPr>
            <a:r>
              <a:rPr b="0" lang="pt-BR" sz="2400" spc="20" strike="noStrike" u="none">
                <a:solidFill>
                  <a:schemeClr val="dk1"/>
                </a:solidFill>
                <a:uFillTx/>
                <a:latin typeface="Arial"/>
              </a:rPr>
              <a:t>Qual dos seguintes </a:t>
            </a:r>
            <a:r>
              <a:rPr b="0" lang="pt-BR" sz="2400" spc="14" strike="noStrike" u="none">
                <a:solidFill>
                  <a:schemeClr val="dk1"/>
                </a:solidFill>
                <a:uFillTx/>
                <a:latin typeface="Arial"/>
              </a:rPr>
              <a:t>pares </a:t>
            </a:r>
            <a:r>
              <a:rPr b="0" lang="pt-BR" sz="2400" spc="20" strike="noStrike" u="none">
                <a:solidFill>
                  <a:schemeClr val="dk1"/>
                </a:solidFill>
                <a:uFillTx/>
                <a:latin typeface="Arial"/>
              </a:rPr>
              <a:t>de termos </a:t>
            </a:r>
            <a:r>
              <a:rPr b="0" lang="pt-BR" sz="2400" spc="14" strike="noStrike" u="none">
                <a:solidFill>
                  <a:schemeClr val="dk1"/>
                </a:solidFill>
                <a:uFillTx/>
                <a:latin typeface="Arial"/>
              </a:rPr>
              <a:t>unificam? </a:t>
            </a:r>
            <a:r>
              <a:rPr b="0" lang="pt-BR" sz="2400" spc="28" strike="noStrike" u="none">
                <a:solidFill>
                  <a:schemeClr val="dk1"/>
                </a:solidFill>
                <a:uFillTx/>
                <a:latin typeface="Arial"/>
              </a:rPr>
              <a:t>Se </a:t>
            </a:r>
            <a:r>
              <a:rPr b="0" lang="pt-BR" sz="2400" spc="14" strike="noStrike" u="none">
                <a:solidFill>
                  <a:schemeClr val="dk1"/>
                </a:solidFill>
                <a:uFillTx/>
                <a:latin typeface="Arial"/>
              </a:rPr>
              <a:t>necessário, dar </a:t>
            </a:r>
            <a:r>
              <a:rPr b="0" lang="pt-BR" sz="2400" spc="20" strike="noStrike" u="none">
                <a:solidFill>
                  <a:schemeClr val="dk1"/>
                </a:solidFill>
                <a:uFillTx/>
                <a:latin typeface="Arial"/>
              </a:rPr>
              <a:t>as </a:t>
            </a:r>
            <a:r>
              <a:rPr b="0" lang="pt-BR" sz="2400" spc="14" strike="noStrike" u="none">
                <a:solidFill>
                  <a:schemeClr val="dk1"/>
                </a:solidFill>
                <a:uFillTx/>
                <a:latin typeface="Arial"/>
              </a:rPr>
              <a:t>instâncias </a:t>
            </a:r>
            <a:r>
              <a:rPr b="0" lang="pt-BR" sz="2400" spc="20" strike="noStrike" u="none">
                <a:solidFill>
                  <a:schemeClr val="dk1"/>
                </a:solidFill>
                <a:uFillTx/>
                <a:latin typeface="Arial"/>
              </a:rPr>
              <a:t>de  variáveis que levam </a:t>
            </a:r>
            <a:r>
              <a:rPr b="0" lang="pt-BR" sz="2400" spc="28" strike="noStrike" u="none">
                <a:solidFill>
                  <a:schemeClr val="dk1"/>
                </a:solidFill>
                <a:uFillTx/>
                <a:latin typeface="Arial"/>
              </a:rPr>
              <a:t>a </a:t>
            </a:r>
            <a:r>
              <a:rPr b="0" lang="pt-BR" sz="2400" spc="14" strike="noStrike" u="none">
                <a:solidFill>
                  <a:schemeClr val="dk1"/>
                </a:solidFill>
                <a:uFillTx/>
                <a:latin typeface="Arial"/>
              </a:rPr>
              <a:t>unificação </a:t>
            </a:r>
            <a:r>
              <a:rPr b="0" lang="pt-BR" sz="2400" spc="20" strike="noStrike" u="none">
                <a:solidFill>
                  <a:schemeClr val="dk1"/>
                </a:solidFill>
                <a:uFillTx/>
                <a:latin typeface="Arial"/>
              </a:rPr>
              <a:t>bem</a:t>
            </a:r>
            <a:r>
              <a:rPr b="0" lang="pt-BR" sz="2400" spc="-6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400" spc="20" strike="noStrike" u="none">
                <a:solidFill>
                  <a:schemeClr val="dk1"/>
                </a:solidFill>
                <a:uFillTx/>
                <a:latin typeface="Arial"/>
              </a:rPr>
              <a:t>sucedida.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71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OpenSymbol"/>
              <a:buAutoNum type="arabicPeriod"/>
              <a:tabLst>
                <a:tab algn="l" pos="457920"/>
              </a:tabLst>
            </a:pPr>
            <a:r>
              <a:rPr b="0" lang="pt-BR" sz="2400" spc="-14" strike="noStrike" u="none">
                <a:solidFill>
                  <a:schemeClr val="dk1"/>
                </a:solidFill>
                <a:uFillTx/>
                <a:latin typeface="Arial"/>
              </a:rPr>
              <a:t>pão =</a:t>
            </a:r>
            <a:r>
              <a:rPr b="0" lang="pt-BR" sz="2400" spc="-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400" spc="-20" strike="noStrike" u="none">
                <a:solidFill>
                  <a:schemeClr val="dk1"/>
                </a:solidFill>
                <a:uFillTx/>
                <a:latin typeface="Arial"/>
              </a:rPr>
              <a:t>pão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71080" defTabSz="914400">
              <a:lnSpc>
                <a:spcPct val="100000"/>
              </a:lnSpc>
              <a:spcBef>
                <a:spcPts val="1060"/>
              </a:spcBef>
              <a:buClr>
                <a:srgbClr val="000000"/>
              </a:buClr>
              <a:buFont typeface="OpenSymbol"/>
              <a:buAutoNum type="arabicPeriod"/>
              <a:tabLst>
                <a:tab algn="l" pos="457920"/>
              </a:tabLst>
            </a:pPr>
            <a:r>
              <a:rPr b="0" lang="pt-BR" sz="2400" spc="-6" strike="noStrike" u="none">
                <a:solidFill>
                  <a:schemeClr val="dk1"/>
                </a:solidFill>
                <a:uFillTx/>
                <a:latin typeface="Arial"/>
              </a:rPr>
              <a:t>'Pão' </a:t>
            </a:r>
            <a:r>
              <a:rPr b="0" lang="pt-BR" sz="2400" spc="-14" strike="noStrike" u="none">
                <a:solidFill>
                  <a:schemeClr val="dk1"/>
                </a:solidFill>
                <a:uFillTx/>
                <a:latin typeface="Arial"/>
              </a:rPr>
              <a:t>=</a:t>
            </a:r>
            <a:r>
              <a:rPr b="0" lang="pt-BR" sz="2400" spc="-113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400" spc="-20" strike="noStrike" u="none">
                <a:solidFill>
                  <a:schemeClr val="dk1"/>
                </a:solidFill>
                <a:uFillTx/>
                <a:latin typeface="Arial"/>
              </a:rPr>
              <a:t>pão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71080" defTabSz="914400">
              <a:lnSpc>
                <a:spcPct val="100000"/>
              </a:lnSpc>
              <a:spcBef>
                <a:spcPts val="1148"/>
              </a:spcBef>
              <a:buClr>
                <a:srgbClr val="000000"/>
              </a:buClr>
              <a:buFont typeface="OpenSymbol"/>
              <a:buAutoNum type="arabicPeriod"/>
              <a:tabLst>
                <a:tab algn="l" pos="457920"/>
              </a:tabLst>
            </a:pPr>
            <a:r>
              <a:rPr b="0" lang="pt-BR" sz="2400" spc="-6" strike="noStrike" u="none">
                <a:solidFill>
                  <a:schemeClr val="dk1"/>
                </a:solidFill>
                <a:uFillTx/>
                <a:latin typeface="Arial"/>
              </a:rPr>
              <a:t>'pão' </a:t>
            </a:r>
            <a:r>
              <a:rPr b="0" lang="pt-BR" sz="2400" spc="-14" strike="noStrike" u="none">
                <a:solidFill>
                  <a:schemeClr val="dk1"/>
                </a:solidFill>
                <a:uFillTx/>
                <a:latin typeface="Arial"/>
              </a:rPr>
              <a:t>=</a:t>
            </a:r>
            <a:r>
              <a:rPr b="0" lang="pt-BR" sz="2400" spc="-113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400" spc="-20" strike="noStrike" u="none">
                <a:solidFill>
                  <a:schemeClr val="dk1"/>
                </a:solidFill>
                <a:uFillTx/>
                <a:latin typeface="Arial"/>
              </a:rPr>
              <a:t>pão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71080" defTabSz="914400">
              <a:lnSpc>
                <a:spcPct val="100000"/>
              </a:lnSpc>
              <a:spcBef>
                <a:spcPts val="1148"/>
              </a:spcBef>
              <a:buClr>
                <a:srgbClr val="000000"/>
              </a:buClr>
              <a:buFont typeface="OpenSymbol"/>
              <a:buAutoNum type="arabicPeriod"/>
              <a:tabLst>
                <a:tab algn="l" pos="457920"/>
              </a:tabLst>
            </a:pPr>
            <a:r>
              <a:rPr b="0" lang="pt-BR" sz="2400" spc="-14" strike="noStrike" u="none">
                <a:solidFill>
                  <a:schemeClr val="dk1"/>
                </a:solidFill>
                <a:uFillTx/>
                <a:latin typeface="Arial"/>
              </a:rPr>
              <a:t>Pão =</a:t>
            </a:r>
            <a:r>
              <a:rPr b="0" lang="pt-BR" sz="2400" spc="-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400" spc="-20" strike="noStrike" u="none">
                <a:solidFill>
                  <a:schemeClr val="dk1"/>
                </a:solidFill>
                <a:uFillTx/>
                <a:latin typeface="Arial"/>
              </a:rPr>
              <a:t>pão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271080" defTabSz="914400">
              <a:lnSpc>
                <a:spcPct val="100000"/>
              </a:lnSpc>
              <a:spcBef>
                <a:spcPts val="1148"/>
              </a:spcBef>
              <a:buClr>
                <a:srgbClr val="000000"/>
              </a:buClr>
              <a:buFont typeface="OpenSymbol"/>
              <a:buAutoNum type="arabicPeriod"/>
              <a:tabLst>
                <a:tab algn="l" pos="457920"/>
              </a:tabLst>
            </a:pPr>
            <a:r>
              <a:rPr b="0" lang="pt-BR" sz="2400" spc="-14" strike="noStrike" u="none">
                <a:solidFill>
                  <a:schemeClr val="dk1"/>
                </a:solidFill>
                <a:uFillTx/>
                <a:latin typeface="Arial"/>
              </a:rPr>
              <a:t>pão =</a:t>
            </a:r>
            <a:r>
              <a:rPr b="0" lang="pt-BR" sz="2400" spc="-6" strike="noStrike" u="none">
                <a:solidFill>
                  <a:schemeClr val="dk1"/>
                </a:solidFill>
                <a:uFillTx/>
                <a:latin typeface="Arial"/>
              </a:rPr>
              <a:t> salsicha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7040" indent="-250560" defTabSz="914400">
              <a:lnSpc>
                <a:spcPct val="100000"/>
              </a:lnSpc>
              <a:spcBef>
                <a:spcPts val="1346"/>
              </a:spcBef>
              <a:buClr>
                <a:srgbClr val="000000"/>
              </a:buClr>
              <a:buFont typeface="OpenSymbol"/>
              <a:buAutoNum type="arabicPeriod"/>
              <a:tabLst>
                <a:tab algn="l" pos="437760"/>
              </a:tabLst>
            </a:pPr>
            <a:r>
              <a:rPr b="0" lang="pt-BR" sz="2400" spc="14" strike="noStrike" u="none">
                <a:solidFill>
                  <a:schemeClr val="dk1"/>
                </a:solidFill>
                <a:uFillTx/>
                <a:latin typeface="Arial"/>
              </a:rPr>
              <a:t>alimentos(pão) </a:t>
            </a:r>
            <a:r>
              <a:rPr b="0" lang="pt-BR" sz="2400" spc="20" strike="noStrike" u="none">
                <a:solidFill>
                  <a:schemeClr val="dk1"/>
                </a:solidFill>
                <a:uFillTx/>
                <a:latin typeface="Arial"/>
              </a:rPr>
              <a:t>=</a:t>
            </a:r>
            <a:r>
              <a:rPr b="0" lang="pt-BR" sz="2400" spc="-14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400" spc="14" strike="noStrike" u="none">
                <a:solidFill>
                  <a:schemeClr val="dk1"/>
                </a:solidFill>
                <a:uFillTx/>
                <a:latin typeface="Arial"/>
              </a:rPr>
              <a:t>pão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10760" indent="-224280" defTabSz="914400">
              <a:lnSpc>
                <a:spcPct val="100000"/>
              </a:lnSpc>
              <a:spcBef>
                <a:spcPts val="1519"/>
              </a:spcBef>
              <a:buClr>
                <a:srgbClr val="000000"/>
              </a:buClr>
              <a:buFont typeface="OpenSymbol"/>
              <a:buAutoNum type="arabicPeriod"/>
              <a:tabLst>
                <a:tab algn="l" pos="411480"/>
              </a:tabLst>
            </a:pPr>
            <a:r>
              <a:rPr b="0" lang="pt-BR" sz="2400" spc="-14" strike="noStrike" u="none">
                <a:solidFill>
                  <a:schemeClr val="dk1"/>
                </a:solidFill>
                <a:uFillTx/>
                <a:latin typeface="Arial"/>
              </a:rPr>
              <a:t>alimentos(</a:t>
            </a:r>
            <a:r>
              <a:rPr b="0" lang="pt-BR" sz="2400" spc="-6" strike="noStrike" u="none">
                <a:solidFill>
                  <a:schemeClr val="dk1"/>
                </a:solidFill>
                <a:uFillTx/>
                <a:latin typeface="Arial"/>
              </a:rPr>
              <a:t>pão) = X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9" name="object 136"/>
          <p:cNvSpPr/>
          <p:nvPr/>
        </p:nvSpPr>
        <p:spPr>
          <a:xfrm>
            <a:off x="186840" y="4133160"/>
            <a:ext cx="122760" cy="25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280" bIns="0" anchor="t" vert="vert270">
            <a:noAutofit/>
          </a:bodyPr>
          <a:p>
            <a:pPr marL="16920" defTabSz="914400">
              <a:lnSpc>
                <a:spcPct val="100000"/>
              </a:lnSpc>
              <a:spcBef>
                <a:spcPts val="207"/>
              </a:spcBef>
            </a:pP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© Patrick </a:t>
            </a:r>
            <a:r>
              <a:rPr b="1" lang="pt-BR" sz="1070" spc="-6" strike="noStrike" u="none">
                <a:solidFill>
                  <a:schemeClr val="dk1"/>
                </a:solidFill>
                <a:uFillTx/>
                <a:latin typeface="Arial"/>
              </a:rPr>
              <a:t>Blackburn, Johan Bos </a:t>
            </a: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&amp; </a:t>
            </a:r>
            <a:r>
              <a:rPr b="1" lang="pt-BR" sz="1070" spc="-6" strike="noStrike" u="none">
                <a:solidFill>
                  <a:schemeClr val="dk1"/>
                </a:solidFill>
                <a:uFillTx/>
                <a:latin typeface="Arial"/>
              </a:rPr>
              <a:t>Kristina</a:t>
            </a:r>
            <a:r>
              <a:rPr b="1" lang="pt-BR" sz="1070" spc="-6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Striegnitz</a:t>
            </a:r>
            <a:endParaRPr b="0" lang="pt-BR" sz="107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object 94"/>
          <p:cNvSpPr/>
          <p:nvPr/>
        </p:nvSpPr>
        <p:spPr>
          <a:xfrm>
            <a:off x="456840" y="154440"/>
            <a:ext cx="304560" cy="65530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71" name="object 95"/>
          <p:cNvSpPr/>
          <p:nvPr/>
        </p:nvSpPr>
        <p:spPr>
          <a:xfrm>
            <a:off x="837720" y="1487880"/>
            <a:ext cx="8076960" cy="360"/>
          </a:xfrm>
          <a:custGeom>
            <a:avLst/>
            <a:gdLst>
              <a:gd name="textAreaLeft" fmla="*/ 0 w 8076960"/>
              <a:gd name="textAreaRight" fmla="*/ 8077320 w 807696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8077200" h="0">
                <a:moveTo>
                  <a:pt x="0" y="0"/>
                </a:moveTo>
                <a:lnTo>
                  <a:pt x="80772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72" name="object 96"/>
          <p:cNvSpPr/>
          <p:nvPr/>
        </p:nvSpPr>
        <p:spPr>
          <a:xfrm>
            <a:off x="837720" y="1450080"/>
            <a:ext cx="8077320" cy="75600"/>
          </a:xfrm>
          <a:custGeom>
            <a:avLst/>
            <a:gdLst>
              <a:gd name="textAreaLeft" fmla="*/ 0 w 8077320"/>
              <a:gd name="textAreaRight" fmla="*/ 8077680 w 8077320"/>
              <a:gd name="textAreaTop" fmla="*/ 0 h 75600"/>
              <a:gd name="textAreaBottom" fmla="*/ 75960 h 75600"/>
            </a:gdLst>
            <a:ahLst/>
            <a:rect l="textAreaLeft" t="textAreaTop" r="textAreaRight" b="textAreaBottom"/>
            <a:pathLst>
              <a:path w="8077200" h="76200">
                <a:moveTo>
                  <a:pt x="0" y="0"/>
                </a:moveTo>
                <a:lnTo>
                  <a:pt x="8077194" y="0"/>
                </a:lnTo>
                <a:lnTo>
                  <a:pt x="8077194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73" name="object 97"/>
          <p:cNvSpPr/>
          <p:nvPr/>
        </p:nvSpPr>
        <p:spPr>
          <a:xfrm>
            <a:off x="0" y="1487880"/>
            <a:ext cx="380880" cy="360"/>
          </a:xfrm>
          <a:custGeom>
            <a:avLst/>
            <a:gdLst>
              <a:gd name="textAreaLeft" fmla="*/ 0 w 380880"/>
              <a:gd name="textAreaRight" fmla="*/ 381240 w 38088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74" name="object 98"/>
          <p:cNvSpPr/>
          <p:nvPr/>
        </p:nvSpPr>
        <p:spPr>
          <a:xfrm>
            <a:off x="360" y="1450080"/>
            <a:ext cx="380520" cy="75600"/>
          </a:xfrm>
          <a:custGeom>
            <a:avLst/>
            <a:gdLst>
              <a:gd name="textAreaLeft" fmla="*/ 0 w 380520"/>
              <a:gd name="textAreaRight" fmla="*/ 380880 w 380520"/>
              <a:gd name="textAreaTop" fmla="*/ 0 h 75600"/>
              <a:gd name="textAreaBottom" fmla="*/ 75960 h 75600"/>
            </a:gdLst>
            <a:ahLst/>
            <a:rect l="textAreaLeft" t="textAreaTop" r="textAreaRight" b="textAreaBottom"/>
            <a:pathLst>
              <a:path w="381000" h="76200">
                <a:moveTo>
                  <a:pt x="0" y="0"/>
                </a:moveTo>
                <a:lnTo>
                  <a:pt x="380999" y="0"/>
                </a:lnTo>
                <a:lnTo>
                  <a:pt x="380999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75" name="PlaceHolder 1"/>
          <p:cNvSpPr>
            <a:spLocks noGrp="1"/>
          </p:cNvSpPr>
          <p:nvPr>
            <p:ph type="title"/>
          </p:nvPr>
        </p:nvSpPr>
        <p:spPr>
          <a:xfrm>
            <a:off x="3403080" y="601560"/>
            <a:ext cx="4516920" cy="13366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6920" indent="0">
              <a:lnSpc>
                <a:spcPct val="100000"/>
              </a:lnSpc>
              <a:spcBef>
                <a:spcPts val="119"/>
              </a:spcBef>
              <a:buNone/>
            </a:pPr>
            <a:r>
              <a:rPr b="1" lang="pt-BR" sz="4330" spc="-14" strike="noStrike" u="none">
                <a:solidFill>
                  <a:srgbClr val="041daa"/>
                </a:solidFill>
                <a:uFillTx/>
                <a:latin typeface="Arial"/>
              </a:rPr>
              <a:t>Exercício</a:t>
            </a:r>
            <a:r>
              <a:rPr b="1" lang="pt-BR" sz="4330" spc="-113" strike="noStrike" u="none">
                <a:solidFill>
                  <a:srgbClr val="041daa"/>
                </a:solidFill>
                <a:uFillTx/>
                <a:latin typeface="Arial"/>
              </a:rPr>
              <a:t> </a:t>
            </a:r>
            <a:r>
              <a:rPr b="1" lang="pt-BR" sz="4330" spc="-14" strike="noStrike" u="none">
                <a:solidFill>
                  <a:srgbClr val="041daa"/>
                </a:solidFill>
                <a:uFillTx/>
                <a:latin typeface="Arial"/>
              </a:rPr>
              <a:t>2.1</a:t>
            </a:r>
            <a:endParaRPr b="0" lang="pt-BR" sz="433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76" name="object 100"/>
          <p:cNvSpPr/>
          <p:nvPr/>
        </p:nvSpPr>
        <p:spPr>
          <a:xfrm>
            <a:off x="1121760" y="1593000"/>
            <a:ext cx="7835040" cy="508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20" bIns="0" anchor="t">
            <a:spAutoFit/>
          </a:bodyPr>
          <a:p>
            <a:pPr marL="16920" defTabSz="914400">
              <a:lnSpc>
                <a:spcPct val="100000"/>
              </a:lnSpc>
              <a:spcBef>
                <a:spcPts val="1641"/>
              </a:spcBef>
              <a:tabLst>
                <a:tab algn="l" pos="344520"/>
              </a:tabLst>
            </a:pPr>
            <a:r>
              <a:rPr b="0" lang="pt-BR" sz="2400" spc="6" strike="noStrike" u="none">
                <a:solidFill>
                  <a:schemeClr val="dk1"/>
                </a:solidFill>
                <a:uFillTx/>
                <a:latin typeface="Arial"/>
              </a:rPr>
              <a:t>8. alimentar(X) </a:t>
            </a:r>
            <a:r>
              <a:rPr b="0" lang="pt-BR" sz="2400" spc="14" strike="noStrike" u="none">
                <a:solidFill>
                  <a:schemeClr val="dk1"/>
                </a:solidFill>
                <a:uFillTx/>
                <a:latin typeface="Arial"/>
              </a:rPr>
              <a:t>= comida(pão)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641"/>
              </a:spcBef>
              <a:tabLst>
                <a:tab algn="l" pos="407160"/>
              </a:tabLst>
            </a:pPr>
            <a:r>
              <a:rPr b="0" lang="pt-BR" sz="2400" spc="6" strike="noStrike" u="none">
                <a:solidFill>
                  <a:schemeClr val="dk1"/>
                </a:solidFill>
                <a:uFillTx/>
                <a:latin typeface="Arial"/>
              </a:rPr>
              <a:t>9. alimentos(pão, </a:t>
            </a:r>
            <a:r>
              <a:rPr b="0" lang="pt-BR" sz="2400" spc="14" strike="noStrike" u="none">
                <a:solidFill>
                  <a:schemeClr val="dk1"/>
                </a:solidFill>
                <a:uFillTx/>
                <a:latin typeface="Arial"/>
              </a:rPr>
              <a:t>X) = comida(</a:t>
            </a:r>
            <a:r>
              <a:rPr b="0" lang="pt-BR" sz="2400" spc="6" strike="noStrike" u="none">
                <a:solidFill>
                  <a:schemeClr val="dk1"/>
                </a:solidFill>
                <a:uFillTx/>
                <a:latin typeface="Arial"/>
              </a:rPr>
              <a:t>Y,</a:t>
            </a:r>
            <a:r>
              <a:rPr b="0" lang="pt-BR" sz="2400" spc="-2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400" spc="6" strike="noStrike" u="none">
                <a:solidFill>
                  <a:schemeClr val="dk1"/>
                </a:solidFill>
                <a:uFillTx/>
                <a:latin typeface="Arial"/>
              </a:rPr>
              <a:t>salsicha)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692"/>
              </a:spcBef>
              <a:tabLst>
                <a:tab algn="l" pos="336240"/>
              </a:tabLst>
            </a:pPr>
            <a:r>
              <a:rPr b="0" lang="pt-BR" sz="2400" spc="6" strike="noStrike" u="none">
                <a:solidFill>
                  <a:schemeClr val="dk1"/>
                </a:solidFill>
                <a:uFillTx/>
                <a:latin typeface="Arial"/>
              </a:rPr>
              <a:t>10. alimentos(</a:t>
            </a:r>
            <a:r>
              <a:rPr b="0" lang="pt-BR" sz="2400" spc="14" strike="noStrike" u="none">
                <a:solidFill>
                  <a:schemeClr val="dk1"/>
                </a:solidFill>
                <a:uFillTx/>
                <a:latin typeface="Arial"/>
              </a:rPr>
              <a:t>pão, X, cerveja) </a:t>
            </a:r>
            <a:r>
              <a:rPr b="0" lang="pt-BR" sz="2400" spc="20" strike="noStrike" u="none">
                <a:solidFill>
                  <a:schemeClr val="dk1"/>
                </a:solidFill>
                <a:uFillTx/>
                <a:latin typeface="Arial"/>
              </a:rPr>
              <a:t>= </a:t>
            </a:r>
            <a:r>
              <a:rPr b="0" lang="pt-BR" sz="2400" spc="20" strike="noStrike" u="none">
                <a:solidFill>
                  <a:schemeClr val="dk1"/>
                </a:solidFill>
                <a:uFillTx/>
                <a:latin typeface="Arial"/>
              </a:rPr>
              <a:t>comida(</a:t>
            </a:r>
            <a:r>
              <a:rPr b="0" lang="pt-BR" sz="2400" spc="14" strike="noStrike" u="none">
                <a:solidFill>
                  <a:schemeClr val="dk1"/>
                </a:solidFill>
                <a:uFillTx/>
                <a:latin typeface="Arial"/>
              </a:rPr>
              <a:t>Y, salsicha,</a:t>
            </a:r>
            <a:r>
              <a:rPr b="0" lang="pt-BR" sz="2400" spc="-48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400" spc="14" strike="noStrike" u="none">
                <a:solidFill>
                  <a:schemeClr val="dk1"/>
                </a:solidFill>
                <a:uFillTx/>
                <a:latin typeface="Arial"/>
              </a:rPr>
              <a:t>X)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6920" defTabSz="914400">
              <a:lnSpc>
                <a:spcPct val="100000"/>
              </a:lnSpc>
              <a:spcBef>
                <a:spcPts val="1641"/>
              </a:spcBef>
              <a:tabLst>
                <a:tab algn="l" pos="344520"/>
              </a:tabLst>
            </a:pPr>
            <a:r>
              <a:rPr b="0" lang="pt-BR" sz="2400" spc="-6" strike="noStrike" u="none">
                <a:solidFill>
                  <a:schemeClr val="dk1"/>
                </a:solidFill>
                <a:uFillTx/>
                <a:latin typeface="Arial"/>
              </a:rPr>
              <a:t>11.alimentos(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Arial"/>
              </a:rPr>
              <a:t>pão, X, cerveja) </a:t>
            </a:r>
            <a:r>
              <a:rPr b="0" lang="pt-BR" sz="2400" spc="6" strike="noStrike" u="none">
                <a:solidFill>
                  <a:schemeClr val="dk1"/>
                </a:solidFill>
                <a:uFillTx/>
                <a:latin typeface="Arial"/>
              </a:rPr>
              <a:t>= 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Arial"/>
              </a:rPr>
              <a:t>comida(Y,</a:t>
            </a:r>
            <a:r>
              <a:rPr b="0" lang="pt-BR" sz="2400" spc="14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400" spc="-6" strike="noStrike" u="none">
                <a:solidFill>
                  <a:schemeClr val="dk1"/>
                </a:solidFill>
                <a:uFillTx/>
                <a:latin typeface="Arial"/>
              </a:rPr>
              <a:t>kahuna_burger)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6920" defTabSz="914400">
              <a:lnSpc>
                <a:spcPct val="100000"/>
              </a:lnSpc>
              <a:spcBef>
                <a:spcPts val="1627"/>
              </a:spcBef>
              <a:tabLst>
                <a:tab algn="l" pos="350640"/>
              </a:tabLst>
            </a:pPr>
            <a:r>
              <a:rPr b="0" lang="pt-BR" sz="2400" spc="20" strike="noStrike" u="none">
                <a:solidFill>
                  <a:schemeClr val="dk1"/>
                </a:solidFill>
                <a:uFillTx/>
                <a:latin typeface="Arial"/>
              </a:rPr>
              <a:t>12.comida(</a:t>
            </a:r>
            <a:r>
              <a:rPr b="0" lang="pt-BR" sz="2400" spc="14" strike="noStrike" u="none">
                <a:solidFill>
                  <a:schemeClr val="dk1"/>
                </a:solidFill>
                <a:uFillTx/>
                <a:latin typeface="Arial"/>
              </a:rPr>
              <a:t>X) </a:t>
            </a:r>
            <a:r>
              <a:rPr b="0" lang="pt-BR" sz="2400" spc="20" strike="noStrike" u="none">
                <a:solidFill>
                  <a:schemeClr val="dk1"/>
                </a:solidFill>
                <a:uFillTx/>
                <a:latin typeface="Arial"/>
              </a:rPr>
              <a:t>=</a:t>
            </a:r>
            <a:r>
              <a:rPr b="0" lang="pt-BR" sz="2400" spc="-2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400" spc="20" strike="noStrike" u="none">
                <a:solidFill>
                  <a:schemeClr val="dk1"/>
                </a:solidFill>
                <a:uFillTx/>
                <a:latin typeface="Arial"/>
              </a:rPr>
              <a:t>X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6920" defTabSz="914400">
              <a:lnSpc>
                <a:spcPct val="100000"/>
              </a:lnSpc>
              <a:spcBef>
                <a:spcPts val="1627"/>
              </a:spcBef>
              <a:tabLst>
                <a:tab algn="l" pos="322560"/>
              </a:tabLst>
            </a:pPr>
            <a:r>
              <a:rPr b="0" lang="pt-BR" sz="2400" spc="14" strike="noStrike" u="none">
                <a:solidFill>
                  <a:schemeClr val="dk1"/>
                </a:solidFill>
                <a:uFillTx/>
                <a:latin typeface="Arial"/>
              </a:rPr>
              <a:t>13.refeição(alimentos(pão), </a:t>
            </a:r>
            <a:r>
              <a:rPr b="0" lang="pt-BR" sz="2400" spc="14" strike="noStrike" u="none">
                <a:solidFill>
                  <a:schemeClr val="dk1"/>
                </a:solidFill>
                <a:uFillTx/>
                <a:latin typeface="Arial"/>
              </a:rPr>
              <a:t>bebidas(cerveja)) </a:t>
            </a:r>
            <a:r>
              <a:rPr b="0" lang="pt-BR" sz="2400" spc="20" strike="noStrike" u="none">
                <a:solidFill>
                  <a:schemeClr val="dk1"/>
                </a:solidFill>
                <a:uFillTx/>
                <a:latin typeface="Arial"/>
              </a:rPr>
              <a:t>= </a:t>
            </a:r>
            <a:r>
              <a:rPr b="0" lang="pt-BR" sz="2400" spc="14" strike="noStrike" u="none">
                <a:solidFill>
                  <a:schemeClr val="dk1"/>
                </a:solidFill>
                <a:uFillTx/>
                <a:latin typeface="Arial"/>
              </a:rPr>
              <a:t>refeição(X,</a:t>
            </a:r>
            <a:r>
              <a:rPr b="0" lang="pt-BR" sz="2400" spc="-4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2400" spc="20" strike="noStrike" u="none">
                <a:solidFill>
                  <a:schemeClr val="dk1"/>
                </a:solidFill>
                <a:uFillTx/>
                <a:latin typeface="Arial"/>
              </a:rPr>
              <a:t>Y)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0"/>
              </a:spcBef>
              <a:tabLst>
                <a:tab algn="l" pos="32256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6920" defTabSz="914400">
              <a:lnSpc>
                <a:spcPct val="100000"/>
              </a:lnSpc>
              <a:tabLst>
                <a:tab algn="l" pos="322560"/>
              </a:tabLst>
            </a:pPr>
            <a:r>
              <a:rPr b="0" lang="pt-BR" sz="2400" spc="14" strike="noStrike" u="none">
                <a:solidFill>
                  <a:schemeClr val="dk1"/>
                </a:solidFill>
                <a:uFillTx/>
                <a:latin typeface="Arial"/>
              </a:rPr>
              <a:t>14.refeição(alimentos(pão), </a:t>
            </a:r>
            <a:r>
              <a:rPr b="0" lang="pt-BR" sz="2400" spc="20" strike="noStrike" u="none">
                <a:solidFill>
                  <a:schemeClr val="dk1"/>
                </a:solidFill>
                <a:uFillTx/>
                <a:latin typeface="Arial"/>
              </a:rPr>
              <a:t>X) = </a:t>
            </a:r>
            <a:r>
              <a:rPr b="0" lang="pt-BR" sz="2400" spc="14" strike="noStrike" u="none">
                <a:solidFill>
                  <a:schemeClr val="dk1"/>
                </a:solidFill>
                <a:uFillTx/>
                <a:latin typeface="Arial"/>
              </a:rPr>
              <a:t>refeição(X, bebida</a:t>
            </a:r>
            <a:r>
              <a:rPr b="0" lang="pt-BR" sz="2400" spc="-48" strike="noStrike" u="none">
                <a:solidFill>
                  <a:schemeClr val="dk1"/>
                </a:solidFill>
                <a:uFillTx/>
                <a:latin typeface="Arial"/>
              </a:rPr>
              <a:t>(</a:t>
            </a:r>
            <a:r>
              <a:rPr b="0" lang="pt-BR" sz="2400" spc="14" strike="noStrike" u="none">
                <a:solidFill>
                  <a:schemeClr val="dk1"/>
                </a:solidFill>
                <a:uFillTx/>
                <a:latin typeface="Arial"/>
              </a:rPr>
              <a:t>cerveja))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7" name="object 101"/>
          <p:cNvSpPr/>
          <p:nvPr/>
        </p:nvSpPr>
        <p:spPr>
          <a:xfrm>
            <a:off x="186840" y="4133160"/>
            <a:ext cx="122760" cy="25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280" bIns="0" anchor="t" vert="vert270">
            <a:noAutofit/>
          </a:bodyPr>
          <a:p>
            <a:pPr marL="16920" defTabSz="914400">
              <a:lnSpc>
                <a:spcPct val="100000"/>
              </a:lnSpc>
              <a:spcBef>
                <a:spcPts val="207"/>
              </a:spcBef>
            </a:pP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© Patrick </a:t>
            </a:r>
            <a:r>
              <a:rPr b="1" lang="pt-BR" sz="1070" spc="-6" strike="noStrike" u="none">
                <a:solidFill>
                  <a:schemeClr val="dk1"/>
                </a:solidFill>
                <a:uFillTx/>
                <a:latin typeface="Arial"/>
              </a:rPr>
              <a:t>Blackburn, Johan Bos </a:t>
            </a: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&amp; </a:t>
            </a:r>
            <a:r>
              <a:rPr b="1" lang="pt-BR" sz="1070" spc="-6" strike="noStrike" u="none">
                <a:solidFill>
                  <a:schemeClr val="dk1"/>
                </a:solidFill>
                <a:uFillTx/>
                <a:latin typeface="Arial"/>
              </a:rPr>
              <a:t>Kristina</a:t>
            </a:r>
            <a:r>
              <a:rPr b="1" lang="pt-BR" sz="1070" spc="-6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Striegnitz</a:t>
            </a:r>
            <a:endParaRPr b="0" lang="pt-BR" sz="107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bject 2"/>
          <p:cNvSpPr/>
          <p:nvPr/>
        </p:nvSpPr>
        <p:spPr>
          <a:xfrm>
            <a:off x="1068480" y="5486400"/>
            <a:ext cx="7846200" cy="5328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8" name="object 3"/>
          <p:cNvSpPr/>
          <p:nvPr/>
        </p:nvSpPr>
        <p:spPr>
          <a:xfrm>
            <a:off x="1068480" y="5486400"/>
            <a:ext cx="7846560" cy="532800"/>
          </a:xfrm>
          <a:custGeom>
            <a:avLst/>
            <a:gdLst>
              <a:gd name="textAreaLeft" fmla="*/ 0 w 7846560"/>
              <a:gd name="textAreaRight" fmla="*/ 7847280 w 7846560"/>
              <a:gd name="textAreaTop" fmla="*/ 0 h 532800"/>
              <a:gd name="textAreaBottom" fmla="*/ 533520 h 532800"/>
            </a:gdLst>
            <a:ahLst/>
            <a:rect l="textAreaLeft" t="textAreaTop" r="textAreaRight" b="textAreaBottom"/>
            <a:pathLst>
              <a:path w="7847330" h="533400">
                <a:moveTo>
                  <a:pt x="0" y="132237"/>
                </a:moveTo>
                <a:lnTo>
                  <a:pt x="7221784" y="132237"/>
                </a:lnTo>
                <a:lnTo>
                  <a:pt x="7221784" y="0"/>
                </a:lnTo>
                <a:lnTo>
                  <a:pt x="7847004" y="266699"/>
                </a:lnTo>
                <a:lnTo>
                  <a:pt x="7221784" y="533399"/>
                </a:lnTo>
                <a:lnTo>
                  <a:pt x="7221784" y="401161"/>
                </a:lnTo>
                <a:lnTo>
                  <a:pt x="0" y="401161"/>
                </a:lnTo>
                <a:lnTo>
                  <a:pt x="0" y="132237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9" name="object 4"/>
          <p:cNvSpPr/>
          <p:nvPr/>
        </p:nvSpPr>
        <p:spPr>
          <a:xfrm>
            <a:off x="1600200" y="5486400"/>
            <a:ext cx="360" cy="532800"/>
          </a:xfrm>
          <a:custGeom>
            <a:avLst/>
            <a:gdLst>
              <a:gd name="textAreaLeft" fmla="*/ 0 w 360"/>
              <a:gd name="textAreaRight" fmla="*/ 1440 w 360"/>
              <a:gd name="textAreaTop" fmla="*/ 0 h 532800"/>
              <a:gd name="textAreaBottom" fmla="*/ 533520 h 532800"/>
            </a:gdLst>
            <a:ahLst/>
            <a:rect l="textAreaLeft" t="textAreaTop" r="textAreaRight" b="textAreaBottom"/>
            <a:pathLst>
              <a:path w="0"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noFill/>
          <a:ln w="380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0" name="object 5"/>
          <p:cNvSpPr/>
          <p:nvPr/>
        </p:nvSpPr>
        <p:spPr>
          <a:xfrm>
            <a:off x="2819520" y="5486400"/>
            <a:ext cx="360" cy="532800"/>
          </a:xfrm>
          <a:custGeom>
            <a:avLst/>
            <a:gdLst>
              <a:gd name="textAreaLeft" fmla="*/ 0 w 360"/>
              <a:gd name="textAreaRight" fmla="*/ 1440 w 360"/>
              <a:gd name="textAreaTop" fmla="*/ 0 h 532800"/>
              <a:gd name="textAreaBottom" fmla="*/ 533520 h 532800"/>
            </a:gdLst>
            <a:ahLst/>
            <a:rect l="textAreaLeft" t="textAreaTop" r="textAreaRight" b="textAreaBottom"/>
            <a:pathLst>
              <a:path w="0"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noFill/>
          <a:ln w="380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1" name="object 6"/>
          <p:cNvSpPr/>
          <p:nvPr/>
        </p:nvSpPr>
        <p:spPr>
          <a:xfrm>
            <a:off x="3809880" y="5486400"/>
            <a:ext cx="360" cy="532800"/>
          </a:xfrm>
          <a:custGeom>
            <a:avLst/>
            <a:gdLst>
              <a:gd name="textAreaLeft" fmla="*/ 0 w 360"/>
              <a:gd name="textAreaRight" fmla="*/ 1440 w 360"/>
              <a:gd name="textAreaTop" fmla="*/ 0 h 532800"/>
              <a:gd name="textAreaBottom" fmla="*/ 533520 h 532800"/>
            </a:gdLst>
            <a:ahLst/>
            <a:rect l="textAreaLeft" t="textAreaTop" r="textAreaRight" b="textAreaBottom"/>
            <a:pathLst>
              <a:path w="0" h="533400">
                <a:moveTo>
                  <a:pt x="0" y="0"/>
                </a:moveTo>
                <a:lnTo>
                  <a:pt x="1" y="533399"/>
                </a:lnTo>
              </a:path>
            </a:pathLst>
          </a:custGeom>
          <a:noFill/>
          <a:ln w="380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2" name="object 7"/>
          <p:cNvSpPr/>
          <p:nvPr/>
        </p:nvSpPr>
        <p:spPr>
          <a:xfrm>
            <a:off x="7391520" y="5486400"/>
            <a:ext cx="360" cy="532800"/>
          </a:xfrm>
          <a:custGeom>
            <a:avLst/>
            <a:gdLst>
              <a:gd name="textAreaLeft" fmla="*/ 0 w 360"/>
              <a:gd name="textAreaRight" fmla="*/ 1440 w 360"/>
              <a:gd name="textAreaTop" fmla="*/ 0 h 532800"/>
              <a:gd name="textAreaBottom" fmla="*/ 533520 h 532800"/>
            </a:gdLst>
            <a:ahLst/>
            <a:rect l="textAreaLeft" t="textAreaTop" r="textAreaRight" b="textAreaBottom"/>
            <a:pathLst>
              <a:path w="0"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noFill/>
          <a:ln w="380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3" name="object 8"/>
          <p:cNvSpPr/>
          <p:nvPr/>
        </p:nvSpPr>
        <p:spPr>
          <a:xfrm>
            <a:off x="5562720" y="5486400"/>
            <a:ext cx="360" cy="532800"/>
          </a:xfrm>
          <a:custGeom>
            <a:avLst/>
            <a:gdLst>
              <a:gd name="textAreaLeft" fmla="*/ 0 w 360"/>
              <a:gd name="textAreaRight" fmla="*/ 1440 w 360"/>
              <a:gd name="textAreaTop" fmla="*/ 0 h 532800"/>
              <a:gd name="textAreaBottom" fmla="*/ 533520 h 532800"/>
            </a:gdLst>
            <a:ahLst/>
            <a:rect l="textAreaLeft" t="textAreaTop" r="textAreaRight" b="textAreaBottom"/>
            <a:pathLst>
              <a:path w="0" h="533400">
                <a:moveTo>
                  <a:pt x="0" y="0"/>
                </a:moveTo>
                <a:lnTo>
                  <a:pt x="1" y="533399"/>
                </a:lnTo>
              </a:path>
            </a:pathLst>
          </a:custGeom>
          <a:noFill/>
          <a:ln w="380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4" name="object 9"/>
          <p:cNvSpPr/>
          <p:nvPr/>
        </p:nvSpPr>
        <p:spPr>
          <a:xfrm>
            <a:off x="1636560" y="2852640"/>
            <a:ext cx="5297760" cy="2538000"/>
          </a:xfrm>
          <a:custGeom>
            <a:avLst/>
            <a:gdLst>
              <a:gd name="textAreaLeft" fmla="*/ 0 w 5297760"/>
              <a:gd name="textAreaRight" fmla="*/ 5298480 w 5297760"/>
              <a:gd name="textAreaTop" fmla="*/ 0 h 2538000"/>
              <a:gd name="textAreaBottom" fmla="*/ 2538720 h 2538000"/>
            </a:gdLst>
            <a:ahLst/>
            <a:rect l="textAreaLeft" t="textAreaTop" r="textAreaRight" b="textAreaBottom"/>
            <a:pathLst>
              <a:path w="5298440" h="2538729">
                <a:moveTo>
                  <a:pt x="2731738" y="0"/>
                </a:moveTo>
                <a:lnTo>
                  <a:pt x="2565637" y="1101"/>
                </a:lnTo>
                <a:lnTo>
                  <a:pt x="2400430" y="5119"/>
                </a:lnTo>
                <a:lnTo>
                  <a:pt x="2236651" y="12023"/>
                </a:lnTo>
                <a:lnTo>
                  <a:pt x="2074834" y="21783"/>
                </a:lnTo>
                <a:lnTo>
                  <a:pt x="1915513" y="34368"/>
                </a:lnTo>
                <a:lnTo>
                  <a:pt x="1759223" y="49747"/>
                </a:lnTo>
                <a:lnTo>
                  <a:pt x="1656976" y="61537"/>
                </a:lnTo>
                <a:lnTo>
                  <a:pt x="1556472" y="74547"/>
                </a:lnTo>
                <a:lnTo>
                  <a:pt x="1457868" y="88766"/>
                </a:lnTo>
                <a:lnTo>
                  <a:pt x="1361322" y="104187"/>
                </a:lnTo>
                <a:lnTo>
                  <a:pt x="1266994" y="120801"/>
                </a:lnTo>
                <a:lnTo>
                  <a:pt x="1175040" y="138597"/>
                </a:lnTo>
                <a:lnTo>
                  <a:pt x="1085620" y="157567"/>
                </a:lnTo>
                <a:lnTo>
                  <a:pt x="1041910" y="167490"/>
                </a:lnTo>
                <a:lnTo>
                  <a:pt x="998892" y="177702"/>
                </a:lnTo>
                <a:lnTo>
                  <a:pt x="956586" y="188204"/>
                </a:lnTo>
                <a:lnTo>
                  <a:pt x="915013" y="198993"/>
                </a:lnTo>
                <a:lnTo>
                  <a:pt x="874192" y="210070"/>
                </a:lnTo>
                <a:lnTo>
                  <a:pt x="834142" y="221431"/>
                </a:lnTo>
                <a:lnTo>
                  <a:pt x="794884" y="233078"/>
                </a:lnTo>
                <a:lnTo>
                  <a:pt x="756437" y="245007"/>
                </a:lnTo>
                <a:lnTo>
                  <a:pt x="718822" y="257219"/>
                </a:lnTo>
                <a:lnTo>
                  <a:pt x="682057" y="269712"/>
                </a:lnTo>
                <a:lnTo>
                  <a:pt x="611159" y="295536"/>
                </a:lnTo>
                <a:lnTo>
                  <a:pt x="543902" y="322470"/>
                </a:lnTo>
                <a:lnTo>
                  <a:pt x="499876" y="341623"/>
                </a:lnTo>
                <a:lnTo>
                  <a:pt x="458318" y="361012"/>
                </a:lnTo>
                <a:lnTo>
                  <a:pt x="419219" y="380622"/>
                </a:lnTo>
                <a:lnTo>
                  <a:pt x="382567" y="400441"/>
                </a:lnTo>
                <a:lnTo>
                  <a:pt x="348352" y="420452"/>
                </a:lnTo>
                <a:lnTo>
                  <a:pt x="287187" y="460994"/>
                </a:lnTo>
                <a:lnTo>
                  <a:pt x="235638" y="502135"/>
                </a:lnTo>
                <a:lnTo>
                  <a:pt x="193617" y="543757"/>
                </a:lnTo>
                <a:lnTo>
                  <a:pt x="161037" y="585745"/>
                </a:lnTo>
                <a:lnTo>
                  <a:pt x="137812" y="627984"/>
                </a:lnTo>
                <a:lnTo>
                  <a:pt x="123853" y="670356"/>
                </a:lnTo>
                <a:lnTo>
                  <a:pt x="119073" y="712747"/>
                </a:lnTo>
                <a:lnTo>
                  <a:pt x="120099" y="733913"/>
                </a:lnTo>
                <a:lnTo>
                  <a:pt x="128925" y="776114"/>
                </a:lnTo>
                <a:lnTo>
                  <a:pt x="146714" y="818044"/>
                </a:lnTo>
                <a:lnTo>
                  <a:pt x="173377" y="859587"/>
                </a:lnTo>
                <a:lnTo>
                  <a:pt x="208827" y="900626"/>
                </a:lnTo>
                <a:lnTo>
                  <a:pt x="252978" y="941047"/>
                </a:lnTo>
                <a:lnTo>
                  <a:pt x="305742" y="980732"/>
                </a:lnTo>
                <a:lnTo>
                  <a:pt x="367032" y="1019567"/>
                </a:lnTo>
                <a:lnTo>
                  <a:pt x="400847" y="1038629"/>
                </a:lnTo>
                <a:lnTo>
                  <a:pt x="436761" y="1057435"/>
                </a:lnTo>
                <a:lnTo>
                  <a:pt x="474762" y="1075970"/>
                </a:lnTo>
                <a:lnTo>
                  <a:pt x="514841" y="1094220"/>
                </a:lnTo>
                <a:lnTo>
                  <a:pt x="556986" y="1112171"/>
                </a:lnTo>
                <a:lnTo>
                  <a:pt x="601186" y="1129807"/>
                </a:lnTo>
                <a:lnTo>
                  <a:pt x="647431" y="1147115"/>
                </a:lnTo>
                <a:lnTo>
                  <a:pt x="695709" y="1164080"/>
                </a:lnTo>
                <a:lnTo>
                  <a:pt x="746009" y="1180687"/>
                </a:lnTo>
                <a:lnTo>
                  <a:pt x="798322" y="1196923"/>
                </a:lnTo>
                <a:lnTo>
                  <a:pt x="852635" y="1212772"/>
                </a:lnTo>
                <a:lnTo>
                  <a:pt x="908937" y="1228219"/>
                </a:lnTo>
                <a:lnTo>
                  <a:pt x="967219" y="1243252"/>
                </a:lnTo>
                <a:lnTo>
                  <a:pt x="1027469" y="1257854"/>
                </a:lnTo>
                <a:lnTo>
                  <a:pt x="1089676" y="1272012"/>
                </a:lnTo>
                <a:lnTo>
                  <a:pt x="1153830" y="1285710"/>
                </a:lnTo>
                <a:lnTo>
                  <a:pt x="1219919" y="1298936"/>
                </a:lnTo>
                <a:lnTo>
                  <a:pt x="1287932" y="1311673"/>
                </a:lnTo>
                <a:lnTo>
                  <a:pt x="0" y="2538697"/>
                </a:lnTo>
                <a:lnTo>
                  <a:pt x="2202281" y="1415013"/>
                </a:lnTo>
                <a:lnTo>
                  <a:pt x="3214798" y="1415013"/>
                </a:lnTo>
                <a:lnTo>
                  <a:pt x="3335931" y="1407533"/>
                </a:lnTo>
                <a:lnTo>
                  <a:pt x="3498109" y="1394788"/>
                </a:lnTo>
                <a:lnTo>
                  <a:pt x="3604294" y="1384698"/>
                </a:lnTo>
                <a:lnTo>
                  <a:pt x="3708755" y="1373354"/>
                </a:lnTo>
                <a:lnTo>
                  <a:pt x="3811340" y="1360774"/>
                </a:lnTo>
                <a:lnTo>
                  <a:pt x="3911895" y="1346976"/>
                </a:lnTo>
                <a:lnTo>
                  <a:pt x="4010270" y="1331976"/>
                </a:lnTo>
                <a:lnTo>
                  <a:pt x="4106312" y="1315793"/>
                </a:lnTo>
                <a:lnTo>
                  <a:pt x="4199868" y="1298444"/>
                </a:lnTo>
                <a:lnTo>
                  <a:pt x="4290787" y="1279946"/>
                </a:lnTo>
                <a:lnTo>
                  <a:pt x="4378916" y="1260318"/>
                </a:lnTo>
                <a:lnTo>
                  <a:pt x="4421887" y="1250086"/>
                </a:lnTo>
                <a:lnTo>
                  <a:pt x="4464104" y="1239577"/>
                </a:lnTo>
                <a:lnTo>
                  <a:pt x="4505546" y="1228795"/>
                </a:lnTo>
                <a:lnTo>
                  <a:pt x="4546197" y="1217741"/>
                </a:lnTo>
                <a:lnTo>
                  <a:pt x="4586035" y="1206417"/>
                </a:lnTo>
                <a:lnTo>
                  <a:pt x="4625043" y="1194826"/>
                </a:lnTo>
                <a:lnTo>
                  <a:pt x="4663202" y="1182970"/>
                </a:lnTo>
                <a:lnTo>
                  <a:pt x="4700491" y="1170851"/>
                </a:lnTo>
                <a:lnTo>
                  <a:pt x="4736893" y="1158472"/>
                </a:lnTo>
                <a:lnTo>
                  <a:pt x="4806958" y="1132939"/>
                </a:lnTo>
                <a:lnTo>
                  <a:pt x="4873244" y="1106391"/>
                </a:lnTo>
                <a:lnTo>
                  <a:pt x="4917271" y="1087238"/>
                </a:lnTo>
                <a:lnTo>
                  <a:pt x="4958829" y="1067849"/>
                </a:lnTo>
                <a:lnTo>
                  <a:pt x="4997929" y="1048239"/>
                </a:lnTo>
                <a:lnTo>
                  <a:pt x="5034581" y="1028421"/>
                </a:lnTo>
                <a:lnTo>
                  <a:pt x="5068797" y="1008410"/>
                </a:lnTo>
                <a:lnTo>
                  <a:pt x="5129962" y="967867"/>
                </a:lnTo>
                <a:lnTo>
                  <a:pt x="5181512" y="926726"/>
                </a:lnTo>
                <a:lnTo>
                  <a:pt x="5223534" y="885104"/>
                </a:lnTo>
                <a:lnTo>
                  <a:pt x="5256114" y="843116"/>
                </a:lnTo>
                <a:lnTo>
                  <a:pt x="5279340" y="800877"/>
                </a:lnTo>
                <a:lnTo>
                  <a:pt x="5293299" y="758505"/>
                </a:lnTo>
                <a:lnTo>
                  <a:pt x="5298078" y="716114"/>
                </a:lnTo>
                <a:lnTo>
                  <a:pt x="5297053" y="694948"/>
                </a:lnTo>
                <a:lnTo>
                  <a:pt x="5288226" y="652747"/>
                </a:lnTo>
                <a:lnTo>
                  <a:pt x="5270437" y="610817"/>
                </a:lnTo>
                <a:lnTo>
                  <a:pt x="5243774" y="569274"/>
                </a:lnTo>
                <a:lnTo>
                  <a:pt x="5208323" y="528235"/>
                </a:lnTo>
                <a:lnTo>
                  <a:pt x="5164172" y="487815"/>
                </a:lnTo>
                <a:lnTo>
                  <a:pt x="5111407" y="448129"/>
                </a:lnTo>
                <a:lnTo>
                  <a:pt x="5050117" y="409294"/>
                </a:lnTo>
                <a:lnTo>
                  <a:pt x="5016302" y="390232"/>
                </a:lnTo>
                <a:lnTo>
                  <a:pt x="4980388" y="371426"/>
                </a:lnTo>
                <a:lnTo>
                  <a:pt x="4942386" y="352891"/>
                </a:lnTo>
                <a:lnTo>
                  <a:pt x="4902307" y="334641"/>
                </a:lnTo>
                <a:lnTo>
                  <a:pt x="4860162" y="316690"/>
                </a:lnTo>
                <a:lnTo>
                  <a:pt x="4815961" y="299054"/>
                </a:lnTo>
                <a:lnTo>
                  <a:pt x="4769716" y="281746"/>
                </a:lnTo>
                <a:lnTo>
                  <a:pt x="4721438" y="264781"/>
                </a:lnTo>
                <a:lnTo>
                  <a:pt x="4671138" y="248174"/>
                </a:lnTo>
                <a:lnTo>
                  <a:pt x="4618825" y="231938"/>
                </a:lnTo>
                <a:lnTo>
                  <a:pt x="4564512" y="216090"/>
                </a:lnTo>
                <a:lnTo>
                  <a:pt x="4508209" y="200642"/>
                </a:lnTo>
                <a:lnTo>
                  <a:pt x="4449927" y="185610"/>
                </a:lnTo>
                <a:lnTo>
                  <a:pt x="4389677" y="171007"/>
                </a:lnTo>
                <a:lnTo>
                  <a:pt x="4327470" y="156849"/>
                </a:lnTo>
                <a:lnTo>
                  <a:pt x="4263316" y="143151"/>
                </a:lnTo>
                <a:lnTo>
                  <a:pt x="4197227" y="129925"/>
                </a:lnTo>
                <a:lnTo>
                  <a:pt x="4129214" y="117188"/>
                </a:lnTo>
                <a:lnTo>
                  <a:pt x="4028666" y="99861"/>
                </a:lnTo>
                <a:lnTo>
                  <a:pt x="3926379" y="83952"/>
                </a:lnTo>
                <a:lnTo>
                  <a:pt x="3822512" y="69454"/>
                </a:lnTo>
                <a:lnTo>
                  <a:pt x="3717224" y="56355"/>
                </a:lnTo>
                <a:lnTo>
                  <a:pt x="3610671" y="44649"/>
                </a:lnTo>
                <a:lnTo>
                  <a:pt x="3503013" y="34324"/>
                </a:lnTo>
                <a:lnTo>
                  <a:pt x="3339798" y="21410"/>
                </a:lnTo>
                <a:lnTo>
                  <a:pt x="3174987" y="11555"/>
                </a:lnTo>
                <a:lnTo>
                  <a:pt x="3009111" y="4729"/>
                </a:lnTo>
                <a:lnTo>
                  <a:pt x="2842706" y="901"/>
                </a:lnTo>
                <a:lnTo>
                  <a:pt x="2731738" y="0"/>
                </a:lnTo>
                <a:close/>
              </a:path>
              <a:path w="5298440" h="2538729">
                <a:moveTo>
                  <a:pt x="3214798" y="1415013"/>
                </a:moveTo>
                <a:lnTo>
                  <a:pt x="2202281" y="1415013"/>
                </a:lnTo>
                <a:lnTo>
                  <a:pt x="2374911" y="1422856"/>
                </a:lnTo>
                <a:lnTo>
                  <a:pt x="2547428" y="1427443"/>
                </a:lnTo>
                <a:lnTo>
                  <a:pt x="2719320" y="1428832"/>
                </a:lnTo>
                <a:lnTo>
                  <a:pt x="2890072" y="1427084"/>
                </a:lnTo>
                <a:lnTo>
                  <a:pt x="3059170" y="1422257"/>
                </a:lnTo>
                <a:lnTo>
                  <a:pt x="3214798" y="1415013"/>
                </a:lnTo>
                <a:close/>
              </a:path>
            </a:pathLst>
          </a:custGeom>
          <a:solidFill>
            <a:srgbClr val="e4e4e4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5" name="object 10"/>
          <p:cNvSpPr/>
          <p:nvPr/>
        </p:nvSpPr>
        <p:spPr>
          <a:xfrm>
            <a:off x="1636560" y="2852640"/>
            <a:ext cx="5297760" cy="2538000"/>
          </a:xfrm>
          <a:custGeom>
            <a:avLst/>
            <a:gdLst>
              <a:gd name="textAreaLeft" fmla="*/ 0 w 5297760"/>
              <a:gd name="textAreaRight" fmla="*/ 5298480 w 5297760"/>
              <a:gd name="textAreaTop" fmla="*/ 0 h 2538000"/>
              <a:gd name="textAreaBottom" fmla="*/ 2538720 h 2538000"/>
            </a:gdLst>
            <a:ahLst/>
            <a:rect l="textAreaLeft" t="textAreaTop" r="textAreaRight" b="textAreaBottom"/>
            <a:pathLst>
              <a:path w="5298440" h="2538729">
                <a:moveTo>
                  <a:pt x="0" y="2538705"/>
                </a:moveTo>
                <a:lnTo>
                  <a:pt x="1287932" y="1311676"/>
                </a:lnTo>
                <a:lnTo>
                  <a:pt x="1219918" y="1298938"/>
                </a:lnTo>
                <a:lnTo>
                  <a:pt x="1153829" y="1285712"/>
                </a:lnTo>
                <a:lnTo>
                  <a:pt x="1089676" y="1272013"/>
                </a:lnTo>
                <a:lnTo>
                  <a:pt x="1027469" y="1257855"/>
                </a:lnTo>
                <a:lnTo>
                  <a:pt x="967219" y="1243252"/>
                </a:lnTo>
                <a:lnTo>
                  <a:pt x="908937" y="1228220"/>
                </a:lnTo>
                <a:lnTo>
                  <a:pt x="852634" y="1212772"/>
                </a:lnTo>
                <a:lnTo>
                  <a:pt x="798321" y="1196923"/>
                </a:lnTo>
                <a:lnTo>
                  <a:pt x="746009" y="1180687"/>
                </a:lnTo>
                <a:lnTo>
                  <a:pt x="695708" y="1164080"/>
                </a:lnTo>
                <a:lnTo>
                  <a:pt x="647430" y="1147115"/>
                </a:lnTo>
                <a:lnTo>
                  <a:pt x="601186" y="1129807"/>
                </a:lnTo>
                <a:lnTo>
                  <a:pt x="556986" y="1112170"/>
                </a:lnTo>
                <a:lnTo>
                  <a:pt x="514841" y="1094220"/>
                </a:lnTo>
                <a:lnTo>
                  <a:pt x="474762" y="1075969"/>
                </a:lnTo>
                <a:lnTo>
                  <a:pt x="436760" y="1057434"/>
                </a:lnTo>
                <a:lnTo>
                  <a:pt x="400846" y="1038628"/>
                </a:lnTo>
                <a:lnTo>
                  <a:pt x="367031" y="1019566"/>
                </a:lnTo>
                <a:lnTo>
                  <a:pt x="305741" y="980731"/>
                </a:lnTo>
                <a:lnTo>
                  <a:pt x="252977" y="941046"/>
                </a:lnTo>
                <a:lnTo>
                  <a:pt x="208826" y="900626"/>
                </a:lnTo>
                <a:lnTo>
                  <a:pt x="173376" y="859586"/>
                </a:lnTo>
                <a:lnTo>
                  <a:pt x="146713" y="818044"/>
                </a:lnTo>
                <a:lnTo>
                  <a:pt x="128924" y="776114"/>
                </a:lnTo>
                <a:lnTo>
                  <a:pt x="120098" y="733913"/>
                </a:lnTo>
                <a:lnTo>
                  <a:pt x="119072" y="712747"/>
                </a:lnTo>
                <a:lnTo>
                  <a:pt x="120320" y="691557"/>
                </a:lnTo>
                <a:lnTo>
                  <a:pt x="129678" y="649161"/>
                </a:lnTo>
                <a:lnTo>
                  <a:pt x="148260" y="606841"/>
                </a:lnTo>
                <a:lnTo>
                  <a:pt x="176152" y="564713"/>
                </a:lnTo>
                <a:lnTo>
                  <a:pt x="213442" y="522894"/>
                </a:lnTo>
                <a:lnTo>
                  <a:pt x="260216" y="481498"/>
                </a:lnTo>
                <a:lnTo>
                  <a:pt x="316562" y="440642"/>
                </a:lnTo>
                <a:lnTo>
                  <a:pt x="382568" y="400442"/>
                </a:lnTo>
                <a:lnTo>
                  <a:pt x="419220" y="380623"/>
                </a:lnTo>
                <a:lnTo>
                  <a:pt x="458319" y="361013"/>
                </a:lnTo>
                <a:lnTo>
                  <a:pt x="499877" y="341624"/>
                </a:lnTo>
                <a:lnTo>
                  <a:pt x="543904" y="322471"/>
                </a:lnTo>
                <a:lnTo>
                  <a:pt x="611160" y="295536"/>
                </a:lnTo>
                <a:lnTo>
                  <a:pt x="682058" y="269712"/>
                </a:lnTo>
                <a:lnTo>
                  <a:pt x="718822" y="257219"/>
                </a:lnTo>
                <a:lnTo>
                  <a:pt x="756437" y="245007"/>
                </a:lnTo>
                <a:lnTo>
                  <a:pt x="794884" y="233077"/>
                </a:lnTo>
                <a:lnTo>
                  <a:pt x="834142" y="221431"/>
                </a:lnTo>
                <a:lnTo>
                  <a:pt x="874191" y="210069"/>
                </a:lnTo>
                <a:lnTo>
                  <a:pt x="915012" y="198993"/>
                </a:lnTo>
                <a:lnTo>
                  <a:pt x="956585" y="188203"/>
                </a:lnTo>
                <a:lnTo>
                  <a:pt x="998890" y="177702"/>
                </a:lnTo>
                <a:lnTo>
                  <a:pt x="1041908" y="167489"/>
                </a:lnTo>
                <a:lnTo>
                  <a:pt x="1085619" y="157566"/>
                </a:lnTo>
                <a:lnTo>
                  <a:pt x="1130002" y="147935"/>
                </a:lnTo>
                <a:lnTo>
                  <a:pt x="1175039" y="138596"/>
                </a:lnTo>
                <a:lnTo>
                  <a:pt x="1220708" y="129551"/>
                </a:lnTo>
                <a:lnTo>
                  <a:pt x="1266992" y="120800"/>
                </a:lnTo>
                <a:lnTo>
                  <a:pt x="1313869" y="112345"/>
                </a:lnTo>
                <a:lnTo>
                  <a:pt x="1361320" y="104187"/>
                </a:lnTo>
                <a:lnTo>
                  <a:pt x="1409325" y="96326"/>
                </a:lnTo>
                <a:lnTo>
                  <a:pt x="1457865" y="88766"/>
                </a:lnTo>
                <a:lnTo>
                  <a:pt x="1506920" y="81505"/>
                </a:lnTo>
                <a:lnTo>
                  <a:pt x="1556469" y="74546"/>
                </a:lnTo>
                <a:lnTo>
                  <a:pt x="1606494" y="67889"/>
                </a:lnTo>
                <a:lnTo>
                  <a:pt x="1656973" y="61536"/>
                </a:lnTo>
                <a:lnTo>
                  <a:pt x="1707889" y="55488"/>
                </a:lnTo>
                <a:lnTo>
                  <a:pt x="1759220" y="49746"/>
                </a:lnTo>
                <a:lnTo>
                  <a:pt x="1810947" y="44311"/>
                </a:lnTo>
                <a:lnTo>
                  <a:pt x="1863051" y="39184"/>
                </a:lnTo>
                <a:lnTo>
                  <a:pt x="1915511" y="34367"/>
                </a:lnTo>
                <a:lnTo>
                  <a:pt x="1968307" y="29860"/>
                </a:lnTo>
                <a:lnTo>
                  <a:pt x="2021421" y="25665"/>
                </a:lnTo>
                <a:lnTo>
                  <a:pt x="2074831" y="21782"/>
                </a:lnTo>
                <a:lnTo>
                  <a:pt x="2128519" y="18214"/>
                </a:lnTo>
                <a:lnTo>
                  <a:pt x="2182465" y="14960"/>
                </a:lnTo>
                <a:lnTo>
                  <a:pt x="2236648" y="12022"/>
                </a:lnTo>
                <a:lnTo>
                  <a:pt x="2291050" y="9402"/>
                </a:lnTo>
                <a:lnTo>
                  <a:pt x="2345649" y="7101"/>
                </a:lnTo>
                <a:lnTo>
                  <a:pt x="2400427" y="5118"/>
                </a:lnTo>
                <a:lnTo>
                  <a:pt x="2455364" y="3457"/>
                </a:lnTo>
                <a:lnTo>
                  <a:pt x="2510440" y="2117"/>
                </a:lnTo>
                <a:lnTo>
                  <a:pt x="2565635" y="1101"/>
                </a:lnTo>
                <a:lnTo>
                  <a:pt x="2620929" y="408"/>
                </a:lnTo>
                <a:lnTo>
                  <a:pt x="2676303" y="41"/>
                </a:lnTo>
                <a:lnTo>
                  <a:pt x="2731736" y="0"/>
                </a:lnTo>
                <a:lnTo>
                  <a:pt x="2787210" y="286"/>
                </a:lnTo>
                <a:lnTo>
                  <a:pt x="2842703" y="901"/>
                </a:lnTo>
                <a:lnTo>
                  <a:pt x="2898198" y="1846"/>
                </a:lnTo>
                <a:lnTo>
                  <a:pt x="2953673" y="3121"/>
                </a:lnTo>
                <a:lnTo>
                  <a:pt x="3009109" y="4729"/>
                </a:lnTo>
                <a:lnTo>
                  <a:pt x="3064486" y="6670"/>
                </a:lnTo>
                <a:lnTo>
                  <a:pt x="3119784" y="8945"/>
                </a:lnTo>
                <a:lnTo>
                  <a:pt x="3174984" y="11555"/>
                </a:lnTo>
                <a:lnTo>
                  <a:pt x="3230066" y="14503"/>
                </a:lnTo>
                <a:lnTo>
                  <a:pt x="3285010" y="17787"/>
                </a:lnTo>
                <a:lnTo>
                  <a:pt x="3339796" y="21411"/>
                </a:lnTo>
                <a:lnTo>
                  <a:pt x="3394404" y="25374"/>
                </a:lnTo>
                <a:lnTo>
                  <a:pt x="3448816" y="29679"/>
                </a:lnTo>
                <a:lnTo>
                  <a:pt x="3503010" y="34325"/>
                </a:lnTo>
                <a:lnTo>
                  <a:pt x="3556967" y="39316"/>
                </a:lnTo>
                <a:lnTo>
                  <a:pt x="3610668" y="44650"/>
                </a:lnTo>
                <a:lnTo>
                  <a:pt x="3664092" y="50330"/>
                </a:lnTo>
                <a:lnTo>
                  <a:pt x="3717220" y="56357"/>
                </a:lnTo>
                <a:lnTo>
                  <a:pt x="3770033" y="62732"/>
                </a:lnTo>
                <a:lnTo>
                  <a:pt x="3822509" y="69456"/>
                </a:lnTo>
                <a:lnTo>
                  <a:pt x="3874630" y="76529"/>
                </a:lnTo>
                <a:lnTo>
                  <a:pt x="3926376" y="83954"/>
                </a:lnTo>
                <a:lnTo>
                  <a:pt x="3977726" y="91732"/>
                </a:lnTo>
                <a:lnTo>
                  <a:pt x="4028662" y="99863"/>
                </a:lnTo>
                <a:lnTo>
                  <a:pt x="4079163" y="108349"/>
                </a:lnTo>
                <a:lnTo>
                  <a:pt x="4129210" y="117190"/>
                </a:lnTo>
                <a:lnTo>
                  <a:pt x="4197223" y="129928"/>
                </a:lnTo>
                <a:lnTo>
                  <a:pt x="4263312" y="143153"/>
                </a:lnTo>
                <a:lnTo>
                  <a:pt x="4327466" y="156852"/>
                </a:lnTo>
                <a:lnTo>
                  <a:pt x="4389673" y="171010"/>
                </a:lnTo>
                <a:lnTo>
                  <a:pt x="4449923" y="185613"/>
                </a:lnTo>
                <a:lnTo>
                  <a:pt x="4508206" y="200645"/>
                </a:lnTo>
                <a:lnTo>
                  <a:pt x="4564509" y="216093"/>
                </a:lnTo>
                <a:lnTo>
                  <a:pt x="4618822" y="231941"/>
                </a:lnTo>
                <a:lnTo>
                  <a:pt x="4671134" y="248177"/>
                </a:lnTo>
                <a:lnTo>
                  <a:pt x="4721435" y="264784"/>
                </a:lnTo>
                <a:lnTo>
                  <a:pt x="4769713" y="281749"/>
                </a:lnTo>
                <a:lnTo>
                  <a:pt x="4815958" y="299057"/>
                </a:lnTo>
                <a:lnTo>
                  <a:pt x="4860158" y="316693"/>
                </a:lnTo>
                <a:lnTo>
                  <a:pt x="4902303" y="334644"/>
                </a:lnTo>
                <a:lnTo>
                  <a:pt x="4942382" y="352894"/>
                </a:lnTo>
                <a:lnTo>
                  <a:pt x="4980384" y="371429"/>
                </a:lnTo>
                <a:lnTo>
                  <a:pt x="5016298" y="390235"/>
                </a:lnTo>
                <a:lnTo>
                  <a:pt x="5050113" y="409297"/>
                </a:lnTo>
                <a:lnTo>
                  <a:pt x="5111403" y="448132"/>
                </a:lnTo>
                <a:lnTo>
                  <a:pt x="5164167" y="487817"/>
                </a:lnTo>
                <a:lnTo>
                  <a:pt x="5208318" y="528238"/>
                </a:lnTo>
                <a:lnTo>
                  <a:pt x="5243769" y="569277"/>
                </a:lnTo>
                <a:lnTo>
                  <a:pt x="5270432" y="610819"/>
                </a:lnTo>
                <a:lnTo>
                  <a:pt x="5288220" y="652749"/>
                </a:lnTo>
                <a:lnTo>
                  <a:pt x="5297047" y="694950"/>
                </a:lnTo>
                <a:lnTo>
                  <a:pt x="5298072" y="716117"/>
                </a:lnTo>
                <a:lnTo>
                  <a:pt x="5296824" y="737307"/>
                </a:lnTo>
                <a:lnTo>
                  <a:pt x="5287466" y="779703"/>
                </a:lnTo>
                <a:lnTo>
                  <a:pt x="5268884" y="822024"/>
                </a:lnTo>
                <a:lnTo>
                  <a:pt x="5240992" y="864152"/>
                </a:lnTo>
                <a:lnTo>
                  <a:pt x="5203702" y="905972"/>
                </a:lnTo>
                <a:lnTo>
                  <a:pt x="5156927" y="947368"/>
                </a:lnTo>
                <a:lnTo>
                  <a:pt x="5100581" y="988224"/>
                </a:lnTo>
                <a:lnTo>
                  <a:pt x="5034576" y="1028425"/>
                </a:lnTo>
                <a:lnTo>
                  <a:pt x="4997923" y="1048243"/>
                </a:lnTo>
                <a:lnTo>
                  <a:pt x="4958824" y="1067854"/>
                </a:lnTo>
                <a:lnTo>
                  <a:pt x="4917266" y="1087244"/>
                </a:lnTo>
                <a:lnTo>
                  <a:pt x="4873239" y="1106396"/>
                </a:lnTo>
                <a:lnTo>
                  <a:pt x="4806953" y="1132945"/>
                </a:lnTo>
                <a:lnTo>
                  <a:pt x="4736888" y="1158478"/>
                </a:lnTo>
                <a:lnTo>
                  <a:pt x="4700486" y="1170857"/>
                </a:lnTo>
                <a:lnTo>
                  <a:pt x="4663197" y="1182976"/>
                </a:lnTo>
                <a:lnTo>
                  <a:pt x="4625038" y="1194832"/>
                </a:lnTo>
                <a:lnTo>
                  <a:pt x="4586030" y="1206423"/>
                </a:lnTo>
                <a:lnTo>
                  <a:pt x="4546192" y="1217746"/>
                </a:lnTo>
                <a:lnTo>
                  <a:pt x="4505541" y="1228800"/>
                </a:lnTo>
                <a:lnTo>
                  <a:pt x="4464099" y="1239582"/>
                </a:lnTo>
                <a:lnTo>
                  <a:pt x="4421882" y="1250091"/>
                </a:lnTo>
                <a:lnTo>
                  <a:pt x="4378912" y="1260323"/>
                </a:lnTo>
                <a:lnTo>
                  <a:pt x="4335205" y="1270277"/>
                </a:lnTo>
                <a:lnTo>
                  <a:pt x="4290783" y="1279951"/>
                </a:lnTo>
                <a:lnTo>
                  <a:pt x="4245662" y="1289342"/>
                </a:lnTo>
                <a:lnTo>
                  <a:pt x="4199864" y="1298448"/>
                </a:lnTo>
                <a:lnTo>
                  <a:pt x="4153406" y="1307267"/>
                </a:lnTo>
                <a:lnTo>
                  <a:pt x="4106307" y="1315796"/>
                </a:lnTo>
                <a:lnTo>
                  <a:pt x="4058588" y="1324035"/>
                </a:lnTo>
                <a:lnTo>
                  <a:pt x="4010266" y="1331979"/>
                </a:lnTo>
                <a:lnTo>
                  <a:pt x="3961361" y="1339628"/>
                </a:lnTo>
                <a:lnTo>
                  <a:pt x="3911891" y="1346978"/>
                </a:lnTo>
                <a:lnTo>
                  <a:pt x="3861876" y="1354029"/>
                </a:lnTo>
                <a:lnTo>
                  <a:pt x="3811335" y="1360777"/>
                </a:lnTo>
                <a:lnTo>
                  <a:pt x="3760287" y="1367220"/>
                </a:lnTo>
                <a:lnTo>
                  <a:pt x="3708751" y="1373356"/>
                </a:lnTo>
                <a:lnTo>
                  <a:pt x="3656746" y="1379184"/>
                </a:lnTo>
                <a:lnTo>
                  <a:pt x="3604290" y="1384700"/>
                </a:lnTo>
                <a:lnTo>
                  <a:pt x="3551404" y="1389902"/>
                </a:lnTo>
                <a:lnTo>
                  <a:pt x="3498105" y="1394789"/>
                </a:lnTo>
                <a:lnTo>
                  <a:pt x="3444413" y="1399358"/>
                </a:lnTo>
                <a:lnTo>
                  <a:pt x="3390348" y="1403608"/>
                </a:lnTo>
                <a:lnTo>
                  <a:pt x="3335927" y="1407534"/>
                </a:lnTo>
                <a:lnTo>
                  <a:pt x="3281171" y="1411137"/>
                </a:lnTo>
                <a:lnTo>
                  <a:pt x="3226097" y="1414413"/>
                </a:lnTo>
                <a:lnTo>
                  <a:pt x="3170726" y="1417359"/>
                </a:lnTo>
                <a:lnTo>
                  <a:pt x="3115076" y="1419975"/>
                </a:lnTo>
                <a:lnTo>
                  <a:pt x="3059166" y="1422258"/>
                </a:lnTo>
                <a:lnTo>
                  <a:pt x="3003015" y="1424205"/>
                </a:lnTo>
                <a:lnTo>
                  <a:pt x="2946642" y="1425815"/>
                </a:lnTo>
                <a:lnTo>
                  <a:pt x="2890067" y="1427085"/>
                </a:lnTo>
                <a:lnTo>
                  <a:pt x="2833307" y="1428013"/>
                </a:lnTo>
                <a:lnTo>
                  <a:pt x="2776383" y="1428596"/>
                </a:lnTo>
                <a:lnTo>
                  <a:pt x="2719314" y="1428833"/>
                </a:lnTo>
                <a:lnTo>
                  <a:pt x="2662118" y="1428722"/>
                </a:lnTo>
                <a:lnTo>
                  <a:pt x="2604814" y="1428260"/>
                </a:lnTo>
                <a:lnTo>
                  <a:pt x="2547421" y="1427444"/>
                </a:lnTo>
                <a:lnTo>
                  <a:pt x="2489959" y="1426274"/>
                </a:lnTo>
                <a:lnTo>
                  <a:pt x="2432447" y="1424746"/>
                </a:lnTo>
                <a:lnTo>
                  <a:pt x="2374902" y="1422858"/>
                </a:lnTo>
                <a:lnTo>
                  <a:pt x="2317346" y="1420609"/>
                </a:lnTo>
                <a:lnTo>
                  <a:pt x="2259796" y="1417996"/>
                </a:lnTo>
                <a:lnTo>
                  <a:pt x="2202271" y="1415016"/>
                </a:lnTo>
                <a:lnTo>
                  <a:pt x="0" y="2538705"/>
                </a:lnTo>
                <a:close/>
              </a:path>
            </a:pathLst>
          </a:custGeom>
          <a:noFill/>
          <a:ln w="222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6" name="object 11"/>
          <p:cNvSpPr/>
          <p:nvPr/>
        </p:nvSpPr>
        <p:spPr>
          <a:xfrm>
            <a:off x="7512120" y="1557360"/>
            <a:ext cx="1367640" cy="136620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7" name="object 12"/>
          <p:cNvSpPr/>
          <p:nvPr/>
        </p:nvSpPr>
        <p:spPr>
          <a:xfrm>
            <a:off x="7502400" y="1547640"/>
            <a:ext cx="1386720" cy="1385640"/>
          </a:xfrm>
          <a:custGeom>
            <a:avLst/>
            <a:gdLst>
              <a:gd name="textAreaLeft" fmla="*/ 0 w 1386720"/>
              <a:gd name="textAreaRight" fmla="*/ 1387440 w 1386720"/>
              <a:gd name="textAreaTop" fmla="*/ 0 h 1385640"/>
              <a:gd name="textAreaBottom" fmla="*/ 1386360 h 1385640"/>
            </a:gdLst>
            <a:ahLst/>
            <a:rect l="textAreaLeft" t="textAreaTop" r="textAreaRight" b="textAreaBottom"/>
            <a:pathLst>
              <a:path w="1387475" h="1386205">
                <a:moveTo>
                  <a:pt x="0" y="0"/>
                </a:moveTo>
                <a:lnTo>
                  <a:pt x="1387478" y="0"/>
                </a:lnTo>
                <a:lnTo>
                  <a:pt x="1387478" y="1385888"/>
                </a:lnTo>
                <a:lnTo>
                  <a:pt x="0" y="1385888"/>
                </a:lnTo>
                <a:lnTo>
                  <a:pt x="0" y="0"/>
                </a:lnTo>
                <a:close/>
              </a:path>
            </a:pathLst>
          </a:custGeom>
          <a:noFill/>
          <a:ln w="1904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752560" y="513000"/>
            <a:ext cx="3657600" cy="5320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9"/>
              </a:spcBef>
              <a:buNone/>
              <a:tabLst>
                <a:tab algn="l" pos="0"/>
              </a:tabLst>
            </a:pPr>
            <a:r>
              <a:rPr b="1" lang="pt-BR" sz="3300" spc="6" strike="noStrike" u="none">
                <a:solidFill>
                  <a:srgbClr val="041daa"/>
                </a:solidFill>
                <a:uFillTx/>
                <a:latin typeface="Arial"/>
              </a:rPr>
              <a:t>História </a:t>
            </a:r>
            <a:r>
              <a:rPr b="1" lang="pt-BR" sz="3300" spc="11" strike="noStrike" u="none">
                <a:solidFill>
                  <a:srgbClr val="041daa"/>
                </a:solidFill>
                <a:uFillTx/>
                <a:latin typeface="Arial"/>
              </a:rPr>
              <a:t>da</a:t>
            </a:r>
            <a:r>
              <a:rPr b="1" lang="pt-BR" sz="3300" spc="-74" strike="noStrike" u="none">
                <a:solidFill>
                  <a:srgbClr val="041daa"/>
                </a:solidFill>
                <a:uFillTx/>
                <a:latin typeface="Arial"/>
              </a:rPr>
              <a:t> </a:t>
            </a:r>
            <a:r>
              <a:rPr b="1" lang="pt-BR" sz="3300" spc="11" strike="noStrike" u="none">
                <a:solidFill>
                  <a:srgbClr val="041daa"/>
                </a:solidFill>
                <a:uFillTx/>
                <a:latin typeface="Arial"/>
              </a:rPr>
              <a:t>Prolog</a:t>
            </a:r>
            <a:endParaRPr b="0" lang="pt-BR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object 14"/>
          <p:cNvSpPr/>
          <p:nvPr/>
        </p:nvSpPr>
        <p:spPr>
          <a:xfrm>
            <a:off x="1127160" y="6010200"/>
            <a:ext cx="887040" cy="398160"/>
          </a:xfrm>
          <a:prstGeom prst="rect">
            <a:avLst/>
          </a:pr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9080" bIns="0" anchor="t">
            <a:spAutoFit/>
          </a:bodyPr>
          <a:p>
            <a:pPr marL="91440" defTabSz="914400">
              <a:lnSpc>
                <a:spcPct val="100000"/>
              </a:lnSpc>
              <a:spcBef>
                <a:spcPts val="859"/>
              </a:spcBef>
            </a:pPr>
            <a:r>
              <a:rPr b="0" lang="pt-BR" sz="1900" spc="11" strike="noStrike" u="none">
                <a:solidFill>
                  <a:schemeClr val="dk1"/>
                </a:solidFill>
                <a:uFillTx/>
                <a:latin typeface="Noto Sans CJK JP Regular"/>
              </a:rPr>
              <a:t>1</a:t>
            </a:r>
            <a:r>
              <a:rPr b="0" lang="pt-BR" sz="1900" spc="79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900" spc="6" strike="noStrike" u="none">
                <a:solidFill>
                  <a:schemeClr val="dk1"/>
                </a:solidFill>
                <a:uFillTx/>
                <a:latin typeface="Noto Sans CJK JP Regular"/>
              </a:rPr>
              <a:t>972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0" name="object 15"/>
          <p:cNvSpPr/>
          <p:nvPr/>
        </p:nvSpPr>
        <p:spPr>
          <a:xfrm>
            <a:off x="3379680" y="6019920"/>
            <a:ext cx="872280" cy="398160"/>
          </a:xfrm>
          <a:prstGeom prst="rect">
            <a:avLst/>
          </a:pr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9080" bIns="0" anchor="t">
            <a:spAutoFit/>
          </a:bodyPr>
          <a:p>
            <a:pPr defTabSz="914400">
              <a:lnSpc>
                <a:spcPct val="100000"/>
              </a:lnSpc>
              <a:spcBef>
                <a:spcPts val="859"/>
              </a:spcBef>
            </a:pPr>
            <a:r>
              <a:rPr b="0" lang="pt-BR" sz="1900" spc="6" strike="noStrike" u="none">
                <a:solidFill>
                  <a:schemeClr val="dk1"/>
                </a:solidFill>
                <a:uFillTx/>
                <a:latin typeface="Noto Sans CJK JP Regular"/>
              </a:rPr>
              <a:t>1980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object 16"/>
          <p:cNvSpPr/>
          <p:nvPr/>
        </p:nvSpPr>
        <p:spPr>
          <a:xfrm>
            <a:off x="2389320" y="6019920"/>
            <a:ext cx="912240" cy="398160"/>
          </a:xfrm>
          <a:prstGeom prst="rect">
            <a:avLst/>
          </a:pr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9080" bIns="0" anchor="t">
            <a:spAutoFit/>
          </a:bodyPr>
          <a:p>
            <a:pPr marL="90720" defTabSz="914400">
              <a:lnSpc>
                <a:spcPct val="100000"/>
              </a:lnSpc>
              <a:spcBef>
                <a:spcPts val="859"/>
              </a:spcBef>
            </a:pPr>
            <a:r>
              <a:rPr b="0" lang="pt-BR" sz="1900" spc="11" strike="noStrike" u="none">
                <a:solidFill>
                  <a:schemeClr val="dk1"/>
                </a:solidFill>
                <a:uFillTx/>
                <a:latin typeface="Noto Sans CJK JP Regular"/>
              </a:rPr>
              <a:t>1 977</a:t>
            </a:r>
            <a:r>
              <a:rPr b="0" lang="pt-BR" sz="1900" spc="105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object 17"/>
          <p:cNvSpPr/>
          <p:nvPr/>
        </p:nvSpPr>
        <p:spPr>
          <a:xfrm>
            <a:off x="4687920" y="6010200"/>
            <a:ext cx="1941120" cy="398160"/>
          </a:xfrm>
          <a:prstGeom prst="rect">
            <a:avLst/>
          </a:pr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9080" bIns="0" anchor="t">
            <a:spAutoFit/>
          </a:bodyPr>
          <a:p>
            <a:pPr marL="91440" defTabSz="914400">
              <a:lnSpc>
                <a:spcPct val="100000"/>
              </a:lnSpc>
              <a:spcBef>
                <a:spcPts val="859"/>
              </a:spcBef>
            </a:pPr>
            <a:r>
              <a:rPr b="0" lang="pt-BR" sz="1900" spc="-20" strike="noStrike" u="none">
                <a:solidFill>
                  <a:schemeClr val="dk1"/>
                </a:solidFill>
                <a:uFillTx/>
                <a:latin typeface="Noto Sans CJK JP Regular"/>
              </a:rPr>
              <a:t>1980/1990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object 18"/>
          <p:cNvSpPr/>
          <p:nvPr/>
        </p:nvSpPr>
        <p:spPr>
          <a:xfrm>
            <a:off x="7051680" y="6019920"/>
            <a:ext cx="872280" cy="398160"/>
          </a:xfrm>
          <a:prstGeom prst="rect">
            <a:avLst/>
          </a:pr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9080" bIns="0" anchor="t">
            <a:spAutoFit/>
          </a:bodyPr>
          <a:p>
            <a:pPr marL="90720" defTabSz="914400">
              <a:lnSpc>
                <a:spcPct val="100000"/>
              </a:lnSpc>
              <a:spcBef>
                <a:spcPts val="859"/>
              </a:spcBef>
            </a:pPr>
            <a:r>
              <a:rPr b="0" lang="pt-BR" sz="1900" spc="6" strike="noStrike" u="none">
                <a:solidFill>
                  <a:schemeClr val="dk1"/>
                </a:solidFill>
                <a:uFillTx/>
                <a:latin typeface="Noto Sans CJK JP Regular"/>
              </a:rPr>
              <a:t>2005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object 19"/>
          <p:cNvSpPr/>
          <p:nvPr/>
        </p:nvSpPr>
        <p:spPr>
          <a:xfrm>
            <a:off x="2944800" y="3143160"/>
            <a:ext cx="2294280" cy="86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5880" bIns="0" anchor="t">
            <a:spAutoFit/>
          </a:bodyPr>
          <a:p>
            <a:pPr algn="ctr" defTabSz="914400">
              <a:lnSpc>
                <a:spcPct val="100000"/>
              </a:lnSpc>
              <a:spcBef>
                <a:spcPts val="519"/>
              </a:spcBef>
            </a:pPr>
            <a:r>
              <a:rPr b="0" lang="pt-BR" sz="1200" spc="-71" strike="noStrike" u="none">
                <a:solidFill>
                  <a:schemeClr val="dk1"/>
                </a:solidFill>
                <a:uFillTx/>
                <a:latin typeface="Noto Sans CJK JP Regular"/>
              </a:rPr>
              <a:t>primeiro </a:t>
            </a:r>
            <a:r>
              <a:rPr b="0" lang="pt-BR" sz="1200" spc="-65" strike="noStrike" u="none">
                <a:solidFill>
                  <a:schemeClr val="dk1"/>
                </a:solidFill>
                <a:uFillTx/>
                <a:latin typeface="Noto Sans CJK JP Regular"/>
              </a:rPr>
              <a:t>interpretador </a:t>
            </a:r>
            <a:r>
              <a:rPr b="0" lang="pt-BR" sz="1200" spc="-40" strike="noStrike" u="none">
                <a:solidFill>
                  <a:schemeClr val="dk1"/>
                </a:solidFill>
                <a:uFillTx/>
                <a:latin typeface="Noto Sans CJK JP Regular"/>
              </a:rPr>
              <a:t>Prolog</a:t>
            </a:r>
            <a:r>
              <a:rPr b="0" lang="pt-BR" sz="1200" spc="-145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200" spc="-45" strike="noStrike" u="none">
                <a:solidFill>
                  <a:schemeClr val="dk1"/>
                </a:solidFill>
                <a:uFillTx/>
                <a:latin typeface="Noto Sans CJK JP Regular"/>
              </a:rPr>
              <a:t>pela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9680" defTabSz="914400">
              <a:lnSpc>
                <a:spcPct val="100000"/>
              </a:lnSpc>
              <a:spcBef>
                <a:spcPts val="561"/>
              </a:spcBef>
            </a:pPr>
            <a:r>
              <a:rPr b="1" lang="pt-BR" sz="1600" spc="-6" strike="noStrike" u="none">
                <a:solidFill>
                  <a:schemeClr val="dk1"/>
                </a:solidFill>
                <a:uFillTx/>
                <a:latin typeface="Arial"/>
              </a:rPr>
              <a:t>Alain Colmerauer</a:t>
            </a:r>
            <a:r>
              <a:rPr b="1" lang="pt-BR" sz="1600" spc="-2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1600" strike="noStrike" u="none">
                <a:solidFill>
                  <a:schemeClr val="dk1"/>
                </a:solidFill>
                <a:uFillTx/>
                <a:latin typeface="Noto Sans CJK JP Regular"/>
              </a:rPr>
              <a:t>e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01520" algn="ctr" defTabSz="914400">
              <a:lnSpc>
                <a:spcPct val="100000"/>
              </a:lnSpc>
              <a:spcBef>
                <a:spcPts val="479"/>
              </a:spcBef>
            </a:pPr>
            <a:r>
              <a:rPr b="1" lang="pt-BR" sz="1600" strike="noStrike" u="none">
                <a:solidFill>
                  <a:schemeClr val="dk1"/>
                </a:solidFill>
                <a:uFillTx/>
                <a:latin typeface="Arial"/>
              </a:rPr>
              <a:t>Philippe</a:t>
            </a:r>
            <a:r>
              <a:rPr b="1" lang="pt-BR" sz="1600" spc="-2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pt-BR" sz="1600" spc="-6" strike="noStrike" u="none">
                <a:solidFill>
                  <a:schemeClr val="dk1"/>
                </a:solidFill>
                <a:uFillTx/>
                <a:latin typeface="Arial"/>
              </a:rPr>
              <a:t>Roussel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object 102"/>
          <p:cNvSpPr/>
          <p:nvPr/>
        </p:nvSpPr>
        <p:spPr>
          <a:xfrm>
            <a:off x="456840" y="75960"/>
            <a:ext cx="304560" cy="655308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79" name="object 103"/>
          <p:cNvSpPr/>
          <p:nvPr/>
        </p:nvSpPr>
        <p:spPr>
          <a:xfrm>
            <a:off x="837720" y="558000"/>
            <a:ext cx="8076960" cy="360"/>
          </a:xfrm>
          <a:custGeom>
            <a:avLst/>
            <a:gdLst>
              <a:gd name="textAreaLeft" fmla="*/ 0 w 8076960"/>
              <a:gd name="textAreaRight" fmla="*/ 8077320 w 807696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8077200" h="0">
                <a:moveTo>
                  <a:pt x="0" y="0"/>
                </a:moveTo>
                <a:lnTo>
                  <a:pt x="80772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80" name="object 104"/>
          <p:cNvSpPr/>
          <p:nvPr/>
        </p:nvSpPr>
        <p:spPr>
          <a:xfrm>
            <a:off x="837720" y="520200"/>
            <a:ext cx="8077320" cy="75600"/>
          </a:xfrm>
          <a:custGeom>
            <a:avLst/>
            <a:gdLst>
              <a:gd name="textAreaLeft" fmla="*/ 0 w 8077320"/>
              <a:gd name="textAreaRight" fmla="*/ 8077680 w 8077320"/>
              <a:gd name="textAreaTop" fmla="*/ 0 h 75600"/>
              <a:gd name="textAreaBottom" fmla="*/ 75960 h 75600"/>
            </a:gdLst>
            <a:ahLst/>
            <a:rect l="textAreaLeft" t="textAreaTop" r="textAreaRight" b="textAreaBottom"/>
            <a:pathLst>
              <a:path w="8077200" h="76200">
                <a:moveTo>
                  <a:pt x="0" y="0"/>
                </a:moveTo>
                <a:lnTo>
                  <a:pt x="8077194" y="0"/>
                </a:lnTo>
                <a:lnTo>
                  <a:pt x="8077194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81" name="object 105"/>
          <p:cNvSpPr/>
          <p:nvPr/>
        </p:nvSpPr>
        <p:spPr>
          <a:xfrm>
            <a:off x="0" y="558000"/>
            <a:ext cx="380880" cy="360"/>
          </a:xfrm>
          <a:custGeom>
            <a:avLst/>
            <a:gdLst>
              <a:gd name="textAreaLeft" fmla="*/ 0 w 380880"/>
              <a:gd name="textAreaRight" fmla="*/ 381240 w 38088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w="381000" h="0">
                <a:moveTo>
                  <a:pt x="0" y="0"/>
                </a:moveTo>
                <a:lnTo>
                  <a:pt x="381000" y="0"/>
                </a:lnTo>
              </a:path>
            </a:pathLst>
          </a:custGeom>
          <a:noFill/>
          <a:ln w="762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82" name="object 106"/>
          <p:cNvSpPr/>
          <p:nvPr/>
        </p:nvSpPr>
        <p:spPr>
          <a:xfrm>
            <a:off x="360" y="520200"/>
            <a:ext cx="380520" cy="75600"/>
          </a:xfrm>
          <a:custGeom>
            <a:avLst/>
            <a:gdLst>
              <a:gd name="textAreaLeft" fmla="*/ 0 w 380520"/>
              <a:gd name="textAreaRight" fmla="*/ 380880 w 380520"/>
              <a:gd name="textAreaTop" fmla="*/ 0 h 75600"/>
              <a:gd name="textAreaBottom" fmla="*/ 75960 h 75600"/>
            </a:gdLst>
            <a:ahLst/>
            <a:rect l="textAreaLeft" t="textAreaTop" r="textAreaRight" b="textAreaBottom"/>
            <a:pathLst>
              <a:path w="381000" h="76200">
                <a:moveTo>
                  <a:pt x="0" y="0"/>
                </a:moveTo>
                <a:lnTo>
                  <a:pt x="380999" y="0"/>
                </a:lnTo>
                <a:lnTo>
                  <a:pt x="380999" y="76199"/>
                </a:lnTo>
                <a:lnTo>
                  <a:pt x="0" y="7619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2857320" y="-33480"/>
            <a:ext cx="3982680" cy="1341720"/>
          </a:xfrm>
          <a:prstGeom prst="rect">
            <a:avLst/>
          </a:prstGeom>
          <a:noFill/>
          <a:ln w="0">
            <a:noFill/>
          </a:ln>
        </p:spPr>
        <p:txBody>
          <a:bodyPr lIns="0" rIns="0" tIns="20160" bIns="0" anchor="t">
            <a:noAutofit/>
          </a:bodyPr>
          <a:p>
            <a:pPr marL="16920" indent="0">
              <a:lnSpc>
                <a:spcPct val="100000"/>
              </a:lnSpc>
              <a:spcBef>
                <a:spcPts val="159"/>
              </a:spcBef>
              <a:buNone/>
            </a:pPr>
            <a:r>
              <a:rPr b="1" lang="pt-BR" sz="4330" spc="6" strike="noStrike" u="none">
                <a:solidFill>
                  <a:srgbClr val="041daa"/>
                </a:solidFill>
                <a:uFillTx/>
                <a:latin typeface="Arial"/>
              </a:rPr>
              <a:t>Exercício 2.2</a:t>
            </a:r>
            <a:endParaRPr b="0" lang="pt-BR" sz="433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84" name="object 108"/>
          <p:cNvSpPr/>
          <p:nvPr/>
        </p:nvSpPr>
        <p:spPr>
          <a:xfrm>
            <a:off x="1145520" y="885960"/>
            <a:ext cx="7854480" cy="563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920" bIns="0" anchor="t">
            <a:spAutoFit/>
          </a:bodyPr>
          <a:p>
            <a:pPr marL="16920" defTabSz="914400">
              <a:lnSpc>
                <a:spcPct val="100000"/>
              </a:lnSpc>
              <a:spcBef>
                <a:spcPts val="133"/>
              </a:spcBef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Arial"/>
              </a:rPr>
              <a:t>Estamos trabalhando com a seguinte </a:t>
            </a:r>
            <a:r>
              <a:rPr b="0" lang="pt-BR" sz="1800" spc="-6" strike="noStrike" u="none">
                <a:solidFill>
                  <a:schemeClr val="dk1"/>
                </a:solidFill>
                <a:uFillTx/>
                <a:latin typeface="Arial"/>
              </a:rPr>
              <a:t>base de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rial"/>
              </a:rPr>
              <a:t> conhecimento: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6920" defTabSz="914400">
              <a:lnSpc>
                <a:spcPct val="100000"/>
              </a:lnSpc>
              <a:spcBef>
                <a:spcPts val="133"/>
              </a:spcBef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Arial"/>
              </a:rPr>
              <a:t>house_elf(dobby).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6920" defTabSz="914400">
              <a:lnSpc>
                <a:spcPct val="100000"/>
              </a:lnSpc>
              <a:spcBef>
                <a:spcPts val="133"/>
              </a:spcBef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Arial"/>
              </a:rPr>
              <a:t>bruxa(hermione).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6920" defTabSz="914400">
              <a:lnSpc>
                <a:spcPct val="100000"/>
              </a:lnSpc>
              <a:spcBef>
                <a:spcPts val="133"/>
              </a:spcBef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Arial"/>
              </a:rPr>
              <a:t>bruxa('McGonagall').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6920" defTabSz="914400">
              <a:lnSpc>
                <a:spcPct val="100000"/>
              </a:lnSpc>
              <a:spcBef>
                <a:spcPts val="133"/>
              </a:spcBef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Arial"/>
              </a:rPr>
              <a:t>bruxa(rita_skeeter).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6920" defTabSz="914400">
              <a:lnSpc>
                <a:spcPct val="100000"/>
              </a:lnSpc>
              <a:spcBef>
                <a:spcPts val="133"/>
              </a:spcBef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Arial"/>
              </a:rPr>
              <a:t>assistente(harry).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6920" defTabSz="914400">
              <a:lnSpc>
                <a:spcPct val="100000"/>
              </a:lnSpc>
              <a:spcBef>
                <a:spcPts val="133"/>
              </a:spcBef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Arial"/>
              </a:rPr>
              <a:t>magica(X):-house_elf(X).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6920" defTabSz="914400">
              <a:lnSpc>
                <a:spcPct val="100000"/>
              </a:lnSpc>
              <a:spcBef>
                <a:spcPts val="133"/>
              </a:spcBef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Arial"/>
              </a:rPr>
              <a:t>magica(X):-bruxa(X).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6920" defTabSz="914400">
              <a:lnSpc>
                <a:spcPct val="100000"/>
              </a:lnSpc>
              <a:spcBef>
                <a:spcPts val="133"/>
              </a:spcBef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Arial"/>
              </a:rPr>
              <a:t>magica(X):-assistente(X).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6920" defTabSz="914400">
              <a:lnSpc>
                <a:spcPct val="127000"/>
              </a:lnSpc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6920" defTabSz="914400">
              <a:lnSpc>
                <a:spcPct val="127000"/>
              </a:lnSpc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Arial"/>
              </a:rPr>
              <a:t>Qual das seguintes consultas </a:t>
            </a:r>
            <a:r>
              <a:rPr b="0" lang="pt-BR" sz="1800" spc="-6" strike="noStrike" u="none">
                <a:solidFill>
                  <a:schemeClr val="dk1"/>
                </a:solidFill>
                <a:uFillTx/>
                <a:latin typeface="Arial"/>
              </a:rPr>
              <a:t>estão 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Arial"/>
              </a:rPr>
              <a:t>satisfeitas?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523080" indent="-252360" defTabSz="914400">
              <a:lnSpc>
                <a:spcPct val="100000"/>
              </a:lnSpc>
              <a:spcBef>
                <a:spcPts val="1346"/>
              </a:spcBef>
              <a:buClr>
                <a:srgbClr val="000000"/>
              </a:buClr>
              <a:buFont typeface="OpenSymbol"/>
              <a:buAutoNum type="arabicPeriod"/>
              <a:tabLst>
                <a:tab algn="l" pos="524160"/>
              </a:tabLst>
            </a:pPr>
            <a:r>
              <a:rPr b="0" lang="pt-BR" sz="1800" spc="-6" strike="noStrike" u="none">
                <a:solidFill>
                  <a:schemeClr val="dk1"/>
                </a:solidFill>
                <a:uFillTx/>
                <a:latin typeface="Arial"/>
              </a:rPr>
              <a:t>-? magica</a:t>
            </a:r>
            <a:r>
              <a:rPr b="0" lang="pt-BR" sz="1800" spc="-20" strike="noStrike" u="none">
                <a:solidFill>
                  <a:schemeClr val="dk1"/>
                </a:solidFill>
                <a:uFillTx/>
                <a:latin typeface="Arial"/>
              </a:rPr>
              <a:t>(house_elf).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87800" indent="-216720" defTabSz="914400">
              <a:lnSpc>
                <a:spcPct val="100000"/>
              </a:lnSpc>
              <a:spcBef>
                <a:spcPts val="1573"/>
              </a:spcBef>
              <a:buClr>
                <a:srgbClr val="000000"/>
              </a:buClr>
              <a:buFont typeface="OpenSymbol"/>
              <a:buAutoNum type="arabicPeriod"/>
              <a:tabLst>
                <a:tab algn="l" pos="488520"/>
              </a:tabLst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Arial"/>
              </a:rPr>
              <a:t>-? assistente(harry).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84200" indent="-213480" defTabSz="914400">
              <a:lnSpc>
                <a:spcPct val="100000"/>
              </a:lnSpc>
              <a:spcBef>
                <a:spcPts val="1692"/>
              </a:spcBef>
              <a:buClr>
                <a:srgbClr val="000000"/>
              </a:buClr>
              <a:buFont typeface="OpenSymbol"/>
              <a:buAutoNum type="arabicPeriod"/>
              <a:tabLst>
                <a:tab algn="l" pos="485280"/>
              </a:tabLst>
            </a:pPr>
            <a:r>
              <a:rPr b="0" lang="pt-BR" sz="1800" spc="20" strike="noStrike" u="none">
                <a:solidFill>
                  <a:schemeClr val="dk1"/>
                </a:solidFill>
                <a:uFillTx/>
                <a:latin typeface="Arial"/>
              </a:rPr>
              <a:t>-? magica</a:t>
            </a:r>
            <a:r>
              <a:rPr b="0" lang="pt-BR" sz="1800" spc="14" strike="noStrike" u="none">
                <a:solidFill>
                  <a:schemeClr val="dk1"/>
                </a:solidFill>
                <a:uFillTx/>
                <a:latin typeface="Arial"/>
              </a:rPr>
              <a:t>(assistente).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519840" indent="-248760" defTabSz="914400">
              <a:lnSpc>
                <a:spcPct val="100000"/>
              </a:lnSpc>
              <a:spcBef>
                <a:spcPts val="1440"/>
              </a:spcBef>
              <a:buClr>
                <a:srgbClr val="000000"/>
              </a:buClr>
              <a:buFont typeface="OpenSymbol"/>
              <a:buAutoNum type="arabicPeriod"/>
              <a:tabLst>
                <a:tab algn="l" pos="520560"/>
              </a:tabLst>
            </a:pPr>
            <a:r>
              <a:rPr b="0" lang="pt-BR" sz="1800" spc="14" strike="noStrike" u="none">
                <a:solidFill>
                  <a:schemeClr val="dk1"/>
                </a:solidFill>
                <a:uFillTx/>
                <a:latin typeface="Arial"/>
              </a:rPr>
              <a:t>-? magica</a:t>
            </a:r>
            <a:r>
              <a:rPr b="0" lang="pt-BR" sz="1800" spc="6" strike="noStrike" u="none">
                <a:solidFill>
                  <a:schemeClr val="dk1"/>
                </a:solidFill>
                <a:uFillTx/>
                <a:latin typeface="Arial"/>
              </a:rPr>
              <a:t>(</a:t>
            </a:r>
            <a:r>
              <a:rPr b="0" lang="pt-BR" sz="1800" spc="-14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1800" spc="14" strike="noStrike" u="none">
                <a:solidFill>
                  <a:schemeClr val="dk1"/>
                </a:solidFill>
                <a:uFillTx/>
                <a:latin typeface="Arial"/>
              </a:rPr>
              <a:t>'McGonagall').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521640" indent="-250560" defTabSz="914400">
              <a:lnSpc>
                <a:spcPct val="100000"/>
              </a:lnSpc>
              <a:spcBef>
                <a:spcPts val="1386"/>
              </a:spcBef>
              <a:buClr>
                <a:srgbClr val="000000"/>
              </a:buClr>
              <a:buFont typeface="OpenSymbol"/>
              <a:buAutoNum type="arabicPeriod"/>
              <a:tabLst>
                <a:tab algn="l" pos="522360"/>
              </a:tabLst>
            </a:pPr>
            <a:r>
              <a:rPr b="0" lang="pt-BR" sz="1800" spc="20" strike="noStrike" u="none">
                <a:solidFill>
                  <a:schemeClr val="dk1"/>
                </a:solidFill>
                <a:uFillTx/>
                <a:latin typeface="Arial"/>
              </a:rPr>
              <a:t>-? magica(Hermione).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5" name="object 133"/>
          <p:cNvSpPr/>
          <p:nvPr/>
        </p:nvSpPr>
        <p:spPr>
          <a:xfrm>
            <a:off x="186840" y="3203280"/>
            <a:ext cx="122760" cy="25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26280" bIns="0" anchor="t" vert="vert270">
            <a:noAutofit/>
          </a:bodyPr>
          <a:p>
            <a:pPr marL="16920" defTabSz="914400">
              <a:lnSpc>
                <a:spcPct val="100000"/>
              </a:lnSpc>
              <a:spcBef>
                <a:spcPts val="207"/>
              </a:spcBef>
            </a:pP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© Patrick </a:t>
            </a:r>
            <a:r>
              <a:rPr b="1" lang="pt-BR" sz="1070" spc="-6" strike="noStrike" u="none">
                <a:solidFill>
                  <a:schemeClr val="dk1"/>
                </a:solidFill>
                <a:uFillTx/>
                <a:latin typeface="Arial"/>
              </a:rPr>
              <a:t>Blackburn, Johan Bos </a:t>
            </a: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&amp; </a:t>
            </a:r>
            <a:r>
              <a:rPr b="1" lang="pt-BR" sz="1070" spc="-6" strike="noStrike" u="none">
                <a:solidFill>
                  <a:schemeClr val="dk1"/>
                </a:solidFill>
                <a:uFillTx/>
                <a:latin typeface="Arial"/>
              </a:rPr>
              <a:t>Kristina</a:t>
            </a:r>
            <a:r>
              <a:rPr b="1" lang="pt-BR" sz="1070" spc="-6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pt-BR" sz="1070" strike="noStrike" u="none">
                <a:solidFill>
                  <a:schemeClr val="dk1"/>
                </a:solidFill>
                <a:uFillTx/>
                <a:latin typeface="Arial"/>
              </a:rPr>
              <a:t>Striegnitz</a:t>
            </a:r>
            <a:endParaRPr b="0" lang="pt-BR" sz="107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bject 2"/>
          <p:cNvSpPr/>
          <p:nvPr/>
        </p:nvSpPr>
        <p:spPr>
          <a:xfrm>
            <a:off x="1068480" y="5486400"/>
            <a:ext cx="7846200" cy="5328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6" name="object 3"/>
          <p:cNvSpPr/>
          <p:nvPr/>
        </p:nvSpPr>
        <p:spPr>
          <a:xfrm>
            <a:off x="1068480" y="5486400"/>
            <a:ext cx="7846560" cy="532800"/>
          </a:xfrm>
          <a:custGeom>
            <a:avLst/>
            <a:gdLst>
              <a:gd name="textAreaLeft" fmla="*/ 0 w 7846560"/>
              <a:gd name="textAreaRight" fmla="*/ 7847280 w 7846560"/>
              <a:gd name="textAreaTop" fmla="*/ 0 h 532800"/>
              <a:gd name="textAreaBottom" fmla="*/ 533520 h 532800"/>
            </a:gdLst>
            <a:ahLst/>
            <a:rect l="textAreaLeft" t="textAreaTop" r="textAreaRight" b="textAreaBottom"/>
            <a:pathLst>
              <a:path w="7847330" h="533400">
                <a:moveTo>
                  <a:pt x="0" y="132237"/>
                </a:moveTo>
                <a:lnTo>
                  <a:pt x="7221784" y="132237"/>
                </a:lnTo>
                <a:lnTo>
                  <a:pt x="7221784" y="0"/>
                </a:lnTo>
                <a:lnTo>
                  <a:pt x="7847004" y="266699"/>
                </a:lnTo>
                <a:lnTo>
                  <a:pt x="7221784" y="533399"/>
                </a:lnTo>
                <a:lnTo>
                  <a:pt x="7221784" y="401161"/>
                </a:lnTo>
                <a:lnTo>
                  <a:pt x="0" y="401161"/>
                </a:lnTo>
                <a:lnTo>
                  <a:pt x="0" y="132237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7" name="object 4"/>
          <p:cNvSpPr/>
          <p:nvPr/>
        </p:nvSpPr>
        <p:spPr>
          <a:xfrm>
            <a:off x="1600200" y="5486400"/>
            <a:ext cx="360" cy="532800"/>
          </a:xfrm>
          <a:custGeom>
            <a:avLst/>
            <a:gdLst>
              <a:gd name="textAreaLeft" fmla="*/ 0 w 360"/>
              <a:gd name="textAreaRight" fmla="*/ 1440 w 360"/>
              <a:gd name="textAreaTop" fmla="*/ 0 h 532800"/>
              <a:gd name="textAreaBottom" fmla="*/ 533520 h 532800"/>
            </a:gdLst>
            <a:ahLst/>
            <a:rect l="textAreaLeft" t="textAreaTop" r="textAreaRight" b="textAreaBottom"/>
            <a:pathLst>
              <a:path w="0"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noFill/>
          <a:ln w="380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8" name="object 5"/>
          <p:cNvSpPr/>
          <p:nvPr/>
        </p:nvSpPr>
        <p:spPr>
          <a:xfrm>
            <a:off x="2819520" y="5486400"/>
            <a:ext cx="360" cy="532800"/>
          </a:xfrm>
          <a:custGeom>
            <a:avLst/>
            <a:gdLst>
              <a:gd name="textAreaLeft" fmla="*/ 0 w 360"/>
              <a:gd name="textAreaRight" fmla="*/ 1440 w 360"/>
              <a:gd name="textAreaTop" fmla="*/ 0 h 532800"/>
              <a:gd name="textAreaBottom" fmla="*/ 533520 h 532800"/>
            </a:gdLst>
            <a:ahLst/>
            <a:rect l="textAreaLeft" t="textAreaTop" r="textAreaRight" b="textAreaBottom"/>
            <a:pathLst>
              <a:path w="0"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noFill/>
          <a:ln w="380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9" name="object 6"/>
          <p:cNvSpPr/>
          <p:nvPr/>
        </p:nvSpPr>
        <p:spPr>
          <a:xfrm>
            <a:off x="3809880" y="5486400"/>
            <a:ext cx="360" cy="532800"/>
          </a:xfrm>
          <a:custGeom>
            <a:avLst/>
            <a:gdLst>
              <a:gd name="textAreaLeft" fmla="*/ 0 w 360"/>
              <a:gd name="textAreaRight" fmla="*/ 1440 w 360"/>
              <a:gd name="textAreaTop" fmla="*/ 0 h 532800"/>
              <a:gd name="textAreaBottom" fmla="*/ 533520 h 532800"/>
            </a:gdLst>
            <a:ahLst/>
            <a:rect l="textAreaLeft" t="textAreaTop" r="textAreaRight" b="textAreaBottom"/>
            <a:pathLst>
              <a:path w="0" h="533400">
                <a:moveTo>
                  <a:pt x="0" y="0"/>
                </a:moveTo>
                <a:lnTo>
                  <a:pt x="1" y="533399"/>
                </a:lnTo>
              </a:path>
            </a:pathLst>
          </a:custGeom>
          <a:noFill/>
          <a:ln w="380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50" name="object 7"/>
          <p:cNvSpPr/>
          <p:nvPr/>
        </p:nvSpPr>
        <p:spPr>
          <a:xfrm>
            <a:off x="7391520" y="5486400"/>
            <a:ext cx="360" cy="532800"/>
          </a:xfrm>
          <a:custGeom>
            <a:avLst/>
            <a:gdLst>
              <a:gd name="textAreaLeft" fmla="*/ 0 w 360"/>
              <a:gd name="textAreaRight" fmla="*/ 1440 w 360"/>
              <a:gd name="textAreaTop" fmla="*/ 0 h 532800"/>
              <a:gd name="textAreaBottom" fmla="*/ 533520 h 532800"/>
            </a:gdLst>
            <a:ahLst/>
            <a:rect l="textAreaLeft" t="textAreaTop" r="textAreaRight" b="textAreaBottom"/>
            <a:pathLst>
              <a:path w="0"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noFill/>
          <a:ln w="380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51" name="object 8"/>
          <p:cNvSpPr/>
          <p:nvPr/>
        </p:nvSpPr>
        <p:spPr>
          <a:xfrm>
            <a:off x="5562720" y="5486400"/>
            <a:ext cx="360" cy="532800"/>
          </a:xfrm>
          <a:custGeom>
            <a:avLst/>
            <a:gdLst>
              <a:gd name="textAreaLeft" fmla="*/ 0 w 360"/>
              <a:gd name="textAreaRight" fmla="*/ 1440 w 360"/>
              <a:gd name="textAreaTop" fmla="*/ 0 h 532800"/>
              <a:gd name="textAreaBottom" fmla="*/ 533520 h 532800"/>
            </a:gdLst>
            <a:ahLst/>
            <a:rect l="textAreaLeft" t="textAreaTop" r="textAreaRight" b="textAreaBottom"/>
            <a:pathLst>
              <a:path w="0" h="533400">
                <a:moveTo>
                  <a:pt x="0" y="0"/>
                </a:moveTo>
                <a:lnTo>
                  <a:pt x="1" y="533399"/>
                </a:lnTo>
              </a:path>
            </a:pathLst>
          </a:custGeom>
          <a:noFill/>
          <a:ln w="380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52" name="object 9"/>
          <p:cNvSpPr/>
          <p:nvPr/>
        </p:nvSpPr>
        <p:spPr>
          <a:xfrm>
            <a:off x="1755360" y="2892240"/>
            <a:ext cx="5337720" cy="2547360"/>
          </a:xfrm>
          <a:custGeom>
            <a:avLst/>
            <a:gdLst>
              <a:gd name="textAreaLeft" fmla="*/ 0 w 5337720"/>
              <a:gd name="textAreaRight" fmla="*/ 5338440 w 5337720"/>
              <a:gd name="textAreaTop" fmla="*/ 0 h 2547360"/>
              <a:gd name="textAreaBottom" fmla="*/ 2548080 h 2547360"/>
            </a:gdLst>
            <a:ahLst/>
            <a:rect l="textAreaLeft" t="textAreaTop" r="textAreaRight" b="textAreaBottom"/>
            <a:pathLst>
              <a:path w="5338445" h="2548254">
                <a:moveTo>
                  <a:pt x="2688215" y="0"/>
                </a:moveTo>
                <a:lnTo>
                  <a:pt x="2626715" y="50"/>
                </a:lnTo>
                <a:lnTo>
                  <a:pt x="2382555" y="2884"/>
                </a:lnTo>
                <a:lnTo>
                  <a:pt x="2142412" y="9835"/>
                </a:lnTo>
                <a:lnTo>
                  <a:pt x="1907711" y="20775"/>
                </a:lnTo>
                <a:lnTo>
                  <a:pt x="1679877" y="35576"/>
                </a:lnTo>
                <a:lnTo>
                  <a:pt x="1460337" y="54111"/>
                </a:lnTo>
                <a:lnTo>
                  <a:pt x="1301982" y="70385"/>
                </a:lnTo>
                <a:lnTo>
                  <a:pt x="1149696" y="88634"/>
                </a:lnTo>
                <a:lnTo>
                  <a:pt x="1004080" y="108803"/>
                </a:lnTo>
                <a:lnTo>
                  <a:pt x="911005" y="123290"/>
                </a:lnTo>
                <a:lnTo>
                  <a:pt x="821340" y="138590"/>
                </a:lnTo>
                <a:lnTo>
                  <a:pt x="735264" y="154688"/>
                </a:lnTo>
                <a:lnTo>
                  <a:pt x="652954" y="171568"/>
                </a:lnTo>
                <a:lnTo>
                  <a:pt x="613267" y="180296"/>
                </a:lnTo>
                <a:lnTo>
                  <a:pt x="574589" y="189214"/>
                </a:lnTo>
                <a:lnTo>
                  <a:pt x="536941" y="198319"/>
                </a:lnTo>
                <a:lnTo>
                  <a:pt x="464827" y="217083"/>
                </a:lnTo>
                <a:lnTo>
                  <a:pt x="397103" y="236574"/>
                </a:lnTo>
                <a:lnTo>
                  <a:pt x="333947" y="256774"/>
                </a:lnTo>
                <a:lnTo>
                  <a:pt x="275539" y="277668"/>
                </a:lnTo>
                <a:lnTo>
                  <a:pt x="222055" y="299241"/>
                </a:lnTo>
                <a:lnTo>
                  <a:pt x="173674" y="321475"/>
                </a:lnTo>
                <a:lnTo>
                  <a:pt x="125563" y="347267"/>
                </a:lnTo>
                <a:lnTo>
                  <a:pt x="81227" y="376248"/>
                </a:lnTo>
                <a:lnTo>
                  <a:pt x="46673" y="405333"/>
                </a:lnTo>
                <a:lnTo>
                  <a:pt x="21731" y="434457"/>
                </a:lnTo>
                <a:lnTo>
                  <a:pt x="1967" y="478067"/>
                </a:lnTo>
                <a:lnTo>
                  <a:pt x="0" y="492551"/>
                </a:lnTo>
                <a:lnTo>
                  <a:pt x="307" y="506995"/>
                </a:lnTo>
                <a:lnTo>
                  <a:pt x="14665" y="550001"/>
                </a:lnTo>
                <a:lnTo>
                  <a:pt x="48728" y="592345"/>
                </a:lnTo>
                <a:lnTo>
                  <a:pt x="82098" y="620096"/>
                </a:lnTo>
                <a:lnTo>
                  <a:pt x="123800" y="647388"/>
                </a:lnTo>
                <a:lnTo>
                  <a:pt x="173661" y="674153"/>
                </a:lnTo>
                <a:lnTo>
                  <a:pt x="231511" y="700326"/>
                </a:lnTo>
                <a:lnTo>
                  <a:pt x="297179" y="725839"/>
                </a:lnTo>
                <a:lnTo>
                  <a:pt x="370494" y="750628"/>
                </a:lnTo>
                <a:lnTo>
                  <a:pt x="409966" y="762729"/>
                </a:lnTo>
                <a:lnTo>
                  <a:pt x="451286" y="774624"/>
                </a:lnTo>
                <a:lnTo>
                  <a:pt x="494432" y="786305"/>
                </a:lnTo>
                <a:lnTo>
                  <a:pt x="539384" y="797763"/>
                </a:lnTo>
                <a:lnTo>
                  <a:pt x="586118" y="808990"/>
                </a:lnTo>
                <a:lnTo>
                  <a:pt x="634616" y="819977"/>
                </a:lnTo>
                <a:lnTo>
                  <a:pt x="684854" y="830717"/>
                </a:lnTo>
                <a:lnTo>
                  <a:pt x="736812" y="841200"/>
                </a:lnTo>
                <a:lnTo>
                  <a:pt x="790468" y="851419"/>
                </a:lnTo>
                <a:lnTo>
                  <a:pt x="845801" y="861366"/>
                </a:lnTo>
                <a:lnTo>
                  <a:pt x="902790" y="871032"/>
                </a:lnTo>
                <a:lnTo>
                  <a:pt x="1021649" y="889488"/>
                </a:lnTo>
                <a:lnTo>
                  <a:pt x="1146873" y="906721"/>
                </a:lnTo>
                <a:lnTo>
                  <a:pt x="1278293" y="922664"/>
                </a:lnTo>
                <a:lnTo>
                  <a:pt x="1415738" y="937252"/>
                </a:lnTo>
                <a:lnTo>
                  <a:pt x="1559036" y="950417"/>
                </a:lnTo>
                <a:lnTo>
                  <a:pt x="1784584" y="967353"/>
                </a:lnTo>
                <a:lnTo>
                  <a:pt x="1054182" y="2547678"/>
                </a:lnTo>
                <a:lnTo>
                  <a:pt x="2792151" y="994950"/>
                </a:lnTo>
                <a:lnTo>
                  <a:pt x="3060658" y="990106"/>
                </a:lnTo>
                <a:lnTo>
                  <a:pt x="3321811" y="980392"/>
                </a:lnTo>
                <a:lnTo>
                  <a:pt x="3511914" y="970039"/>
                </a:lnTo>
                <a:lnTo>
                  <a:pt x="3696350" y="957158"/>
                </a:lnTo>
                <a:lnTo>
                  <a:pt x="3874464" y="941841"/>
                </a:lnTo>
                <a:lnTo>
                  <a:pt x="4045599" y="924178"/>
                </a:lnTo>
                <a:lnTo>
                  <a:pt x="4209100" y="904260"/>
                </a:lnTo>
                <a:lnTo>
                  <a:pt x="4313536" y="889773"/>
                </a:lnTo>
                <a:lnTo>
                  <a:pt x="4414092" y="874352"/>
                </a:lnTo>
                <a:lnTo>
                  <a:pt x="4510576" y="858023"/>
                </a:lnTo>
                <a:lnTo>
                  <a:pt x="4602792" y="840813"/>
                </a:lnTo>
                <a:lnTo>
                  <a:pt x="4647240" y="831886"/>
                </a:lnTo>
                <a:lnTo>
                  <a:pt x="4690547" y="822749"/>
                </a:lnTo>
                <a:lnTo>
                  <a:pt x="4732690" y="813405"/>
                </a:lnTo>
                <a:lnTo>
                  <a:pt x="4773645" y="803858"/>
                </a:lnTo>
                <a:lnTo>
                  <a:pt x="4813388" y="794111"/>
                </a:lnTo>
                <a:lnTo>
                  <a:pt x="4851894" y="784167"/>
                </a:lnTo>
                <a:lnTo>
                  <a:pt x="4889138" y="774030"/>
                </a:lnTo>
                <a:lnTo>
                  <a:pt x="4959747" y="753189"/>
                </a:lnTo>
                <a:lnTo>
                  <a:pt x="5025019" y="731616"/>
                </a:lnTo>
                <a:lnTo>
                  <a:pt x="5084761" y="709337"/>
                </a:lnTo>
                <a:lnTo>
                  <a:pt x="5138778" y="686379"/>
                </a:lnTo>
                <a:lnTo>
                  <a:pt x="5186876" y="662769"/>
                </a:lnTo>
                <a:lnTo>
                  <a:pt x="5236256" y="633804"/>
                </a:lnTo>
                <a:lnTo>
                  <a:pt x="5275591" y="604823"/>
                </a:lnTo>
                <a:lnTo>
                  <a:pt x="5305318" y="575711"/>
                </a:lnTo>
                <a:lnTo>
                  <a:pt x="5332099" y="532054"/>
                </a:lnTo>
                <a:lnTo>
                  <a:pt x="5338330" y="503054"/>
                </a:lnTo>
                <a:lnTo>
                  <a:pt x="5338022" y="488611"/>
                </a:lnTo>
                <a:lnTo>
                  <a:pt x="5323664" y="445605"/>
                </a:lnTo>
                <a:lnTo>
                  <a:pt x="5289602" y="403261"/>
                </a:lnTo>
                <a:lnTo>
                  <a:pt x="5256231" y="375509"/>
                </a:lnTo>
                <a:lnTo>
                  <a:pt x="5214530" y="348218"/>
                </a:lnTo>
                <a:lnTo>
                  <a:pt x="5164669" y="321453"/>
                </a:lnTo>
                <a:lnTo>
                  <a:pt x="5106819" y="295281"/>
                </a:lnTo>
                <a:lnTo>
                  <a:pt x="5041150" y="269767"/>
                </a:lnTo>
                <a:lnTo>
                  <a:pt x="4967835" y="244980"/>
                </a:lnTo>
                <a:lnTo>
                  <a:pt x="4928363" y="232878"/>
                </a:lnTo>
                <a:lnTo>
                  <a:pt x="4887043" y="220983"/>
                </a:lnTo>
                <a:lnTo>
                  <a:pt x="4843897" y="209303"/>
                </a:lnTo>
                <a:lnTo>
                  <a:pt x="4798946" y="197845"/>
                </a:lnTo>
                <a:lnTo>
                  <a:pt x="4752211" y="186619"/>
                </a:lnTo>
                <a:lnTo>
                  <a:pt x="4703714" y="175632"/>
                </a:lnTo>
                <a:lnTo>
                  <a:pt x="4653475" y="164893"/>
                </a:lnTo>
                <a:lnTo>
                  <a:pt x="4601517" y="154409"/>
                </a:lnTo>
                <a:lnTo>
                  <a:pt x="4547861" y="144190"/>
                </a:lnTo>
                <a:lnTo>
                  <a:pt x="4492528" y="134244"/>
                </a:lnTo>
                <a:lnTo>
                  <a:pt x="4376917" y="115202"/>
                </a:lnTo>
                <a:lnTo>
                  <a:pt x="4254854" y="97351"/>
                </a:lnTo>
                <a:lnTo>
                  <a:pt x="4126510" y="80755"/>
                </a:lnTo>
                <a:lnTo>
                  <a:pt x="3992056" y="65483"/>
                </a:lnTo>
                <a:lnTo>
                  <a:pt x="3851664" y="51599"/>
                </a:lnTo>
                <a:lnTo>
                  <a:pt x="3630313" y="33523"/>
                </a:lnTo>
                <a:lnTo>
                  <a:pt x="3430739" y="20812"/>
                </a:lnTo>
                <a:lnTo>
                  <a:pt x="3183374" y="9386"/>
                </a:lnTo>
                <a:lnTo>
                  <a:pt x="2935390" y="2491"/>
                </a:lnTo>
                <a:lnTo>
                  <a:pt x="2688215" y="0"/>
                </a:lnTo>
                <a:close/>
              </a:path>
            </a:pathLst>
          </a:custGeom>
          <a:solidFill>
            <a:srgbClr val="e4e4e4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53" name="object 10"/>
          <p:cNvSpPr/>
          <p:nvPr/>
        </p:nvSpPr>
        <p:spPr>
          <a:xfrm>
            <a:off x="1755360" y="2892240"/>
            <a:ext cx="5337720" cy="2547360"/>
          </a:xfrm>
          <a:custGeom>
            <a:avLst/>
            <a:gdLst>
              <a:gd name="textAreaLeft" fmla="*/ 0 w 5337720"/>
              <a:gd name="textAreaRight" fmla="*/ 5338440 w 5337720"/>
              <a:gd name="textAreaTop" fmla="*/ 0 h 2547360"/>
              <a:gd name="textAreaBottom" fmla="*/ 2548080 h 2547360"/>
            </a:gdLst>
            <a:ahLst/>
            <a:rect l="textAreaLeft" t="textAreaTop" r="textAreaRight" b="textAreaBottom"/>
            <a:pathLst>
              <a:path w="5338445" h="2548254">
                <a:moveTo>
                  <a:pt x="1054186" y="2547682"/>
                </a:moveTo>
                <a:lnTo>
                  <a:pt x="1784585" y="967348"/>
                </a:lnTo>
                <a:lnTo>
                  <a:pt x="1708017" y="962089"/>
                </a:lnTo>
                <a:lnTo>
                  <a:pt x="1632827" y="956441"/>
                </a:lnTo>
                <a:lnTo>
                  <a:pt x="1559036" y="950413"/>
                </a:lnTo>
                <a:lnTo>
                  <a:pt x="1486666" y="944013"/>
                </a:lnTo>
                <a:lnTo>
                  <a:pt x="1415738" y="937249"/>
                </a:lnTo>
                <a:lnTo>
                  <a:pt x="1346274" y="930129"/>
                </a:lnTo>
                <a:lnTo>
                  <a:pt x="1278294" y="922662"/>
                </a:lnTo>
                <a:lnTo>
                  <a:pt x="1211820" y="914856"/>
                </a:lnTo>
                <a:lnTo>
                  <a:pt x="1146874" y="906719"/>
                </a:lnTo>
                <a:lnTo>
                  <a:pt x="1083477" y="898260"/>
                </a:lnTo>
                <a:lnTo>
                  <a:pt x="1021649" y="889487"/>
                </a:lnTo>
                <a:lnTo>
                  <a:pt x="961413" y="880408"/>
                </a:lnTo>
                <a:lnTo>
                  <a:pt x="902791" y="871032"/>
                </a:lnTo>
                <a:lnTo>
                  <a:pt x="845802" y="861366"/>
                </a:lnTo>
                <a:lnTo>
                  <a:pt x="790469" y="851419"/>
                </a:lnTo>
                <a:lnTo>
                  <a:pt x="736813" y="841200"/>
                </a:lnTo>
                <a:lnTo>
                  <a:pt x="684855" y="830717"/>
                </a:lnTo>
                <a:lnTo>
                  <a:pt x="634616" y="819977"/>
                </a:lnTo>
                <a:lnTo>
                  <a:pt x="586119" y="808990"/>
                </a:lnTo>
                <a:lnTo>
                  <a:pt x="539384" y="797763"/>
                </a:lnTo>
                <a:lnTo>
                  <a:pt x="494433" y="786305"/>
                </a:lnTo>
                <a:lnTo>
                  <a:pt x="451287" y="774625"/>
                </a:lnTo>
                <a:lnTo>
                  <a:pt x="409967" y="762729"/>
                </a:lnTo>
                <a:lnTo>
                  <a:pt x="370495" y="750628"/>
                </a:lnTo>
                <a:lnTo>
                  <a:pt x="332892" y="738329"/>
                </a:lnTo>
                <a:lnTo>
                  <a:pt x="263379" y="713169"/>
                </a:lnTo>
                <a:lnTo>
                  <a:pt x="201598" y="687317"/>
                </a:lnTo>
                <a:lnTo>
                  <a:pt x="147721" y="660840"/>
                </a:lnTo>
                <a:lnTo>
                  <a:pt x="101919" y="633803"/>
                </a:lnTo>
                <a:lnTo>
                  <a:pt x="64361" y="606273"/>
                </a:lnTo>
                <a:lnTo>
                  <a:pt x="35220" y="578316"/>
                </a:lnTo>
                <a:lnTo>
                  <a:pt x="7661" y="535726"/>
                </a:lnTo>
                <a:lnTo>
                  <a:pt x="0" y="492549"/>
                </a:lnTo>
                <a:lnTo>
                  <a:pt x="1967" y="478065"/>
                </a:lnTo>
                <a:lnTo>
                  <a:pt x="21731" y="434454"/>
                </a:lnTo>
                <a:lnTo>
                  <a:pt x="46673" y="405330"/>
                </a:lnTo>
                <a:lnTo>
                  <a:pt x="81226" y="376245"/>
                </a:lnTo>
                <a:lnTo>
                  <a:pt x="125562" y="347263"/>
                </a:lnTo>
                <a:lnTo>
                  <a:pt x="173673" y="321472"/>
                </a:lnTo>
                <a:lnTo>
                  <a:pt x="222054" y="299237"/>
                </a:lnTo>
                <a:lnTo>
                  <a:pt x="275538" y="277665"/>
                </a:lnTo>
                <a:lnTo>
                  <a:pt x="333946" y="256771"/>
                </a:lnTo>
                <a:lnTo>
                  <a:pt x="397102" y="236570"/>
                </a:lnTo>
                <a:lnTo>
                  <a:pt x="464826" y="217080"/>
                </a:lnTo>
                <a:lnTo>
                  <a:pt x="536940" y="198316"/>
                </a:lnTo>
                <a:lnTo>
                  <a:pt x="574588" y="189211"/>
                </a:lnTo>
                <a:lnTo>
                  <a:pt x="613266" y="180293"/>
                </a:lnTo>
                <a:lnTo>
                  <a:pt x="652953" y="171565"/>
                </a:lnTo>
                <a:lnTo>
                  <a:pt x="693626" y="163029"/>
                </a:lnTo>
                <a:lnTo>
                  <a:pt x="735263" y="154686"/>
                </a:lnTo>
                <a:lnTo>
                  <a:pt x="777842" y="146538"/>
                </a:lnTo>
                <a:lnTo>
                  <a:pt x="821340" y="138588"/>
                </a:lnTo>
                <a:lnTo>
                  <a:pt x="865735" y="130837"/>
                </a:lnTo>
                <a:lnTo>
                  <a:pt x="911005" y="123288"/>
                </a:lnTo>
                <a:lnTo>
                  <a:pt x="957127" y="115942"/>
                </a:lnTo>
                <a:lnTo>
                  <a:pt x="1004080" y="108802"/>
                </a:lnTo>
                <a:lnTo>
                  <a:pt x="1051841" y="101869"/>
                </a:lnTo>
                <a:lnTo>
                  <a:pt x="1100387" y="95145"/>
                </a:lnTo>
                <a:lnTo>
                  <a:pt x="1149696" y="88633"/>
                </a:lnTo>
                <a:lnTo>
                  <a:pt x="1199747" y="82334"/>
                </a:lnTo>
                <a:lnTo>
                  <a:pt x="1250517" y="76250"/>
                </a:lnTo>
                <a:lnTo>
                  <a:pt x="1301983" y="70384"/>
                </a:lnTo>
                <a:lnTo>
                  <a:pt x="1354123" y="64738"/>
                </a:lnTo>
                <a:lnTo>
                  <a:pt x="1406916" y="59312"/>
                </a:lnTo>
                <a:lnTo>
                  <a:pt x="1460338" y="54110"/>
                </a:lnTo>
                <a:lnTo>
                  <a:pt x="1514368" y="49134"/>
                </a:lnTo>
                <a:lnTo>
                  <a:pt x="1568983" y="44385"/>
                </a:lnTo>
                <a:lnTo>
                  <a:pt x="1624160" y="39865"/>
                </a:lnTo>
                <a:lnTo>
                  <a:pt x="1679879" y="35576"/>
                </a:lnTo>
                <a:lnTo>
                  <a:pt x="1736115" y="31521"/>
                </a:lnTo>
                <a:lnTo>
                  <a:pt x="1792848" y="27701"/>
                </a:lnTo>
                <a:lnTo>
                  <a:pt x="1850055" y="24119"/>
                </a:lnTo>
                <a:lnTo>
                  <a:pt x="1907713" y="20775"/>
                </a:lnTo>
                <a:lnTo>
                  <a:pt x="1965800" y="17673"/>
                </a:lnTo>
                <a:lnTo>
                  <a:pt x="2024294" y="14815"/>
                </a:lnTo>
                <a:lnTo>
                  <a:pt x="2083173" y="12202"/>
                </a:lnTo>
                <a:lnTo>
                  <a:pt x="2142414" y="9836"/>
                </a:lnTo>
                <a:lnTo>
                  <a:pt x="2201996" y="7719"/>
                </a:lnTo>
                <a:lnTo>
                  <a:pt x="2261895" y="5854"/>
                </a:lnTo>
                <a:lnTo>
                  <a:pt x="2322090" y="4241"/>
                </a:lnTo>
                <a:lnTo>
                  <a:pt x="2382558" y="2885"/>
                </a:lnTo>
                <a:lnTo>
                  <a:pt x="2443277" y="1785"/>
                </a:lnTo>
                <a:lnTo>
                  <a:pt x="2504224" y="945"/>
                </a:lnTo>
                <a:lnTo>
                  <a:pt x="2565379" y="366"/>
                </a:lnTo>
                <a:lnTo>
                  <a:pt x="2626717" y="50"/>
                </a:lnTo>
                <a:lnTo>
                  <a:pt x="2688217" y="0"/>
                </a:lnTo>
                <a:lnTo>
                  <a:pt x="2749857" y="216"/>
                </a:lnTo>
                <a:lnTo>
                  <a:pt x="2811614" y="702"/>
                </a:lnTo>
                <a:lnTo>
                  <a:pt x="2873467" y="1459"/>
                </a:lnTo>
                <a:lnTo>
                  <a:pt x="2935392" y="2490"/>
                </a:lnTo>
                <a:lnTo>
                  <a:pt x="2997367" y="3795"/>
                </a:lnTo>
                <a:lnTo>
                  <a:pt x="3059371" y="5378"/>
                </a:lnTo>
                <a:lnTo>
                  <a:pt x="3121381" y="7240"/>
                </a:lnTo>
                <a:lnTo>
                  <a:pt x="3183374" y="9384"/>
                </a:lnTo>
                <a:lnTo>
                  <a:pt x="3245329" y="11810"/>
                </a:lnTo>
                <a:lnTo>
                  <a:pt x="3307223" y="14522"/>
                </a:lnTo>
                <a:lnTo>
                  <a:pt x="3369033" y="17521"/>
                </a:lnTo>
                <a:lnTo>
                  <a:pt x="3430739" y="20809"/>
                </a:lnTo>
                <a:lnTo>
                  <a:pt x="3492316" y="24388"/>
                </a:lnTo>
                <a:lnTo>
                  <a:pt x="3553744" y="28260"/>
                </a:lnTo>
                <a:lnTo>
                  <a:pt x="3630312" y="33519"/>
                </a:lnTo>
                <a:lnTo>
                  <a:pt x="3705502" y="39167"/>
                </a:lnTo>
                <a:lnTo>
                  <a:pt x="3779293" y="45195"/>
                </a:lnTo>
                <a:lnTo>
                  <a:pt x="3851663" y="51595"/>
                </a:lnTo>
                <a:lnTo>
                  <a:pt x="3922591" y="58359"/>
                </a:lnTo>
                <a:lnTo>
                  <a:pt x="3992055" y="65479"/>
                </a:lnTo>
                <a:lnTo>
                  <a:pt x="4060035" y="72946"/>
                </a:lnTo>
                <a:lnTo>
                  <a:pt x="4126509" y="80752"/>
                </a:lnTo>
                <a:lnTo>
                  <a:pt x="4191455" y="88889"/>
                </a:lnTo>
                <a:lnTo>
                  <a:pt x="4254852" y="97348"/>
                </a:lnTo>
                <a:lnTo>
                  <a:pt x="4316679" y="106121"/>
                </a:lnTo>
                <a:lnTo>
                  <a:pt x="4376915" y="115200"/>
                </a:lnTo>
                <a:lnTo>
                  <a:pt x="4435538" y="124576"/>
                </a:lnTo>
                <a:lnTo>
                  <a:pt x="4492527" y="134242"/>
                </a:lnTo>
                <a:lnTo>
                  <a:pt x="4547860" y="144189"/>
                </a:lnTo>
                <a:lnTo>
                  <a:pt x="4601516" y="154408"/>
                </a:lnTo>
                <a:lnTo>
                  <a:pt x="4653473" y="164892"/>
                </a:lnTo>
                <a:lnTo>
                  <a:pt x="4703711" y="175631"/>
                </a:lnTo>
                <a:lnTo>
                  <a:pt x="4752209" y="186618"/>
                </a:lnTo>
                <a:lnTo>
                  <a:pt x="4798943" y="197845"/>
                </a:lnTo>
                <a:lnTo>
                  <a:pt x="4843895" y="209303"/>
                </a:lnTo>
                <a:lnTo>
                  <a:pt x="4887041" y="220984"/>
                </a:lnTo>
                <a:lnTo>
                  <a:pt x="4928360" y="232879"/>
                </a:lnTo>
                <a:lnTo>
                  <a:pt x="4967832" y="244980"/>
                </a:lnTo>
                <a:lnTo>
                  <a:pt x="5005435" y="257280"/>
                </a:lnTo>
                <a:lnTo>
                  <a:pt x="5074948" y="282439"/>
                </a:lnTo>
                <a:lnTo>
                  <a:pt x="5136728" y="308291"/>
                </a:lnTo>
                <a:lnTo>
                  <a:pt x="5190605" y="334768"/>
                </a:lnTo>
                <a:lnTo>
                  <a:pt x="5236407" y="361805"/>
                </a:lnTo>
                <a:lnTo>
                  <a:pt x="5273964" y="389335"/>
                </a:lnTo>
                <a:lnTo>
                  <a:pt x="5303105" y="417292"/>
                </a:lnTo>
                <a:lnTo>
                  <a:pt x="5330664" y="459882"/>
                </a:lnTo>
                <a:lnTo>
                  <a:pt x="5338325" y="503059"/>
                </a:lnTo>
                <a:lnTo>
                  <a:pt x="5336358" y="517543"/>
                </a:lnTo>
                <a:lnTo>
                  <a:pt x="5316594" y="561154"/>
                </a:lnTo>
                <a:lnTo>
                  <a:pt x="5291652" y="590277"/>
                </a:lnTo>
                <a:lnTo>
                  <a:pt x="5257098" y="619363"/>
                </a:lnTo>
                <a:lnTo>
                  <a:pt x="5212762" y="648344"/>
                </a:lnTo>
                <a:lnTo>
                  <a:pt x="5163576" y="674659"/>
                </a:lnTo>
                <a:lnTo>
                  <a:pt x="5112494" y="697946"/>
                </a:lnTo>
                <a:lnTo>
                  <a:pt x="5055590" y="720567"/>
                </a:lnTo>
                <a:lnTo>
                  <a:pt x="4993059" y="742496"/>
                </a:lnTo>
                <a:lnTo>
                  <a:pt x="4925094" y="763706"/>
                </a:lnTo>
                <a:lnTo>
                  <a:pt x="4851891" y="784169"/>
                </a:lnTo>
                <a:lnTo>
                  <a:pt x="4813385" y="794113"/>
                </a:lnTo>
                <a:lnTo>
                  <a:pt x="4773643" y="803860"/>
                </a:lnTo>
                <a:lnTo>
                  <a:pt x="4732688" y="813407"/>
                </a:lnTo>
                <a:lnTo>
                  <a:pt x="4690544" y="822751"/>
                </a:lnTo>
                <a:lnTo>
                  <a:pt x="4647237" y="831888"/>
                </a:lnTo>
                <a:lnTo>
                  <a:pt x="4602790" y="840815"/>
                </a:lnTo>
                <a:lnTo>
                  <a:pt x="4557227" y="849528"/>
                </a:lnTo>
                <a:lnTo>
                  <a:pt x="4510574" y="858025"/>
                </a:lnTo>
                <a:lnTo>
                  <a:pt x="4462853" y="866301"/>
                </a:lnTo>
                <a:lnTo>
                  <a:pt x="4414090" y="874354"/>
                </a:lnTo>
                <a:lnTo>
                  <a:pt x="4364309" y="882180"/>
                </a:lnTo>
                <a:lnTo>
                  <a:pt x="4313533" y="889775"/>
                </a:lnTo>
                <a:lnTo>
                  <a:pt x="4261788" y="897137"/>
                </a:lnTo>
                <a:lnTo>
                  <a:pt x="4209098" y="904262"/>
                </a:lnTo>
                <a:lnTo>
                  <a:pt x="4155486" y="911146"/>
                </a:lnTo>
                <a:lnTo>
                  <a:pt x="4100978" y="917787"/>
                </a:lnTo>
                <a:lnTo>
                  <a:pt x="4045597" y="924180"/>
                </a:lnTo>
                <a:lnTo>
                  <a:pt x="3989367" y="930323"/>
                </a:lnTo>
                <a:lnTo>
                  <a:pt x="3932314" y="936212"/>
                </a:lnTo>
                <a:lnTo>
                  <a:pt x="3874461" y="941844"/>
                </a:lnTo>
                <a:lnTo>
                  <a:pt x="3815833" y="947215"/>
                </a:lnTo>
                <a:lnTo>
                  <a:pt x="3756453" y="952322"/>
                </a:lnTo>
                <a:lnTo>
                  <a:pt x="3696347" y="957162"/>
                </a:lnTo>
                <a:lnTo>
                  <a:pt x="3635538" y="961731"/>
                </a:lnTo>
                <a:lnTo>
                  <a:pt x="3574051" y="966026"/>
                </a:lnTo>
                <a:lnTo>
                  <a:pt x="3511910" y="970043"/>
                </a:lnTo>
                <a:lnTo>
                  <a:pt x="3449140" y="973780"/>
                </a:lnTo>
                <a:lnTo>
                  <a:pt x="3385764" y="977232"/>
                </a:lnTo>
                <a:lnTo>
                  <a:pt x="3321806" y="980397"/>
                </a:lnTo>
                <a:lnTo>
                  <a:pt x="3257292" y="983270"/>
                </a:lnTo>
                <a:lnTo>
                  <a:pt x="3192246" y="985850"/>
                </a:lnTo>
                <a:lnTo>
                  <a:pt x="3126691" y="988132"/>
                </a:lnTo>
                <a:lnTo>
                  <a:pt x="3060653" y="990112"/>
                </a:lnTo>
                <a:lnTo>
                  <a:pt x="2994154" y="991788"/>
                </a:lnTo>
                <a:lnTo>
                  <a:pt x="2927221" y="993157"/>
                </a:lnTo>
                <a:lnTo>
                  <a:pt x="2859876" y="994214"/>
                </a:lnTo>
                <a:lnTo>
                  <a:pt x="2792144" y="994957"/>
                </a:lnTo>
                <a:lnTo>
                  <a:pt x="1054186" y="2547682"/>
                </a:lnTo>
                <a:close/>
              </a:path>
            </a:pathLst>
          </a:custGeom>
          <a:noFill/>
          <a:ln w="222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54" name="object 11"/>
          <p:cNvSpPr/>
          <p:nvPr/>
        </p:nvSpPr>
        <p:spPr>
          <a:xfrm>
            <a:off x="6516720" y="1555920"/>
            <a:ext cx="2410560" cy="10090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55" name="object 12"/>
          <p:cNvSpPr/>
          <p:nvPr/>
        </p:nvSpPr>
        <p:spPr>
          <a:xfrm>
            <a:off x="6512040" y="1550880"/>
            <a:ext cx="2420640" cy="1018440"/>
          </a:xfrm>
          <a:custGeom>
            <a:avLst/>
            <a:gdLst>
              <a:gd name="textAreaLeft" fmla="*/ 0 w 2420640"/>
              <a:gd name="textAreaRight" fmla="*/ 2421360 w 2420640"/>
              <a:gd name="textAreaTop" fmla="*/ 0 h 1018440"/>
              <a:gd name="textAreaBottom" fmla="*/ 1019160 h 1018440"/>
            </a:gdLst>
            <a:ahLst/>
            <a:rect l="textAreaLeft" t="textAreaTop" r="textAreaRight" b="textAreaBottom"/>
            <a:pathLst>
              <a:path w="2421254" h="1019175">
                <a:moveTo>
                  <a:pt x="0" y="0"/>
                </a:moveTo>
                <a:lnTo>
                  <a:pt x="2420938" y="0"/>
                </a:lnTo>
                <a:lnTo>
                  <a:pt x="2420938" y="1019169"/>
                </a:lnTo>
                <a:lnTo>
                  <a:pt x="0" y="1019169"/>
                </a:lnTo>
                <a:lnTo>
                  <a:pt x="0" y="0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2752560" y="513000"/>
            <a:ext cx="3657600" cy="5320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9"/>
              </a:spcBef>
              <a:buNone/>
              <a:tabLst>
                <a:tab algn="l" pos="0"/>
              </a:tabLst>
            </a:pPr>
            <a:r>
              <a:rPr b="1" lang="pt-BR" sz="3300" spc="6" strike="noStrike" u="none">
                <a:solidFill>
                  <a:srgbClr val="041daa"/>
                </a:solidFill>
                <a:uFillTx/>
                <a:latin typeface="Arial"/>
              </a:rPr>
              <a:t>História </a:t>
            </a:r>
            <a:r>
              <a:rPr b="1" lang="pt-BR" sz="3300" spc="11" strike="noStrike" u="none">
                <a:solidFill>
                  <a:srgbClr val="041daa"/>
                </a:solidFill>
                <a:uFillTx/>
                <a:latin typeface="Arial"/>
              </a:rPr>
              <a:t>da</a:t>
            </a:r>
            <a:r>
              <a:rPr b="1" lang="pt-BR" sz="3300" spc="-74" strike="noStrike" u="none">
                <a:solidFill>
                  <a:srgbClr val="041daa"/>
                </a:solidFill>
                <a:uFillTx/>
                <a:latin typeface="Arial"/>
              </a:rPr>
              <a:t> </a:t>
            </a:r>
            <a:r>
              <a:rPr b="1" lang="pt-BR" sz="3300" spc="11" strike="noStrike" u="none">
                <a:solidFill>
                  <a:srgbClr val="041daa"/>
                </a:solidFill>
                <a:uFillTx/>
                <a:latin typeface="Arial"/>
              </a:rPr>
              <a:t>Prolog</a:t>
            </a:r>
            <a:endParaRPr b="0" lang="pt-BR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7" name="object 14"/>
          <p:cNvSpPr/>
          <p:nvPr/>
        </p:nvSpPr>
        <p:spPr>
          <a:xfrm>
            <a:off x="1127160" y="6010200"/>
            <a:ext cx="887040" cy="398160"/>
          </a:xfrm>
          <a:prstGeom prst="rect">
            <a:avLst/>
          </a:pr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9080" bIns="0" anchor="t">
            <a:spAutoFit/>
          </a:bodyPr>
          <a:p>
            <a:pPr marL="91440" defTabSz="914400">
              <a:lnSpc>
                <a:spcPct val="100000"/>
              </a:lnSpc>
              <a:spcBef>
                <a:spcPts val="859"/>
              </a:spcBef>
            </a:pPr>
            <a:r>
              <a:rPr b="0" lang="pt-BR" sz="1900" spc="11" strike="noStrike" u="none">
                <a:solidFill>
                  <a:schemeClr val="dk1"/>
                </a:solidFill>
                <a:uFillTx/>
                <a:latin typeface="Noto Sans CJK JP Regular"/>
              </a:rPr>
              <a:t>1</a:t>
            </a:r>
            <a:r>
              <a:rPr b="0" lang="pt-BR" sz="1900" spc="79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900" spc="6" strike="noStrike" u="none">
                <a:solidFill>
                  <a:schemeClr val="dk1"/>
                </a:solidFill>
                <a:uFillTx/>
                <a:latin typeface="Noto Sans CJK JP Regular"/>
              </a:rPr>
              <a:t>972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object 15"/>
          <p:cNvSpPr/>
          <p:nvPr/>
        </p:nvSpPr>
        <p:spPr>
          <a:xfrm>
            <a:off x="3379680" y="6019920"/>
            <a:ext cx="1075680" cy="398160"/>
          </a:xfrm>
          <a:prstGeom prst="rect">
            <a:avLst/>
          </a:pr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9080" bIns="0" anchor="t">
            <a:spAutoFit/>
          </a:bodyPr>
          <a:p>
            <a:pPr defTabSz="914400">
              <a:lnSpc>
                <a:spcPct val="100000"/>
              </a:lnSpc>
              <a:spcBef>
                <a:spcPts val="859"/>
              </a:spcBef>
            </a:pPr>
            <a:r>
              <a:rPr b="0" lang="pt-BR" sz="1900" spc="6" strike="noStrike" u="none">
                <a:solidFill>
                  <a:schemeClr val="dk1"/>
                </a:solidFill>
                <a:uFillTx/>
                <a:latin typeface="Noto Sans CJK JP Regular"/>
              </a:rPr>
              <a:t>1980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" name="object 16"/>
          <p:cNvSpPr/>
          <p:nvPr/>
        </p:nvSpPr>
        <p:spPr>
          <a:xfrm>
            <a:off x="2389320" y="6019920"/>
            <a:ext cx="912240" cy="398160"/>
          </a:xfrm>
          <a:prstGeom prst="rect">
            <a:avLst/>
          </a:pr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9080" bIns="0" anchor="t">
            <a:spAutoFit/>
          </a:bodyPr>
          <a:p>
            <a:pPr marL="90720" defTabSz="914400">
              <a:lnSpc>
                <a:spcPct val="100000"/>
              </a:lnSpc>
              <a:spcBef>
                <a:spcPts val="859"/>
              </a:spcBef>
            </a:pPr>
            <a:r>
              <a:rPr b="0" lang="pt-BR" sz="1900" spc="11" strike="noStrike" u="none">
                <a:solidFill>
                  <a:schemeClr val="dk1"/>
                </a:solidFill>
                <a:uFillTx/>
                <a:latin typeface="Noto Sans CJK JP Regular"/>
              </a:rPr>
              <a:t>1 977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" name="object 17"/>
          <p:cNvSpPr/>
          <p:nvPr/>
        </p:nvSpPr>
        <p:spPr>
          <a:xfrm>
            <a:off x="4687920" y="6010200"/>
            <a:ext cx="1941120" cy="398160"/>
          </a:xfrm>
          <a:prstGeom prst="rect">
            <a:avLst/>
          </a:pr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9080" bIns="0" anchor="t">
            <a:spAutoFit/>
          </a:bodyPr>
          <a:p>
            <a:pPr marL="91440" defTabSz="914400">
              <a:lnSpc>
                <a:spcPct val="100000"/>
              </a:lnSpc>
              <a:spcBef>
                <a:spcPts val="859"/>
              </a:spcBef>
            </a:pPr>
            <a:r>
              <a:rPr b="0" lang="pt-BR" sz="1900" spc="-20" strike="noStrike" u="none">
                <a:solidFill>
                  <a:schemeClr val="dk1"/>
                </a:solidFill>
                <a:uFillTx/>
                <a:latin typeface="Noto Sans CJK JP Regular"/>
              </a:rPr>
              <a:t>1980/1990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object 18"/>
          <p:cNvSpPr/>
          <p:nvPr/>
        </p:nvSpPr>
        <p:spPr>
          <a:xfrm>
            <a:off x="7051680" y="6019920"/>
            <a:ext cx="872280" cy="398160"/>
          </a:xfrm>
          <a:prstGeom prst="rect">
            <a:avLst/>
          </a:pr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9080" bIns="0" anchor="t">
            <a:spAutoFit/>
          </a:bodyPr>
          <a:p>
            <a:pPr marL="90720" defTabSz="914400">
              <a:lnSpc>
                <a:spcPct val="100000"/>
              </a:lnSpc>
              <a:spcBef>
                <a:spcPts val="859"/>
              </a:spcBef>
            </a:pPr>
            <a:r>
              <a:rPr b="0" lang="pt-BR" sz="1900" spc="6" strike="noStrike" u="none">
                <a:solidFill>
                  <a:schemeClr val="dk1"/>
                </a:solidFill>
                <a:uFillTx/>
                <a:latin typeface="Noto Sans CJK JP Regular"/>
              </a:rPr>
              <a:t>2005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object 19"/>
          <p:cNvSpPr/>
          <p:nvPr/>
        </p:nvSpPr>
        <p:spPr>
          <a:xfrm>
            <a:off x="2626920" y="3059280"/>
            <a:ext cx="3630240" cy="61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240" bIns="0" anchor="t">
            <a:spAutoFit/>
          </a:bodyPr>
          <a:p>
            <a:pPr marL="12600" indent="340200" defTabSz="914400">
              <a:lnSpc>
                <a:spcPct val="133000"/>
              </a:lnSpc>
              <a:spcBef>
                <a:spcPts val="96"/>
              </a:spcBef>
              <a:tabLst>
                <a:tab algn="l" pos="0"/>
              </a:tabLst>
            </a:pPr>
            <a:r>
              <a:rPr b="0" lang="pt-BR" sz="1500" spc="-60" strike="noStrike" u="none">
                <a:solidFill>
                  <a:schemeClr val="dk1"/>
                </a:solidFill>
                <a:uFillTx/>
                <a:latin typeface="Noto Sans CJK JP Regular"/>
              </a:rPr>
              <a:t>implementação </a:t>
            </a:r>
            <a:r>
              <a:rPr b="0" lang="pt-BR" sz="1500" spc="-34" strike="noStrike" u="none">
                <a:solidFill>
                  <a:schemeClr val="dk1"/>
                </a:solidFill>
                <a:uFillTx/>
                <a:latin typeface="Noto Sans CJK JP Regular"/>
              </a:rPr>
              <a:t>de </a:t>
            </a:r>
            <a:r>
              <a:rPr b="0" lang="pt-BR" sz="1500" spc="-65" strike="noStrike" u="none">
                <a:solidFill>
                  <a:schemeClr val="dk1"/>
                </a:solidFill>
                <a:uFillTx/>
                <a:latin typeface="Noto Sans CJK JP Regular"/>
              </a:rPr>
              <a:t>compilador </a:t>
            </a:r>
            <a:r>
              <a:rPr b="0" lang="pt-BR" sz="1500" spc="71" strike="noStrike" u="none">
                <a:solidFill>
                  <a:schemeClr val="dk1"/>
                </a:solidFill>
                <a:uFillTx/>
                <a:latin typeface="Noto Sans CJK JP Regular"/>
              </a:rPr>
              <a:t>DEC10  </a:t>
            </a:r>
            <a:r>
              <a:rPr b="0" lang="pt-BR" sz="1500" spc="-74" strike="noStrike" u="none">
                <a:solidFill>
                  <a:schemeClr val="dk1"/>
                </a:solidFill>
                <a:uFillTx/>
                <a:latin typeface="Noto Sans CJK JP Regular"/>
              </a:rPr>
              <a:t>por </a:t>
            </a:r>
            <a:r>
              <a:rPr b="1" lang="pt-BR" sz="1500" spc="11" strike="noStrike" u="none">
                <a:solidFill>
                  <a:schemeClr val="dk1"/>
                </a:solidFill>
                <a:uFillTx/>
                <a:latin typeface="Arial"/>
              </a:rPr>
              <a:t>David </a:t>
            </a:r>
            <a:r>
              <a:rPr b="1" lang="pt-BR" sz="1500" spc="14" strike="noStrike" u="none">
                <a:solidFill>
                  <a:schemeClr val="dk1"/>
                </a:solidFill>
                <a:uFillTx/>
                <a:latin typeface="Arial"/>
              </a:rPr>
              <a:t>HD</a:t>
            </a:r>
            <a:r>
              <a:rPr b="1" lang="pt-BR" sz="1500" spc="-111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pt-BR" sz="1500" spc="14" strike="noStrike" u="none">
                <a:solidFill>
                  <a:schemeClr val="dk1"/>
                </a:solidFill>
                <a:uFillTx/>
                <a:latin typeface="Arial"/>
              </a:rPr>
              <a:t>Warren</a:t>
            </a:r>
            <a:endParaRPr b="0" lang="pt-BR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object 2"/>
          <p:cNvSpPr/>
          <p:nvPr/>
        </p:nvSpPr>
        <p:spPr>
          <a:xfrm>
            <a:off x="1068480" y="5486400"/>
            <a:ext cx="7846200" cy="53280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64" name="object 3"/>
          <p:cNvSpPr/>
          <p:nvPr/>
        </p:nvSpPr>
        <p:spPr>
          <a:xfrm>
            <a:off x="1068480" y="5486400"/>
            <a:ext cx="7846560" cy="532800"/>
          </a:xfrm>
          <a:custGeom>
            <a:avLst/>
            <a:gdLst>
              <a:gd name="textAreaLeft" fmla="*/ 0 w 7846560"/>
              <a:gd name="textAreaRight" fmla="*/ 7847280 w 7846560"/>
              <a:gd name="textAreaTop" fmla="*/ 0 h 532800"/>
              <a:gd name="textAreaBottom" fmla="*/ 533520 h 532800"/>
            </a:gdLst>
            <a:ahLst/>
            <a:rect l="textAreaLeft" t="textAreaTop" r="textAreaRight" b="textAreaBottom"/>
            <a:pathLst>
              <a:path w="7847330" h="533400">
                <a:moveTo>
                  <a:pt x="0" y="132237"/>
                </a:moveTo>
                <a:lnTo>
                  <a:pt x="7221784" y="132237"/>
                </a:lnTo>
                <a:lnTo>
                  <a:pt x="7221784" y="0"/>
                </a:lnTo>
                <a:lnTo>
                  <a:pt x="7847004" y="266699"/>
                </a:lnTo>
                <a:lnTo>
                  <a:pt x="7221784" y="533399"/>
                </a:lnTo>
                <a:lnTo>
                  <a:pt x="7221784" y="401161"/>
                </a:lnTo>
                <a:lnTo>
                  <a:pt x="0" y="401161"/>
                </a:lnTo>
                <a:lnTo>
                  <a:pt x="0" y="132237"/>
                </a:lnTo>
                <a:close/>
              </a:path>
            </a:pathLst>
          </a:cu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65" name="object 4"/>
          <p:cNvSpPr/>
          <p:nvPr/>
        </p:nvSpPr>
        <p:spPr>
          <a:xfrm>
            <a:off x="1600200" y="5486400"/>
            <a:ext cx="360" cy="532800"/>
          </a:xfrm>
          <a:custGeom>
            <a:avLst/>
            <a:gdLst>
              <a:gd name="textAreaLeft" fmla="*/ 0 w 360"/>
              <a:gd name="textAreaRight" fmla="*/ 1440 w 360"/>
              <a:gd name="textAreaTop" fmla="*/ 0 h 532800"/>
              <a:gd name="textAreaBottom" fmla="*/ 533520 h 532800"/>
            </a:gdLst>
            <a:ahLst/>
            <a:rect l="textAreaLeft" t="textAreaTop" r="textAreaRight" b="textAreaBottom"/>
            <a:pathLst>
              <a:path w="0"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noFill/>
          <a:ln w="380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66" name="object 5"/>
          <p:cNvSpPr/>
          <p:nvPr/>
        </p:nvSpPr>
        <p:spPr>
          <a:xfrm>
            <a:off x="2819520" y="5486400"/>
            <a:ext cx="360" cy="532800"/>
          </a:xfrm>
          <a:custGeom>
            <a:avLst/>
            <a:gdLst>
              <a:gd name="textAreaLeft" fmla="*/ 0 w 360"/>
              <a:gd name="textAreaRight" fmla="*/ 1440 w 360"/>
              <a:gd name="textAreaTop" fmla="*/ 0 h 532800"/>
              <a:gd name="textAreaBottom" fmla="*/ 533520 h 532800"/>
            </a:gdLst>
            <a:ahLst/>
            <a:rect l="textAreaLeft" t="textAreaTop" r="textAreaRight" b="textAreaBottom"/>
            <a:pathLst>
              <a:path w="0"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noFill/>
          <a:ln w="380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67" name="object 6"/>
          <p:cNvSpPr/>
          <p:nvPr/>
        </p:nvSpPr>
        <p:spPr>
          <a:xfrm>
            <a:off x="3809880" y="5486400"/>
            <a:ext cx="360" cy="532800"/>
          </a:xfrm>
          <a:custGeom>
            <a:avLst/>
            <a:gdLst>
              <a:gd name="textAreaLeft" fmla="*/ 0 w 360"/>
              <a:gd name="textAreaRight" fmla="*/ 1440 w 360"/>
              <a:gd name="textAreaTop" fmla="*/ 0 h 532800"/>
              <a:gd name="textAreaBottom" fmla="*/ 533520 h 532800"/>
            </a:gdLst>
            <a:ahLst/>
            <a:rect l="textAreaLeft" t="textAreaTop" r="textAreaRight" b="textAreaBottom"/>
            <a:pathLst>
              <a:path w="0" h="533400">
                <a:moveTo>
                  <a:pt x="0" y="0"/>
                </a:moveTo>
                <a:lnTo>
                  <a:pt x="1" y="533399"/>
                </a:lnTo>
              </a:path>
            </a:pathLst>
          </a:custGeom>
          <a:noFill/>
          <a:ln w="380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68" name="object 7"/>
          <p:cNvSpPr/>
          <p:nvPr/>
        </p:nvSpPr>
        <p:spPr>
          <a:xfrm>
            <a:off x="7391520" y="5486400"/>
            <a:ext cx="360" cy="532800"/>
          </a:xfrm>
          <a:custGeom>
            <a:avLst/>
            <a:gdLst>
              <a:gd name="textAreaLeft" fmla="*/ 0 w 360"/>
              <a:gd name="textAreaRight" fmla="*/ 1440 w 360"/>
              <a:gd name="textAreaTop" fmla="*/ 0 h 532800"/>
              <a:gd name="textAreaBottom" fmla="*/ 533520 h 532800"/>
            </a:gdLst>
            <a:ahLst/>
            <a:rect l="textAreaLeft" t="textAreaTop" r="textAreaRight" b="textAreaBottom"/>
            <a:pathLst>
              <a:path w="0" h="533400">
                <a:moveTo>
                  <a:pt x="0" y="0"/>
                </a:moveTo>
                <a:lnTo>
                  <a:pt x="0" y="533399"/>
                </a:lnTo>
              </a:path>
            </a:pathLst>
          </a:custGeom>
          <a:noFill/>
          <a:ln w="380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69" name="object 8"/>
          <p:cNvSpPr/>
          <p:nvPr/>
        </p:nvSpPr>
        <p:spPr>
          <a:xfrm>
            <a:off x="5562720" y="5486400"/>
            <a:ext cx="360" cy="532800"/>
          </a:xfrm>
          <a:custGeom>
            <a:avLst/>
            <a:gdLst>
              <a:gd name="textAreaLeft" fmla="*/ 0 w 360"/>
              <a:gd name="textAreaRight" fmla="*/ 1440 w 360"/>
              <a:gd name="textAreaTop" fmla="*/ 0 h 532800"/>
              <a:gd name="textAreaBottom" fmla="*/ 533520 h 532800"/>
            </a:gdLst>
            <a:ahLst/>
            <a:rect l="textAreaLeft" t="textAreaTop" r="textAreaRight" b="textAreaBottom"/>
            <a:pathLst>
              <a:path w="0" h="533400">
                <a:moveTo>
                  <a:pt x="0" y="0"/>
                </a:moveTo>
                <a:lnTo>
                  <a:pt x="1" y="533399"/>
                </a:lnTo>
              </a:path>
            </a:pathLst>
          </a:custGeom>
          <a:noFill/>
          <a:ln w="38099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0" name="object 9"/>
          <p:cNvSpPr/>
          <p:nvPr/>
        </p:nvSpPr>
        <p:spPr>
          <a:xfrm>
            <a:off x="1402920" y="2831760"/>
            <a:ext cx="5546160" cy="2578680"/>
          </a:xfrm>
          <a:custGeom>
            <a:avLst/>
            <a:gdLst>
              <a:gd name="textAreaLeft" fmla="*/ 0 w 5546160"/>
              <a:gd name="textAreaRight" fmla="*/ 5546880 w 5546160"/>
              <a:gd name="textAreaTop" fmla="*/ 0 h 2578680"/>
              <a:gd name="textAreaBottom" fmla="*/ 2579400 h 2578680"/>
            </a:gdLst>
            <a:ahLst/>
            <a:rect l="textAreaLeft" t="textAreaTop" r="textAreaRight" b="textAreaBottom"/>
            <a:pathLst>
              <a:path w="5546725" h="2579370">
                <a:moveTo>
                  <a:pt x="2790685" y="0"/>
                </a:moveTo>
                <a:lnTo>
                  <a:pt x="2667343" y="577"/>
                </a:lnTo>
                <a:lnTo>
                  <a:pt x="2544848" y="2821"/>
                </a:lnTo>
                <a:lnTo>
                  <a:pt x="2423355" y="6703"/>
                </a:lnTo>
                <a:lnTo>
                  <a:pt x="2303022" y="12196"/>
                </a:lnTo>
                <a:lnTo>
                  <a:pt x="2184003" y="19272"/>
                </a:lnTo>
                <a:lnTo>
                  <a:pt x="2066454" y="27904"/>
                </a:lnTo>
                <a:lnTo>
                  <a:pt x="1950531" y="38063"/>
                </a:lnTo>
                <a:lnTo>
                  <a:pt x="1836390" y="49722"/>
                </a:lnTo>
                <a:lnTo>
                  <a:pt x="1724187" y="62854"/>
                </a:lnTo>
                <a:lnTo>
                  <a:pt x="1614078" y="77430"/>
                </a:lnTo>
                <a:lnTo>
                  <a:pt x="1506217" y="93424"/>
                </a:lnTo>
                <a:lnTo>
                  <a:pt x="1400763" y="110806"/>
                </a:lnTo>
                <a:lnTo>
                  <a:pt x="1297869" y="129550"/>
                </a:lnTo>
                <a:lnTo>
                  <a:pt x="1197692" y="149628"/>
                </a:lnTo>
                <a:lnTo>
                  <a:pt x="1100387" y="171012"/>
                </a:lnTo>
                <a:lnTo>
                  <a:pt x="1052861" y="182185"/>
                </a:lnTo>
                <a:lnTo>
                  <a:pt x="1006111" y="193674"/>
                </a:lnTo>
                <a:lnTo>
                  <a:pt x="960157" y="205476"/>
                </a:lnTo>
                <a:lnTo>
                  <a:pt x="915019" y="217588"/>
                </a:lnTo>
                <a:lnTo>
                  <a:pt x="870716" y="230005"/>
                </a:lnTo>
                <a:lnTo>
                  <a:pt x="827268" y="242724"/>
                </a:lnTo>
                <a:lnTo>
                  <a:pt x="784693" y="255742"/>
                </a:lnTo>
                <a:lnTo>
                  <a:pt x="743012" y="269055"/>
                </a:lnTo>
                <a:lnTo>
                  <a:pt x="702244" y="282661"/>
                </a:lnTo>
                <a:lnTo>
                  <a:pt x="662408" y="296555"/>
                </a:lnTo>
                <a:lnTo>
                  <a:pt x="623524" y="310733"/>
                </a:lnTo>
                <a:lnTo>
                  <a:pt x="585611" y="325194"/>
                </a:lnTo>
                <a:lnTo>
                  <a:pt x="548689" y="339932"/>
                </a:lnTo>
                <a:lnTo>
                  <a:pt x="512778" y="354945"/>
                </a:lnTo>
                <a:lnTo>
                  <a:pt x="444064" y="385781"/>
                </a:lnTo>
                <a:lnTo>
                  <a:pt x="379625" y="417674"/>
                </a:lnTo>
                <a:lnTo>
                  <a:pt x="319616" y="450596"/>
                </a:lnTo>
                <a:lnTo>
                  <a:pt x="264195" y="484519"/>
                </a:lnTo>
                <a:lnTo>
                  <a:pt x="213515" y="519416"/>
                </a:lnTo>
                <a:lnTo>
                  <a:pt x="167734" y="555259"/>
                </a:lnTo>
                <a:lnTo>
                  <a:pt x="127007" y="592021"/>
                </a:lnTo>
                <a:lnTo>
                  <a:pt x="91490" y="629673"/>
                </a:lnTo>
                <a:lnTo>
                  <a:pt x="57328" y="674028"/>
                </a:lnTo>
                <a:lnTo>
                  <a:pt x="31242" y="718376"/>
                </a:lnTo>
                <a:lnTo>
                  <a:pt x="13087" y="762644"/>
                </a:lnTo>
                <a:lnTo>
                  <a:pt x="2721" y="806755"/>
                </a:lnTo>
                <a:lnTo>
                  <a:pt x="0" y="850635"/>
                </a:lnTo>
                <a:lnTo>
                  <a:pt x="1461" y="872465"/>
                </a:lnTo>
                <a:lnTo>
                  <a:pt x="9937" y="915859"/>
                </a:lnTo>
                <a:lnTo>
                  <a:pt x="25699" y="958836"/>
                </a:lnTo>
                <a:lnTo>
                  <a:pt x="48604" y="1001319"/>
                </a:lnTo>
                <a:lnTo>
                  <a:pt x="78508" y="1043236"/>
                </a:lnTo>
                <a:lnTo>
                  <a:pt x="115267" y="1084510"/>
                </a:lnTo>
                <a:lnTo>
                  <a:pt x="158739" y="1125068"/>
                </a:lnTo>
                <a:lnTo>
                  <a:pt x="208778" y="1164834"/>
                </a:lnTo>
                <a:lnTo>
                  <a:pt x="265243" y="1203734"/>
                </a:lnTo>
                <a:lnTo>
                  <a:pt x="327989" y="1241692"/>
                </a:lnTo>
                <a:lnTo>
                  <a:pt x="361673" y="1260295"/>
                </a:lnTo>
                <a:lnTo>
                  <a:pt x="396873" y="1278635"/>
                </a:lnTo>
                <a:lnTo>
                  <a:pt x="433572" y="1296702"/>
                </a:lnTo>
                <a:lnTo>
                  <a:pt x="471752" y="1314487"/>
                </a:lnTo>
                <a:lnTo>
                  <a:pt x="511394" y="1331981"/>
                </a:lnTo>
                <a:lnTo>
                  <a:pt x="552481" y="1349174"/>
                </a:lnTo>
                <a:lnTo>
                  <a:pt x="594995" y="1366057"/>
                </a:lnTo>
                <a:lnTo>
                  <a:pt x="638918" y="1382621"/>
                </a:lnTo>
                <a:lnTo>
                  <a:pt x="684232" y="1398856"/>
                </a:lnTo>
                <a:lnTo>
                  <a:pt x="730919" y="1414753"/>
                </a:lnTo>
                <a:lnTo>
                  <a:pt x="778961" y="1430302"/>
                </a:lnTo>
                <a:lnTo>
                  <a:pt x="828340" y="1445495"/>
                </a:lnTo>
                <a:lnTo>
                  <a:pt x="879039" y="1460321"/>
                </a:lnTo>
                <a:lnTo>
                  <a:pt x="931039" y="1474773"/>
                </a:lnTo>
                <a:lnTo>
                  <a:pt x="984322" y="1488839"/>
                </a:lnTo>
                <a:lnTo>
                  <a:pt x="1038870" y="1502511"/>
                </a:lnTo>
                <a:lnTo>
                  <a:pt x="1094666" y="1515780"/>
                </a:lnTo>
                <a:lnTo>
                  <a:pt x="1151692" y="1528636"/>
                </a:lnTo>
                <a:lnTo>
                  <a:pt x="1209929" y="1541069"/>
                </a:lnTo>
                <a:lnTo>
                  <a:pt x="1269360" y="1553071"/>
                </a:lnTo>
                <a:lnTo>
                  <a:pt x="1329967" y="1564633"/>
                </a:lnTo>
                <a:lnTo>
                  <a:pt x="1391731" y="1575744"/>
                </a:lnTo>
                <a:lnTo>
                  <a:pt x="1454636" y="1586395"/>
                </a:lnTo>
                <a:lnTo>
                  <a:pt x="1518662" y="1596578"/>
                </a:lnTo>
                <a:lnTo>
                  <a:pt x="1650008" y="1615499"/>
                </a:lnTo>
                <a:lnTo>
                  <a:pt x="1785627" y="1632432"/>
                </a:lnTo>
                <a:lnTo>
                  <a:pt x="1925375" y="1647303"/>
                </a:lnTo>
                <a:lnTo>
                  <a:pt x="2069108" y="1660036"/>
                </a:lnTo>
                <a:lnTo>
                  <a:pt x="2403372" y="2579123"/>
                </a:lnTo>
                <a:lnTo>
                  <a:pt x="3124948" y="1680877"/>
                </a:lnTo>
                <a:lnTo>
                  <a:pt x="3258493" y="1674675"/>
                </a:lnTo>
                <a:lnTo>
                  <a:pt x="3389958" y="1666572"/>
                </a:lnTo>
                <a:lnTo>
                  <a:pt x="3519176" y="1656611"/>
                </a:lnTo>
                <a:lnTo>
                  <a:pt x="3645979" y="1644839"/>
                </a:lnTo>
                <a:lnTo>
                  <a:pt x="3770200" y="1631300"/>
                </a:lnTo>
                <a:lnTo>
                  <a:pt x="3891672" y="1616038"/>
                </a:lnTo>
                <a:lnTo>
                  <a:pt x="4010228" y="1599098"/>
                </a:lnTo>
                <a:lnTo>
                  <a:pt x="4125700" y="1580525"/>
                </a:lnTo>
                <a:lnTo>
                  <a:pt x="4237921" y="1560363"/>
                </a:lnTo>
                <a:lnTo>
                  <a:pt x="4292760" y="1549700"/>
                </a:lnTo>
                <a:lnTo>
                  <a:pt x="4346723" y="1538657"/>
                </a:lnTo>
                <a:lnTo>
                  <a:pt x="4399791" y="1527240"/>
                </a:lnTo>
                <a:lnTo>
                  <a:pt x="4451941" y="1515453"/>
                </a:lnTo>
                <a:lnTo>
                  <a:pt x="4503153" y="1503302"/>
                </a:lnTo>
                <a:lnTo>
                  <a:pt x="4553406" y="1490794"/>
                </a:lnTo>
                <a:lnTo>
                  <a:pt x="4602679" y="1477933"/>
                </a:lnTo>
                <a:lnTo>
                  <a:pt x="4650951" y="1464725"/>
                </a:lnTo>
                <a:lnTo>
                  <a:pt x="4698201" y="1451176"/>
                </a:lnTo>
                <a:lnTo>
                  <a:pt x="4744409" y="1437291"/>
                </a:lnTo>
                <a:lnTo>
                  <a:pt x="4789553" y="1423076"/>
                </a:lnTo>
                <a:lnTo>
                  <a:pt x="4833612" y="1408537"/>
                </a:lnTo>
                <a:lnTo>
                  <a:pt x="4876567" y="1393679"/>
                </a:lnTo>
                <a:lnTo>
                  <a:pt x="4918394" y="1378507"/>
                </a:lnTo>
                <a:lnTo>
                  <a:pt x="4959075" y="1363028"/>
                </a:lnTo>
                <a:lnTo>
                  <a:pt x="4998587" y="1347246"/>
                </a:lnTo>
                <a:lnTo>
                  <a:pt x="5036911" y="1331168"/>
                </a:lnTo>
                <a:lnTo>
                  <a:pt x="5074025" y="1314799"/>
                </a:lnTo>
                <a:lnTo>
                  <a:pt x="5109907" y="1298145"/>
                </a:lnTo>
                <a:lnTo>
                  <a:pt x="5144538" y="1281210"/>
                </a:lnTo>
                <a:lnTo>
                  <a:pt x="5209961" y="1246525"/>
                </a:lnTo>
                <a:lnTo>
                  <a:pt x="5270127" y="1210787"/>
                </a:lnTo>
                <a:lnTo>
                  <a:pt x="5324867" y="1174042"/>
                </a:lnTo>
                <a:lnTo>
                  <a:pt x="5374015" y="1136334"/>
                </a:lnTo>
                <a:lnTo>
                  <a:pt x="5417403" y="1097708"/>
                </a:lnTo>
                <a:lnTo>
                  <a:pt x="5454865" y="1058209"/>
                </a:lnTo>
                <a:lnTo>
                  <a:pt x="5489025" y="1013854"/>
                </a:lnTo>
                <a:lnTo>
                  <a:pt x="5515111" y="969505"/>
                </a:lnTo>
                <a:lnTo>
                  <a:pt x="5533265" y="925238"/>
                </a:lnTo>
                <a:lnTo>
                  <a:pt x="5543630" y="881126"/>
                </a:lnTo>
                <a:lnTo>
                  <a:pt x="5546351" y="837246"/>
                </a:lnTo>
                <a:lnTo>
                  <a:pt x="5544890" y="815415"/>
                </a:lnTo>
                <a:lnTo>
                  <a:pt x="5536413" y="772021"/>
                </a:lnTo>
                <a:lnTo>
                  <a:pt x="5520650" y="729044"/>
                </a:lnTo>
                <a:lnTo>
                  <a:pt x="5497745" y="686560"/>
                </a:lnTo>
                <a:lnTo>
                  <a:pt x="5467840" y="644643"/>
                </a:lnTo>
                <a:lnTo>
                  <a:pt x="5431081" y="603368"/>
                </a:lnTo>
                <a:lnTo>
                  <a:pt x="5387609" y="562810"/>
                </a:lnTo>
                <a:lnTo>
                  <a:pt x="5337569" y="523044"/>
                </a:lnTo>
                <a:lnTo>
                  <a:pt x="5281104" y="484144"/>
                </a:lnTo>
                <a:lnTo>
                  <a:pt x="5218358" y="446185"/>
                </a:lnTo>
                <a:lnTo>
                  <a:pt x="5184674" y="427582"/>
                </a:lnTo>
                <a:lnTo>
                  <a:pt x="5149473" y="409242"/>
                </a:lnTo>
                <a:lnTo>
                  <a:pt x="5112774" y="391174"/>
                </a:lnTo>
                <a:lnTo>
                  <a:pt x="5074595" y="373389"/>
                </a:lnTo>
                <a:lnTo>
                  <a:pt x="5034953" y="355895"/>
                </a:lnTo>
                <a:lnTo>
                  <a:pt x="4993865" y="338702"/>
                </a:lnTo>
                <a:lnTo>
                  <a:pt x="4951351" y="321819"/>
                </a:lnTo>
                <a:lnTo>
                  <a:pt x="4907429" y="305255"/>
                </a:lnTo>
                <a:lnTo>
                  <a:pt x="4862115" y="289020"/>
                </a:lnTo>
                <a:lnTo>
                  <a:pt x="4815428" y="273123"/>
                </a:lnTo>
                <a:lnTo>
                  <a:pt x="4767386" y="257574"/>
                </a:lnTo>
                <a:lnTo>
                  <a:pt x="4718007" y="242381"/>
                </a:lnTo>
                <a:lnTo>
                  <a:pt x="4667308" y="227555"/>
                </a:lnTo>
                <a:lnTo>
                  <a:pt x="4615309" y="213103"/>
                </a:lnTo>
                <a:lnTo>
                  <a:pt x="4562026" y="199037"/>
                </a:lnTo>
                <a:lnTo>
                  <a:pt x="4507477" y="185365"/>
                </a:lnTo>
                <a:lnTo>
                  <a:pt x="4451682" y="172096"/>
                </a:lnTo>
                <a:lnTo>
                  <a:pt x="4394656" y="159241"/>
                </a:lnTo>
                <a:lnTo>
                  <a:pt x="4336419" y="146807"/>
                </a:lnTo>
                <a:lnTo>
                  <a:pt x="4276989" y="134805"/>
                </a:lnTo>
                <a:lnTo>
                  <a:pt x="4216382" y="123244"/>
                </a:lnTo>
                <a:lnTo>
                  <a:pt x="4154618" y="112133"/>
                </a:lnTo>
                <a:lnTo>
                  <a:pt x="4091714" y="101482"/>
                </a:lnTo>
                <a:lnTo>
                  <a:pt x="4027688" y="91300"/>
                </a:lnTo>
                <a:lnTo>
                  <a:pt x="3896343" y="72380"/>
                </a:lnTo>
                <a:lnTo>
                  <a:pt x="3760725" y="55447"/>
                </a:lnTo>
                <a:lnTo>
                  <a:pt x="3620978" y="40577"/>
                </a:lnTo>
                <a:lnTo>
                  <a:pt x="3477246" y="27845"/>
                </a:lnTo>
                <a:lnTo>
                  <a:pt x="3352030" y="18763"/>
                </a:lnTo>
                <a:lnTo>
                  <a:pt x="3226804" y="11500"/>
                </a:lnTo>
                <a:lnTo>
                  <a:pt x="3101724" y="6027"/>
                </a:lnTo>
                <a:lnTo>
                  <a:pt x="2976946" y="2318"/>
                </a:lnTo>
                <a:lnTo>
                  <a:pt x="2852625" y="344"/>
                </a:lnTo>
                <a:lnTo>
                  <a:pt x="2790685" y="0"/>
                </a:lnTo>
                <a:close/>
              </a:path>
            </a:pathLst>
          </a:custGeom>
          <a:solidFill>
            <a:srgbClr val="e4e4e4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1" name="object 10"/>
          <p:cNvSpPr/>
          <p:nvPr/>
        </p:nvSpPr>
        <p:spPr>
          <a:xfrm>
            <a:off x="1402920" y="2831760"/>
            <a:ext cx="5546160" cy="2578680"/>
          </a:xfrm>
          <a:custGeom>
            <a:avLst/>
            <a:gdLst>
              <a:gd name="textAreaLeft" fmla="*/ 0 w 5546160"/>
              <a:gd name="textAreaRight" fmla="*/ 5546880 w 5546160"/>
              <a:gd name="textAreaTop" fmla="*/ 0 h 2578680"/>
              <a:gd name="textAreaBottom" fmla="*/ 2579400 h 2578680"/>
            </a:gdLst>
            <a:ahLst/>
            <a:rect l="textAreaLeft" t="textAreaTop" r="textAreaRight" b="textAreaBottom"/>
            <a:pathLst>
              <a:path w="5546725" h="2579370">
                <a:moveTo>
                  <a:pt x="2403363" y="2579125"/>
                </a:moveTo>
                <a:lnTo>
                  <a:pt x="2069103" y="1660035"/>
                </a:lnTo>
                <a:lnTo>
                  <a:pt x="1996748" y="1653941"/>
                </a:lnTo>
                <a:lnTo>
                  <a:pt x="1925370" y="1647303"/>
                </a:lnTo>
                <a:lnTo>
                  <a:pt x="1854990" y="1640130"/>
                </a:lnTo>
                <a:lnTo>
                  <a:pt x="1785623" y="1632433"/>
                </a:lnTo>
                <a:lnTo>
                  <a:pt x="1717289" y="1624220"/>
                </a:lnTo>
                <a:lnTo>
                  <a:pt x="1650005" y="1615500"/>
                </a:lnTo>
                <a:lnTo>
                  <a:pt x="1583789" y="1606284"/>
                </a:lnTo>
                <a:lnTo>
                  <a:pt x="1518659" y="1596580"/>
                </a:lnTo>
                <a:lnTo>
                  <a:pt x="1454633" y="1586397"/>
                </a:lnTo>
                <a:lnTo>
                  <a:pt x="1391729" y="1575746"/>
                </a:lnTo>
                <a:lnTo>
                  <a:pt x="1329965" y="1564635"/>
                </a:lnTo>
                <a:lnTo>
                  <a:pt x="1269358" y="1553074"/>
                </a:lnTo>
                <a:lnTo>
                  <a:pt x="1209927" y="1541072"/>
                </a:lnTo>
                <a:lnTo>
                  <a:pt x="1151690" y="1528638"/>
                </a:lnTo>
                <a:lnTo>
                  <a:pt x="1094665" y="1515783"/>
                </a:lnTo>
                <a:lnTo>
                  <a:pt x="1038869" y="1502514"/>
                </a:lnTo>
                <a:lnTo>
                  <a:pt x="984320" y="1488842"/>
                </a:lnTo>
                <a:lnTo>
                  <a:pt x="931037" y="1474776"/>
                </a:lnTo>
                <a:lnTo>
                  <a:pt x="879038" y="1460325"/>
                </a:lnTo>
                <a:lnTo>
                  <a:pt x="828339" y="1445498"/>
                </a:lnTo>
                <a:lnTo>
                  <a:pt x="778960" y="1430305"/>
                </a:lnTo>
                <a:lnTo>
                  <a:pt x="730918" y="1414756"/>
                </a:lnTo>
                <a:lnTo>
                  <a:pt x="684231" y="1398859"/>
                </a:lnTo>
                <a:lnTo>
                  <a:pt x="638917" y="1382624"/>
                </a:lnTo>
                <a:lnTo>
                  <a:pt x="594995" y="1366061"/>
                </a:lnTo>
                <a:lnTo>
                  <a:pt x="552481" y="1349178"/>
                </a:lnTo>
                <a:lnTo>
                  <a:pt x="511393" y="1331985"/>
                </a:lnTo>
                <a:lnTo>
                  <a:pt x="471751" y="1314491"/>
                </a:lnTo>
                <a:lnTo>
                  <a:pt x="433572" y="1296706"/>
                </a:lnTo>
                <a:lnTo>
                  <a:pt x="396873" y="1278638"/>
                </a:lnTo>
                <a:lnTo>
                  <a:pt x="361672" y="1260299"/>
                </a:lnTo>
                <a:lnTo>
                  <a:pt x="327989" y="1241696"/>
                </a:lnTo>
                <a:lnTo>
                  <a:pt x="265243" y="1203737"/>
                </a:lnTo>
                <a:lnTo>
                  <a:pt x="208778" y="1164837"/>
                </a:lnTo>
                <a:lnTo>
                  <a:pt x="158738" y="1125071"/>
                </a:lnTo>
                <a:lnTo>
                  <a:pt x="115267" y="1084513"/>
                </a:lnTo>
                <a:lnTo>
                  <a:pt x="78508" y="1043239"/>
                </a:lnTo>
                <a:lnTo>
                  <a:pt x="48604" y="1001322"/>
                </a:lnTo>
                <a:lnTo>
                  <a:pt x="25699" y="958839"/>
                </a:lnTo>
                <a:lnTo>
                  <a:pt x="9937" y="915862"/>
                </a:lnTo>
                <a:lnTo>
                  <a:pt x="1461" y="872468"/>
                </a:lnTo>
                <a:lnTo>
                  <a:pt x="0" y="850638"/>
                </a:lnTo>
                <a:lnTo>
                  <a:pt x="414" y="828732"/>
                </a:lnTo>
                <a:lnTo>
                  <a:pt x="6940" y="784727"/>
                </a:lnTo>
                <a:lnTo>
                  <a:pt x="21183" y="740528"/>
                </a:lnTo>
                <a:lnTo>
                  <a:pt x="43285" y="696211"/>
                </a:lnTo>
                <a:lnTo>
                  <a:pt x="73391" y="651851"/>
                </a:lnTo>
                <a:lnTo>
                  <a:pt x="108588" y="610741"/>
                </a:lnTo>
                <a:lnTo>
                  <a:pt x="146730" y="573530"/>
                </a:lnTo>
                <a:lnTo>
                  <a:pt x="190003" y="537224"/>
                </a:lnTo>
                <a:lnTo>
                  <a:pt x="238253" y="501850"/>
                </a:lnTo>
                <a:lnTo>
                  <a:pt x="291323" y="467436"/>
                </a:lnTo>
                <a:lnTo>
                  <a:pt x="349057" y="434009"/>
                </a:lnTo>
                <a:lnTo>
                  <a:pt x="411300" y="401598"/>
                </a:lnTo>
                <a:lnTo>
                  <a:pt x="477896" y="370230"/>
                </a:lnTo>
                <a:lnTo>
                  <a:pt x="548689" y="339933"/>
                </a:lnTo>
                <a:lnTo>
                  <a:pt x="585611" y="325194"/>
                </a:lnTo>
                <a:lnTo>
                  <a:pt x="623523" y="310734"/>
                </a:lnTo>
                <a:lnTo>
                  <a:pt x="662407" y="296555"/>
                </a:lnTo>
                <a:lnTo>
                  <a:pt x="702243" y="282661"/>
                </a:lnTo>
                <a:lnTo>
                  <a:pt x="743011" y="269056"/>
                </a:lnTo>
                <a:lnTo>
                  <a:pt x="784692" y="255742"/>
                </a:lnTo>
                <a:lnTo>
                  <a:pt x="827267" y="242724"/>
                </a:lnTo>
                <a:lnTo>
                  <a:pt x="870715" y="230005"/>
                </a:lnTo>
                <a:lnTo>
                  <a:pt x="915018" y="217588"/>
                </a:lnTo>
                <a:lnTo>
                  <a:pt x="960156" y="205476"/>
                </a:lnTo>
                <a:lnTo>
                  <a:pt x="1006110" y="193674"/>
                </a:lnTo>
                <a:lnTo>
                  <a:pt x="1052859" y="182185"/>
                </a:lnTo>
                <a:lnTo>
                  <a:pt x="1100386" y="171012"/>
                </a:lnTo>
                <a:lnTo>
                  <a:pt x="1148669" y="160158"/>
                </a:lnTo>
                <a:lnTo>
                  <a:pt x="1197690" y="149628"/>
                </a:lnTo>
                <a:lnTo>
                  <a:pt x="1247429" y="139424"/>
                </a:lnTo>
                <a:lnTo>
                  <a:pt x="1297867" y="129550"/>
                </a:lnTo>
                <a:lnTo>
                  <a:pt x="1348984" y="120010"/>
                </a:lnTo>
                <a:lnTo>
                  <a:pt x="1400760" y="110806"/>
                </a:lnTo>
                <a:lnTo>
                  <a:pt x="1453177" y="101943"/>
                </a:lnTo>
                <a:lnTo>
                  <a:pt x="1506215" y="93424"/>
                </a:lnTo>
                <a:lnTo>
                  <a:pt x="1559854" y="85252"/>
                </a:lnTo>
                <a:lnTo>
                  <a:pt x="1614075" y="77430"/>
                </a:lnTo>
                <a:lnTo>
                  <a:pt x="1668858" y="69963"/>
                </a:lnTo>
                <a:lnTo>
                  <a:pt x="1724184" y="62854"/>
                </a:lnTo>
                <a:lnTo>
                  <a:pt x="1780034" y="56106"/>
                </a:lnTo>
                <a:lnTo>
                  <a:pt x="1836387" y="49722"/>
                </a:lnTo>
                <a:lnTo>
                  <a:pt x="1893225" y="43707"/>
                </a:lnTo>
                <a:lnTo>
                  <a:pt x="1950528" y="38063"/>
                </a:lnTo>
                <a:lnTo>
                  <a:pt x="2008276" y="32794"/>
                </a:lnTo>
                <a:lnTo>
                  <a:pt x="2066451" y="27904"/>
                </a:lnTo>
                <a:lnTo>
                  <a:pt x="2125031" y="23395"/>
                </a:lnTo>
                <a:lnTo>
                  <a:pt x="2183999" y="19272"/>
                </a:lnTo>
                <a:lnTo>
                  <a:pt x="2243335" y="15538"/>
                </a:lnTo>
                <a:lnTo>
                  <a:pt x="2303018" y="12196"/>
                </a:lnTo>
                <a:lnTo>
                  <a:pt x="2363030" y="9250"/>
                </a:lnTo>
                <a:lnTo>
                  <a:pt x="2423352" y="6703"/>
                </a:lnTo>
                <a:lnTo>
                  <a:pt x="2483963" y="4559"/>
                </a:lnTo>
                <a:lnTo>
                  <a:pt x="2544844" y="2821"/>
                </a:lnTo>
                <a:lnTo>
                  <a:pt x="2605976" y="1492"/>
                </a:lnTo>
                <a:lnTo>
                  <a:pt x="2667339" y="577"/>
                </a:lnTo>
                <a:lnTo>
                  <a:pt x="2728914" y="78"/>
                </a:lnTo>
                <a:lnTo>
                  <a:pt x="2790681" y="0"/>
                </a:lnTo>
                <a:lnTo>
                  <a:pt x="2852621" y="344"/>
                </a:lnTo>
                <a:lnTo>
                  <a:pt x="2914715" y="1116"/>
                </a:lnTo>
                <a:lnTo>
                  <a:pt x="2976942" y="2318"/>
                </a:lnTo>
                <a:lnTo>
                  <a:pt x="3039284" y="3954"/>
                </a:lnTo>
                <a:lnTo>
                  <a:pt x="3101720" y="6027"/>
                </a:lnTo>
                <a:lnTo>
                  <a:pt x="3164232" y="8541"/>
                </a:lnTo>
                <a:lnTo>
                  <a:pt x="3226800" y="11499"/>
                </a:lnTo>
                <a:lnTo>
                  <a:pt x="3289405" y="14905"/>
                </a:lnTo>
                <a:lnTo>
                  <a:pt x="3352026" y="18763"/>
                </a:lnTo>
                <a:lnTo>
                  <a:pt x="3414645" y="23074"/>
                </a:lnTo>
                <a:lnTo>
                  <a:pt x="3477242" y="27844"/>
                </a:lnTo>
                <a:lnTo>
                  <a:pt x="3549597" y="33939"/>
                </a:lnTo>
                <a:lnTo>
                  <a:pt x="3620974" y="40577"/>
                </a:lnTo>
                <a:lnTo>
                  <a:pt x="3691355" y="47750"/>
                </a:lnTo>
                <a:lnTo>
                  <a:pt x="3760721" y="55448"/>
                </a:lnTo>
                <a:lnTo>
                  <a:pt x="3829055" y="63661"/>
                </a:lnTo>
                <a:lnTo>
                  <a:pt x="3896339" y="72381"/>
                </a:lnTo>
                <a:lnTo>
                  <a:pt x="3962555" y="81598"/>
                </a:lnTo>
                <a:lnTo>
                  <a:pt x="4027685" y="91302"/>
                </a:lnTo>
                <a:lnTo>
                  <a:pt x="4091711" y="101484"/>
                </a:lnTo>
                <a:lnTo>
                  <a:pt x="4154614" y="112136"/>
                </a:lnTo>
                <a:lnTo>
                  <a:pt x="4216379" y="123247"/>
                </a:lnTo>
                <a:lnTo>
                  <a:pt x="4276985" y="134808"/>
                </a:lnTo>
                <a:lnTo>
                  <a:pt x="4336416" y="146810"/>
                </a:lnTo>
                <a:lnTo>
                  <a:pt x="4394653" y="159244"/>
                </a:lnTo>
                <a:lnTo>
                  <a:pt x="4451678" y="172100"/>
                </a:lnTo>
                <a:lnTo>
                  <a:pt x="4507474" y="185369"/>
                </a:lnTo>
                <a:lnTo>
                  <a:pt x="4562022" y="199041"/>
                </a:lnTo>
                <a:lnTo>
                  <a:pt x="4615305" y="213107"/>
                </a:lnTo>
                <a:lnTo>
                  <a:pt x="4667305" y="227558"/>
                </a:lnTo>
                <a:lnTo>
                  <a:pt x="4718003" y="242385"/>
                </a:lnTo>
                <a:lnTo>
                  <a:pt x="4767382" y="257578"/>
                </a:lnTo>
                <a:lnTo>
                  <a:pt x="4815424" y="273127"/>
                </a:lnTo>
                <a:lnTo>
                  <a:pt x="4862111" y="289024"/>
                </a:lnTo>
                <a:lnTo>
                  <a:pt x="4907425" y="305259"/>
                </a:lnTo>
                <a:lnTo>
                  <a:pt x="4951348" y="321823"/>
                </a:lnTo>
                <a:lnTo>
                  <a:pt x="4993862" y="338706"/>
                </a:lnTo>
                <a:lnTo>
                  <a:pt x="5034949" y="355899"/>
                </a:lnTo>
                <a:lnTo>
                  <a:pt x="5074591" y="373393"/>
                </a:lnTo>
                <a:lnTo>
                  <a:pt x="5112771" y="391178"/>
                </a:lnTo>
                <a:lnTo>
                  <a:pt x="5149470" y="409245"/>
                </a:lnTo>
                <a:lnTo>
                  <a:pt x="5184670" y="427585"/>
                </a:lnTo>
                <a:lnTo>
                  <a:pt x="5218354" y="446188"/>
                </a:lnTo>
                <a:lnTo>
                  <a:pt x="5281100" y="484147"/>
                </a:lnTo>
                <a:lnTo>
                  <a:pt x="5337565" y="523047"/>
                </a:lnTo>
                <a:lnTo>
                  <a:pt x="5387604" y="562813"/>
                </a:lnTo>
                <a:lnTo>
                  <a:pt x="5431075" y="603371"/>
                </a:lnTo>
                <a:lnTo>
                  <a:pt x="5467835" y="644645"/>
                </a:lnTo>
                <a:lnTo>
                  <a:pt x="5497738" y="686562"/>
                </a:lnTo>
                <a:lnTo>
                  <a:pt x="5520643" y="729045"/>
                </a:lnTo>
                <a:lnTo>
                  <a:pt x="5536405" y="772021"/>
                </a:lnTo>
                <a:lnTo>
                  <a:pt x="5544882" y="815415"/>
                </a:lnTo>
                <a:lnTo>
                  <a:pt x="5546343" y="837245"/>
                </a:lnTo>
                <a:lnTo>
                  <a:pt x="5545928" y="859152"/>
                </a:lnTo>
                <a:lnTo>
                  <a:pt x="5539402" y="903157"/>
                </a:lnTo>
                <a:lnTo>
                  <a:pt x="5525159" y="947355"/>
                </a:lnTo>
                <a:lnTo>
                  <a:pt x="5503056" y="991672"/>
                </a:lnTo>
                <a:lnTo>
                  <a:pt x="5472950" y="1036032"/>
                </a:lnTo>
                <a:lnTo>
                  <a:pt x="5436872" y="1078062"/>
                </a:lnTo>
                <a:lnTo>
                  <a:pt x="5396427" y="1117131"/>
                </a:lnTo>
                <a:lnTo>
                  <a:pt x="5350139" y="1155304"/>
                </a:lnTo>
                <a:lnTo>
                  <a:pt x="5298175" y="1192536"/>
                </a:lnTo>
                <a:lnTo>
                  <a:pt x="5240702" y="1228783"/>
                </a:lnTo>
                <a:lnTo>
                  <a:pt x="5177888" y="1264000"/>
                </a:lnTo>
                <a:lnTo>
                  <a:pt x="5109899" y="1298143"/>
                </a:lnTo>
                <a:lnTo>
                  <a:pt x="5074016" y="1314797"/>
                </a:lnTo>
                <a:lnTo>
                  <a:pt x="5036903" y="1331166"/>
                </a:lnTo>
                <a:lnTo>
                  <a:pt x="4998580" y="1347244"/>
                </a:lnTo>
                <a:lnTo>
                  <a:pt x="4959068" y="1363026"/>
                </a:lnTo>
                <a:lnTo>
                  <a:pt x="4918387" y="1378505"/>
                </a:lnTo>
                <a:lnTo>
                  <a:pt x="4876559" y="1393677"/>
                </a:lnTo>
                <a:lnTo>
                  <a:pt x="4833605" y="1408535"/>
                </a:lnTo>
                <a:lnTo>
                  <a:pt x="4789546" y="1423074"/>
                </a:lnTo>
                <a:lnTo>
                  <a:pt x="4744402" y="1437289"/>
                </a:lnTo>
                <a:lnTo>
                  <a:pt x="4698195" y="1451174"/>
                </a:lnTo>
                <a:lnTo>
                  <a:pt x="4650944" y="1464723"/>
                </a:lnTo>
                <a:lnTo>
                  <a:pt x="4602673" y="1477931"/>
                </a:lnTo>
                <a:lnTo>
                  <a:pt x="4553400" y="1490791"/>
                </a:lnTo>
                <a:lnTo>
                  <a:pt x="4503147" y="1503300"/>
                </a:lnTo>
                <a:lnTo>
                  <a:pt x="4451935" y="1515450"/>
                </a:lnTo>
                <a:lnTo>
                  <a:pt x="4399785" y="1527237"/>
                </a:lnTo>
                <a:lnTo>
                  <a:pt x="4346717" y="1538655"/>
                </a:lnTo>
                <a:lnTo>
                  <a:pt x="4292754" y="1549698"/>
                </a:lnTo>
                <a:lnTo>
                  <a:pt x="4237915" y="1560360"/>
                </a:lnTo>
                <a:lnTo>
                  <a:pt x="4182221" y="1570637"/>
                </a:lnTo>
                <a:lnTo>
                  <a:pt x="4125694" y="1580522"/>
                </a:lnTo>
                <a:lnTo>
                  <a:pt x="4068354" y="1590010"/>
                </a:lnTo>
                <a:lnTo>
                  <a:pt x="4010222" y="1599095"/>
                </a:lnTo>
                <a:lnTo>
                  <a:pt x="3951319" y="1607772"/>
                </a:lnTo>
                <a:lnTo>
                  <a:pt x="3891666" y="1616035"/>
                </a:lnTo>
                <a:lnTo>
                  <a:pt x="3831284" y="1623879"/>
                </a:lnTo>
                <a:lnTo>
                  <a:pt x="3770194" y="1631297"/>
                </a:lnTo>
                <a:lnTo>
                  <a:pt x="3708417" y="1638285"/>
                </a:lnTo>
                <a:lnTo>
                  <a:pt x="3645973" y="1644837"/>
                </a:lnTo>
                <a:lnTo>
                  <a:pt x="3582884" y="1650947"/>
                </a:lnTo>
                <a:lnTo>
                  <a:pt x="3519170" y="1656609"/>
                </a:lnTo>
                <a:lnTo>
                  <a:pt x="3454853" y="1661819"/>
                </a:lnTo>
                <a:lnTo>
                  <a:pt x="3389953" y="1666569"/>
                </a:lnTo>
                <a:lnTo>
                  <a:pt x="3324490" y="1670856"/>
                </a:lnTo>
                <a:lnTo>
                  <a:pt x="3258488" y="1674673"/>
                </a:lnTo>
                <a:lnTo>
                  <a:pt x="3191964" y="1678015"/>
                </a:lnTo>
                <a:lnTo>
                  <a:pt x="3124942" y="1680875"/>
                </a:lnTo>
                <a:lnTo>
                  <a:pt x="2403363" y="2579125"/>
                </a:lnTo>
                <a:close/>
              </a:path>
            </a:pathLst>
          </a:custGeom>
          <a:noFill/>
          <a:ln w="222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2" name="object 11"/>
          <p:cNvSpPr/>
          <p:nvPr/>
        </p:nvSpPr>
        <p:spPr>
          <a:xfrm>
            <a:off x="6948360" y="1628640"/>
            <a:ext cx="1967760" cy="24123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2752560" y="513000"/>
            <a:ext cx="3657600" cy="5320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spcBef>
                <a:spcPts val="119"/>
              </a:spcBef>
              <a:buNone/>
              <a:tabLst>
                <a:tab algn="l" pos="0"/>
              </a:tabLst>
            </a:pPr>
            <a:r>
              <a:rPr b="1" lang="pt-BR" sz="3300" spc="6" strike="noStrike" u="none">
                <a:solidFill>
                  <a:srgbClr val="041daa"/>
                </a:solidFill>
                <a:uFillTx/>
                <a:latin typeface="Arial"/>
              </a:rPr>
              <a:t>História </a:t>
            </a:r>
            <a:r>
              <a:rPr b="1" lang="pt-BR" sz="3300" spc="11" strike="noStrike" u="none">
                <a:solidFill>
                  <a:srgbClr val="041daa"/>
                </a:solidFill>
                <a:uFillTx/>
                <a:latin typeface="Arial"/>
              </a:rPr>
              <a:t>da</a:t>
            </a:r>
            <a:r>
              <a:rPr b="1" lang="pt-BR" sz="3300" spc="-74" strike="noStrike" u="none">
                <a:solidFill>
                  <a:srgbClr val="041daa"/>
                </a:solidFill>
                <a:uFillTx/>
                <a:latin typeface="Arial"/>
              </a:rPr>
              <a:t> </a:t>
            </a:r>
            <a:r>
              <a:rPr b="1" lang="pt-BR" sz="3300" spc="11" strike="noStrike" u="none">
                <a:solidFill>
                  <a:srgbClr val="041daa"/>
                </a:solidFill>
                <a:uFillTx/>
                <a:latin typeface="Arial"/>
              </a:rPr>
              <a:t>Prolog</a:t>
            </a:r>
            <a:endParaRPr b="0" lang="pt-BR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4" name="object 13"/>
          <p:cNvSpPr/>
          <p:nvPr/>
        </p:nvSpPr>
        <p:spPr>
          <a:xfrm>
            <a:off x="1127160" y="6010200"/>
            <a:ext cx="887040" cy="398160"/>
          </a:xfrm>
          <a:prstGeom prst="rect">
            <a:avLst/>
          </a:pr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9080" bIns="0" anchor="t">
            <a:spAutoFit/>
          </a:bodyPr>
          <a:p>
            <a:pPr marL="91440" defTabSz="914400">
              <a:lnSpc>
                <a:spcPct val="100000"/>
              </a:lnSpc>
              <a:spcBef>
                <a:spcPts val="859"/>
              </a:spcBef>
            </a:pPr>
            <a:r>
              <a:rPr b="0" lang="pt-BR" sz="1900" spc="11" strike="noStrike" u="none">
                <a:solidFill>
                  <a:schemeClr val="dk1"/>
                </a:solidFill>
                <a:uFillTx/>
                <a:latin typeface="Noto Sans CJK JP Regular"/>
              </a:rPr>
              <a:t>1</a:t>
            </a:r>
            <a:r>
              <a:rPr b="0" lang="pt-BR" sz="1900" spc="79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r>
              <a:rPr b="0" lang="pt-BR" sz="1900" spc="6" strike="noStrike" u="none">
                <a:solidFill>
                  <a:schemeClr val="dk1"/>
                </a:solidFill>
                <a:uFillTx/>
                <a:latin typeface="Noto Sans CJK JP Regular"/>
              </a:rPr>
              <a:t>972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object 14"/>
          <p:cNvSpPr/>
          <p:nvPr/>
        </p:nvSpPr>
        <p:spPr>
          <a:xfrm>
            <a:off x="3379680" y="6019920"/>
            <a:ext cx="872280" cy="398160"/>
          </a:xfrm>
          <a:prstGeom prst="rect">
            <a:avLst/>
          </a:pr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9080" bIns="0" anchor="t">
            <a:spAutoFit/>
          </a:bodyPr>
          <a:p>
            <a:pPr defTabSz="914400">
              <a:lnSpc>
                <a:spcPct val="100000"/>
              </a:lnSpc>
              <a:spcBef>
                <a:spcPts val="859"/>
              </a:spcBef>
            </a:pPr>
            <a:r>
              <a:rPr b="0" lang="pt-BR" sz="1900" spc="6" strike="noStrike" u="none">
                <a:solidFill>
                  <a:schemeClr val="dk1"/>
                </a:solidFill>
                <a:uFillTx/>
                <a:latin typeface="Noto Sans CJK JP Regular"/>
              </a:rPr>
              <a:t>1980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object 15"/>
          <p:cNvSpPr/>
          <p:nvPr/>
        </p:nvSpPr>
        <p:spPr>
          <a:xfrm>
            <a:off x="2389320" y="6019920"/>
            <a:ext cx="912240" cy="398160"/>
          </a:xfrm>
          <a:prstGeom prst="rect">
            <a:avLst/>
          </a:pr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9080" bIns="0" anchor="t">
            <a:spAutoFit/>
          </a:bodyPr>
          <a:p>
            <a:pPr marL="90720" defTabSz="914400">
              <a:lnSpc>
                <a:spcPct val="100000"/>
              </a:lnSpc>
              <a:spcBef>
                <a:spcPts val="859"/>
              </a:spcBef>
            </a:pPr>
            <a:r>
              <a:rPr b="0" lang="pt-BR" sz="1900" spc="11" strike="noStrike" u="none">
                <a:solidFill>
                  <a:schemeClr val="dk1"/>
                </a:solidFill>
                <a:uFillTx/>
                <a:latin typeface="Noto Sans CJK JP Regular"/>
              </a:rPr>
              <a:t>1 977</a:t>
            </a:r>
            <a:r>
              <a:rPr b="0" lang="pt-BR" sz="1900" spc="105" strike="noStrike" u="none">
                <a:solidFill>
                  <a:schemeClr val="dk1"/>
                </a:solidFill>
                <a:uFillTx/>
                <a:latin typeface="Noto Sans CJK JP Regular"/>
              </a:rPr>
              <a:t> 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object 16"/>
          <p:cNvSpPr/>
          <p:nvPr/>
        </p:nvSpPr>
        <p:spPr>
          <a:xfrm>
            <a:off x="4687920" y="6010200"/>
            <a:ext cx="1941120" cy="398160"/>
          </a:xfrm>
          <a:prstGeom prst="rect">
            <a:avLst/>
          </a:pr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9080" bIns="0" anchor="t">
            <a:spAutoFit/>
          </a:bodyPr>
          <a:p>
            <a:pPr marL="91440" defTabSz="914400">
              <a:lnSpc>
                <a:spcPct val="100000"/>
              </a:lnSpc>
              <a:spcBef>
                <a:spcPts val="859"/>
              </a:spcBef>
            </a:pPr>
            <a:r>
              <a:rPr b="0" lang="pt-BR" sz="1900" spc="-20" strike="noStrike" u="none">
                <a:solidFill>
                  <a:schemeClr val="dk1"/>
                </a:solidFill>
                <a:uFillTx/>
                <a:latin typeface="Noto Sans CJK JP Regular"/>
              </a:rPr>
              <a:t>1980/1990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object 17"/>
          <p:cNvSpPr/>
          <p:nvPr/>
        </p:nvSpPr>
        <p:spPr>
          <a:xfrm>
            <a:off x="7051680" y="6019920"/>
            <a:ext cx="872280" cy="398160"/>
          </a:xfrm>
          <a:prstGeom prst="rect">
            <a:avLst/>
          </a:prstGeom>
          <a:noFill/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9080" bIns="0" anchor="t">
            <a:spAutoFit/>
          </a:bodyPr>
          <a:p>
            <a:pPr marL="90720" defTabSz="914400">
              <a:lnSpc>
                <a:spcPct val="100000"/>
              </a:lnSpc>
              <a:spcBef>
                <a:spcPts val="859"/>
              </a:spcBef>
            </a:pPr>
            <a:r>
              <a:rPr b="0" lang="pt-BR" sz="1900" spc="6" strike="noStrike" u="none">
                <a:solidFill>
                  <a:schemeClr val="dk1"/>
                </a:solidFill>
                <a:uFillTx/>
                <a:latin typeface="Noto Sans CJK JP Regular"/>
              </a:rPr>
              <a:t>2005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object 18"/>
          <p:cNvSpPr/>
          <p:nvPr/>
        </p:nvSpPr>
        <p:spPr>
          <a:xfrm>
            <a:off x="2370240" y="3151440"/>
            <a:ext cx="2911320" cy="104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1360" bIns="0" anchor="t">
            <a:spAutoFit/>
          </a:bodyPr>
          <a:p>
            <a:pPr algn="ctr" defTabSz="914400">
              <a:lnSpc>
                <a:spcPct val="100000"/>
              </a:lnSpc>
              <a:spcBef>
                <a:spcPts val="641"/>
              </a:spcBef>
            </a:pPr>
            <a:r>
              <a:rPr b="0" lang="pt-BR" sz="1550" spc="-51" strike="noStrike" u="none">
                <a:solidFill>
                  <a:schemeClr val="dk1"/>
                </a:solidFill>
                <a:uFillTx/>
                <a:latin typeface="Arial"/>
              </a:rPr>
              <a:t>Gramática </a:t>
            </a:r>
            <a:r>
              <a:rPr b="0" lang="pt-BR" sz="1550" spc="-54" strike="noStrike" u="none">
                <a:solidFill>
                  <a:schemeClr val="dk1"/>
                </a:solidFill>
                <a:uFillTx/>
                <a:latin typeface="Arial"/>
              </a:rPr>
              <a:t>de </a:t>
            </a:r>
            <a:r>
              <a:rPr b="0" lang="pt-BR" sz="1550" spc="-40" strike="noStrike" u="none">
                <a:solidFill>
                  <a:schemeClr val="dk1"/>
                </a:solidFill>
                <a:uFillTx/>
                <a:latin typeface="Arial"/>
              </a:rPr>
              <a:t>cláusulas</a:t>
            </a:r>
            <a:r>
              <a:rPr b="0" lang="pt-BR" sz="1550" spc="45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1550" spc="-65" strike="noStrike" u="none">
                <a:solidFill>
                  <a:schemeClr val="dk1"/>
                </a:solidFill>
                <a:uFillTx/>
                <a:latin typeface="Arial"/>
              </a:rPr>
              <a:t>definidas</a:t>
            </a:r>
            <a:endParaRPr b="0" lang="pt-BR" sz="1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570960" defTabSz="914400">
              <a:lnSpc>
                <a:spcPct val="100000"/>
              </a:lnSpc>
              <a:spcBef>
                <a:spcPts val="689"/>
              </a:spcBef>
            </a:pPr>
            <a:r>
              <a:rPr b="0" lang="pt-BR" sz="1800" spc="-71" strike="noStrike" u="none">
                <a:solidFill>
                  <a:schemeClr val="dk1"/>
                </a:solidFill>
                <a:uFillTx/>
                <a:latin typeface="Arial"/>
              </a:rPr>
              <a:t>implementação</a:t>
            </a:r>
            <a:r>
              <a:rPr b="0" lang="pt-BR" sz="1800" spc="96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0" lang="pt-BR" sz="1800" spc="-91" strike="noStrike" u="none">
                <a:solidFill>
                  <a:schemeClr val="dk1"/>
                </a:solidFill>
                <a:uFillTx/>
                <a:latin typeface="Arial"/>
              </a:rPr>
              <a:t>por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570960" algn="ctr" defTabSz="914400">
              <a:lnSpc>
                <a:spcPct val="100000"/>
              </a:lnSpc>
              <a:spcBef>
                <a:spcPts val="641"/>
              </a:spcBef>
            </a:pPr>
            <a:r>
              <a:rPr b="1" lang="pt-BR" sz="1900" spc="6" strike="noStrike" u="none">
                <a:solidFill>
                  <a:schemeClr val="dk1"/>
                </a:solidFill>
                <a:uFillTx/>
                <a:latin typeface="Arial"/>
              </a:rPr>
              <a:t>Pereira </a:t>
            </a:r>
            <a:r>
              <a:rPr b="0" lang="pt-BR" sz="1900" spc="14" strike="noStrike" u="none">
                <a:solidFill>
                  <a:schemeClr val="dk1"/>
                </a:solidFill>
                <a:uFillTx/>
                <a:latin typeface="Arial"/>
              </a:rPr>
              <a:t>e</a:t>
            </a:r>
            <a:r>
              <a:rPr b="0" lang="pt-BR" sz="1900" spc="85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pt-BR" sz="1900" spc="11" strike="noStrike" u="none">
                <a:solidFill>
                  <a:schemeClr val="dk1"/>
                </a:solidFill>
                <a:uFillTx/>
                <a:latin typeface="Arial"/>
              </a:rPr>
              <a:t>Warren</a:t>
            </a:r>
            <a:endParaRPr b="0" lang="pt-BR" sz="1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Application>LibreOffice/24.8.7.2$Linux_X86_64 LibreOffice_project/f4f281f562fb585d46b0af5755dfe1eb6adc047f</Application>
  <AppVersion>15.0000</AppVersion>
  <Words>3152</Words>
  <Paragraphs>627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2018-07-27T18:53:40Z</dcterms:created>
  <dc:creator>Johan Bos</dc:creator>
  <dc:description/>
  <dc:language>pt-BR</dc:language>
  <cp:lastModifiedBy/>
  <dcterms:modified xsi:type="dcterms:W3CDTF">2025-06-25T17:37:17Z</dcterms:modified>
  <cp:revision>30</cp:revision>
  <dc:subject/>
  <dc:title>Saiba Prolog agora!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2013-11-13T00:00:00Z</vt:filetime>
  </property>
  <property fmtid="{D5CDD505-2E9C-101B-9397-08002B2CF9AE}" pid="3" name="Creator">
    <vt:lpwstr>Microsoft PowerPoint</vt:lpwstr>
  </property>
  <property fmtid="{D5CDD505-2E9C-101B-9397-08002B2CF9AE}" pid="4" name="LastSaved">
    <vt:filetime>2018-07-27T00:00:00Z</vt:filetime>
  </property>
  <property fmtid="{D5CDD505-2E9C-101B-9397-08002B2CF9AE}" pid="5" name="PresentationFormat">
    <vt:lpwstr>Apresentação na tela (4:3)</vt:lpwstr>
  </property>
  <property fmtid="{D5CDD505-2E9C-101B-9397-08002B2CF9AE}" pid="6" name="Slides">
    <vt:i4>74</vt:i4>
  </property>
</Properties>
</file>