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25" r:id="rId4"/>
    <p:sldId id="324" r:id="rId5"/>
    <p:sldId id="323" r:id="rId6"/>
    <p:sldId id="322" r:id="rId7"/>
    <p:sldId id="321" r:id="rId8"/>
    <p:sldId id="320" r:id="rId9"/>
    <p:sldId id="319" r:id="rId10"/>
    <p:sldId id="318" r:id="rId11"/>
    <p:sldId id="326" r:id="rId12"/>
    <p:sldId id="327" r:id="rId13"/>
    <p:sldId id="328" r:id="rId14"/>
    <p:sldId id="329" r:id="rId15"/>
    <p:sldId id="330" r:id="rId16"/>
    <p:sldId id="331" r:id="rId17"/>
    <p:sldId id="258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8" autoAdjust="0"/>
    <p:restoredTop sz="95103" autoAdjust="0"/>
  </p:normalViewPr>
  <p:slideViewPr>
    <p:cSldViewPr>
      <p:cViewPr varScale="1">
        <p:scale>
          <a:sx n="134" d="100"/>
          <a:sy n="134" d="100"/>
        </p:scale>
        <p:origin x="147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01055966-23F2-4CF4-BEB9-8F50863FFF5A}"/>
    <pc:docChg chg="undo custSel modSld">
      <pc:chgData name="Rodrigo Malara" userId="d6dcf8413d90d1af" providerId="LiveId" clId="{01055966-23F2-4CF4-BEB9-8F50863FFF5A}" dt="2020-08-28T00:30:29.997" v="943" actId="14100"/>
      <pc:docMkLst>
        <pc:docMk/>
      </pc:docMkLst>
      <pc:sldChg chg="modSp mod">
        <pc:chgData name="Rodrigo Malara" userId="d6dcf8413d90d1af" providerId="LiveId" clId="{01055966-23F2-4CF4-BEB9-8F50863FFF5A}" dt="2020-08-14T00:05:17.048" v="44" actId="20577"/>
        <pc:sldMkLst>
          <pc:docMk/>
          <pc:sldMk cId="0" sldId="258"/>
        </pc:sldMkLst>
        <pc:spChg chg="mod">
          <ac:chgData name="Rodrigo Malara" userId="d6dcf8413d90d1af" providerId="LiveId" clId="{01055966-23F2-4CF4-BEB9-8F50863FFF5A}" dt="2020-08-14T00:05:17.048" v="44" actId="20577"/>
          <ac:spMkLst>
            <pc:docMk/>
            <pc:sldMk cId="0" sldId="258"/>
            <ac:spMk id="9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4T00:11:15.388" v="45" actId="14100"/>
        <pc:sldMkLst>
          <pc:docMk/>
          <pc:sldMk cId="0" sldId="260"/>
        </pc:sldMkLst>
        <pc:spChg chg="mod">
          <ac:chgData name="Rodrigo Malara" userId="d6dcf8413d90d1af" providerId="LiveId" clId="{01055966-23F2-4CF4-BEB9-8F50863FFF5A}" dt="2020-08-14T00:11:15.388" v="45" actId="14100"/>
          <ac:spMkLst>
            <pc:docMk/>
            <pc:sldMk cId="0" sldId="260"/>
            <ac:spMk id="16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4T00:15:53.445" v="263" actId="20577"/>
        <pc:sldMkLst>
          <pc:docMk/>
          <pc:sldMk cId="0" sldId="261"/>
        </pc:sldMkLst>
        <pc:spChg chg="mod">
          <ac:chgData name="Rodrigo Malara" userId="d6dcf8413d90d1af" providerId="LiveId" clId="{01055966-23F2-4CF4-BEB9-8F50863FFF5A}" dt="2020-08-14T00:15:53.445" v="263" actId="20577"/>
          <ac:spMkLst>
            <pc:docMk/>
            <pc:sldMk cId="0" sldId="261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48:00.090" v="870" actId="313"/>
        <pc:sldMkLst>
          <pc:docMk/>
          <pc:sldMk cId="0" sldId="264"/>
        </pc:sldMkLst>
        <pc:spChg chg="mod">
          <ac:chgData name="Rodrigo Malara" userId="d6dcf8413d90d1af" providerId="LiveId" clId="{01055966-23F2-4CF4-BEB9-8F50863FFF5A}" dt="2020-08-20T23:48:00.090" v="870" actId="313"/>
          <ac:spMkLst>
            <pc:docMk/>
            <pc:sldMk cId="0" sldId="264"/>
            <ac:spMk id="16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4T01:02:40.449" v="540" actId="20577"/>
        <pc:sldMkLst>
          <pc:docMk/>
          <pc:sldMk cId="0" sldId="268"/>
        </pc:sldMkLst>
        <pc:spChg chg="mod">
          <ac:chgData name="Rodrigo Malara" userId="d6dcf8413d90d1af" providerId="LiveId" clId="{01055966-23F2-4CF4-BEB9-8F50863FFF5A}" dt="2020-08-14T01:02:40.449" v="540" actId="20577"/>
          <ac:spMkLst>
            <pc:docMk/>
            <pc:sldMk cId="0" sldId="268"/>
            <ac:spMk id="15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4T00:42:57.583" v="366" actId="14100"/>
        <pc:sldMkLst>
          <pc:docMk/>
          <pc:sldMk cId="0" sldId="270"/>
        </pc:sldMkLst>
        <pc:spChg chg="mod">
          <ac:chgData name="Rodrigo Malara" userId="d6dcf8413d90d1af" providerId="LiveId" clId="{01055966-23F2-4CF4-BEB9-8F50863FFF5A}" dt="2020-08-14T00:42:57.583" v="366" actId="14100"/>
          <ac:spMkLst>
            <pc:docMk/>
            <pc:sldMk cId="0" sldId="270"/>
            <ac:spMk id="12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4T00:45:26.523" v="375" actId="20577"/>
        <pc:sldMkLst>
          <pc:docMk/>
          <pc:sldMk cId="0" sldId="272"/>
        </pc:sldMkLst>
        <pc:spChg chg="mod">
          <ac:chgData name="Rodrigo Malara" userId="d6dcf8413d90d1af" providerId="LiveId" clId="{01055966-23F2-4CF4-BEB9-8F50863FFF5A}" dt="2020-08-14T00:45:26.523" v="375" actId="20577"/>
          <ac:spMkLst>
            <pc:docMk/>
            <pc:sldMk cId="0" sldId="272"/>
            <ac:spMk id="16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50:38.919" v="872" actId="6549"/>
        <pc:sldMkLst>
          <pc:docMk/>
          <pc:sldMk cId="0" sldId="276"/>
        </pc:sldMkLst>
        <pc:spChg chg="mod">
          <ac:chgData name="Rodrigo Malara" userId="d6dcf8413d90d1af" providerId="LiveId" clId="{01055966-23F2-4CF4-BEB9-8F50863FFF5A}" dt="2020-08-20T23:50:38.919" v="872" actId="6549"/>
          <ac:spMkLst>
            <pc:docMk/>
            <pc:sldMk cId="0" sldId="276"/>
            <ac:spMk id="9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53:05.854" v="877" actId="20577"/>
        <pc:sldMkLst>
          <pc:docMk/>
          <pc:sldMk cId="0" sldId="277"/>
        </pc:sldMkLst>
        <pc:spChg chg="mod">
          <ac:chgData name="Rodrigo Malara" userId="d6dcf8413d90d1af" providerId="LiveId" clId="{01055966-23F2-4CF4-BEB9-8F50863FFF5A}" dt="2020-08-20T23:53:05.854" v="877" actId="20577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57:52.922" v="880" actId="20577"/>
        <pc:sldMkLst>
          <pc:docMk/>
          <pc:sldMk cId="0" sldId="281"/>
        </pc:sldMkLst>
        <pc:spChg chg="mod">
          <ac:chgData name="Rodrigo Malara" userId="d6dcf8413d90d1af" providerId="LiveId" clId="{01055966-23F2-4CF4-BEB9-8F50863FFF5A}" dt="2020-08-20T23:57:52.922" v="880" actId="20577"/>
          <ac:spMkLst>
            <pc:docMk/>
            <pc:sldMk cId="0" sldId="281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02:22.464" v="885" actId="20577"/>
        <pc:sldMkLst>
          <pc:docMk/>
          <pc:sldMk cId="0" sldId="282"/>
        </pc:sldMkLst>
        <pc:spChg chg="mod">
          <ac:chgData name="Rodrigo Malara" userId="d6dcf8413d90d1af" providerId="LiveId" clId="{01055966-23F2-4CF4-BEB9-8F50863FFF5A}" dt="2020-08-21T00:02:22.464" v="885" actId="20577"/>
          <ac:spMkLst>
            <pc:docMk/>
            <pc:sldMk cId="0" sldId="282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02:58.183" v="887" actId="20577"/>
        <pc:sldMkLst>
          <pc:docMk/>
          <pc:sldMk cId="0" sldId="283"/>
        </pc:sldMkLst>
        <pc:spChg chg="mod">
          <ac:chgData name="Rodrigo Malara" userId="d6dcf8413d90d1af" providerId="LiveId" clId="{01055966-23F2-4CF4-BEB9-8F50863FFF5A}" dt="2020-08-21T00:02:58.183" v="887" actId="20577"/>
          <ac:spMkLst>
            <pc:docMk/>
            <pc:sldMk cId="0" sldId="283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12:35.583" v="904" actId="20577"/>
        <pc:sldMkLst>
          <pc:docMk/>
          <pc:sldMk cId="0" sldId="286"/>
        </pc:sldMkLst>
        <pc:spChg chg="mod">
          <ac:chgData name="Rodrigo Malara" userId="d6dcf8413d90d1af" providerId="LiveId" clId="{01055966-23F2-4CF4-BEB9-8F50863FFF5A}" dt="2020-08-21T00:12:35.583" v="904" actId="20577"/>
          <ac:spMkLst>
            <pc:docMk/>
            <pc:sldMk cId="0" sldId="286"/>
            <ac:spMk id="12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13:50.303" v="910" actId="6549"/>
        <pc:sldMkLst>
          <pc:docMk/>
          <pc:sldMk cId="0" sldId="287"/>
        </pc:sldMkLst>
        <pc:spChg chg="mod">
          <ac:chgData name="Rodrigo Malara" userId="d6dcf8413d90d1af" providerId="LiveId" clId="{01055966-23F2-4CF4-BEB9-8F50863FFF5A}" dt="2020-08-21T00:13:50.303" v="910" actId="6549"/>
          <ac:spMkLst>
            <pc:docMk/>
            <pc:sldMk cId="0" sldId="287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17:35.472" v="935" actId="20577"/>
        <pc:sldMkLst>
          <pc:docMk/>
          <pc:sldMk cId="0" sldId="289"/>
        </pc:sldMkLst>
        <pc:spChg chg="mod">
          <ac:chgData name="Rodrigo Malara" userId="d6dcf8413d90d1af" providerId="LiveId" clId="{01055966-23F2-4CF4-BEB9-8F50863FFF5A}" dt="2020-08-21T00:17:35.472" v="935" actId="20577"/>
          <ac:spMkLst>
            <pc:docMk/>
            <pc:sldMk cId="0" sldId="289"/>
            <ac:spMk id="15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38:40.208" v="561" actId="20577"/>
        <pc:sldMkLst>
          <pc:docMk/>
          <pc:sldMk cId="0" sldId="290"/>
        </pc:sldMkLst>
        <pc:spChg chg="mod">
          <ac:chgData name="Rodrigo Malara" userId="d6dcf8413d90d1af" providerId="LiveId" clId="{01055966-23F2-4CF4-BEB9-8F50863FFF5A}" dt="2020-08-20T23:38:40.208" v="561" actId="20577"/>
          <ac:spMkLst>
            <pc:docMk/>
            <pc:sldMk cId="0" sldId="290"/>
            <ac:spMk id="12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39:38.840" v="566" actId="20577"/>
        <pc:sldMkLst>
          <pc:docMk/>
          <pc:sldMk cId="0" sldId="291"/>
        </pc:sldMkLst>
        <pc:spChg chg="mod">
          <ac:chgData name="Rodrigo Malara" userId="d6dcf8413d90d1af" providerId="LiveId" clId="{01055966-23F2-4CF4-BEB9-8F50863FFF5A}" dt="2020-08-20T23:39:38.840" v="566" actId="20577"/>
          <ac:spMkLst>
            <pc:docMk/>
            <pc:sldMk cId="0" sldId="291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30:13.126" v="937" actId="20577"/>
        <pc:sldMkLst>
          <pc:docMk/>
          <pc:sldMk cId="0" sldId="293"/>
        </pc:sldMkLst>
        <pc:spChg chg="mod">
          <ac:chgData name="Rodrigo Malara" userId="d6dcf8413d90d1af" providerId="LiveId" clId="{01055966-23F2-4CF4-BEB9-8F50863FFF5A}" dt="2020-08-21T00:30:13.126" v="937" actId="20577"/>
          <ac:spMkLst>
            <pc:docMk/>
            <pc:sldMk cId="0" sldId="293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0T23:44:29.362" v="808" actId="6549"/>
        <pc:sldMkLst>
          <pc:docMk/>
          <pc:sldMk cId="0" sldId="294"/>
        </pc:sldMkLst>
        <pc:spChg chg="mod">
          <ac:chgData name="Rodrigo Malara" userId="d6dcf8413d90d1af" providerId="LiveId" clId="{01055966-23F2-4CF4-BEB9-8F50863FFF5A}" dt="2020-08-20T23:44:29.362" v="808" actId="6549"/>
          <ac:spMkLst>
            <pc:docMk/>
            <pc:sldMk cId="0" sldId="294"/>
            <ac:spMk id="12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1T00:42:43.407" v="940" actId="20577"/>
        <pc:sldMkLst>
          <pc:docMk/>
          <pc:sldMk cId="0" sldId="296"/>
        </pc:sldMkLst>
        <pc:spChg chg="mod">
          <ac:chgData name="Rodrigo Malara" userId="d6dcf8413d90d1af" providerId="LiveId" clId="{01055966-23F2-4CF4-BEB9-8F50863FFF5A}" dt="2020-08-21T00:42:43.407" v="940" actId="20577"/>
          <ac:spMkLst>
            <pc:docMk/>
            <pc:sldMk cId="0" sldId="296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8T00:12:05.397" v="942" actId="20577"/>
        <pc:sldMkLst>
          <pc:docMk/>
          <pc:sldMk cId="0" sldId="301"/>
        </pc:sldMkLst>
        <pc:spChg chg="mod">
          <ac:chgData name="Rodrigo Malara" userId="d6dcf8413d90d1af" providerId="LiveId" clId="{01055966-23F2-4CF4-BEB9-8F50863FFF5A}" dt="2020-08-28T00:12:05.397" v="942" actId="20577"/>
          <ac:spMkLst>
            <pc:docMk/>
            <pc:sldMk cId="0" sldId="301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28T00:30:29.997" v="943" actId="14100"/>
        <pc:sldMkLst>
          <pc:docMk/>
          <pc:sldMk cId="0" sldId="305"/>
        </pc:sldMkLst>
        <pc:spChg chg="mod">
          <ac:chgData name="Rodrigo Malara" userId="d6dcf8413d90d1af" providerId="LiveId" clId="{01055966-23F2-4CF4-BEB9-8F50863FFF5A}" dt="2020-08-28T00:30:29.997" v="943" actId="14100"/>
          <ac:spMkLst>
            <pc:docMk/>
            <pc:sldMk cId="0" sldId="305"/>
            <ac:spMk id="11" creationId="{00000000-0000-0000-0000-000000000000}"/>
          </ac:spMkLst>
        </pc:spChg>
      </pc:sldChg>
      <pc:sldChg chg="modSp">
        <pc:chgData name="Rodrigo Malara" userId="d6dcf8413d90d1af" providerId="LiveId" clId="{01055966-23F2-4CF4-BEB9-8F50863FFF5A}" dt="2020-08-13T23:49:43.667" v="8" actId="20578"/>
        <pc:sldMkLst>
          <pc:docMk/>
          <pc:sldMk cId="3748732393" sldId="320"/>
        </pc:sldMkLst>
        <pc:spChg chg="mod">
          <ac:chgData name="Rodrigo Malara" userId="d6dcf8413d90d1af" providerId="LiveId" clId="{01055966-23F2-4CF4-BEB9-8F50863FFF5A}" dt="2020-08-13T23:49:43.667" v="8" actId="20578"/>
          <ac:spMkLst>
            <pc:docMk/>
            <pc:sldMk cId="3748732393" sldId="320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3T23:45:56.472" v="6" actId="20577"/>
        <pc:sldMkLst>
          <pc:docMk/>
          <pc:sldMk cId="626919218" sldId="325"/>
        </pc:sldMkLst>
        <pc:spChg chg="mod">
          <ac:chgData name="Rodrigo Malara" userId="d6dcf8413d90d1af" providerId="LiveId" clId="{01055966-23F2-4CF4-BEB9-8F50863FFF5A}" dt="2020-08-13T23:45:56.472" v="6" actId="20577"/>
          <ac:spMkLst>
            <pc:docMk/>
            <pc:sldMk cId="626919218" sldId="325"/>
            <ac:spMk id="10" creationId="{00000000-0000-0000-0000-000000000000}"/>
          </ac:spMkLst>
        </pc:spChg>
      </pc:sldChg>
      <pc:sldChg chg="modSp mod">
        <pc:chgData name="Rodrigo Malara" userId="d6dcf8413d90d1af" providerId="LiveId" clId="{01055966-23F2-4CF4-BEB9-8F50863FFF5A}" dt="2020-08-13T23:58:41.775" v="21" actId="20577"/>
        <pc:sldMkLst>
          <pc:docMk/>
          <pc:sldMk cId="1112362794" sldId="329"/>
        </pc:sldMkLst>
        <pc:spChg chg="mod">
          <ac:chgData name="Rodrigo Malara" userId="d6dcf8413d90d1af" providerId="LiveId" clId="{01055966-23F2-4CF4-BEB9-8F50863FFF5A}" dt="2020-08-13T23:58:41.775" v="21" actId="20577"/>
          <ac:spMkLst>
            <pc:docMk/>
            <pc:sldMk cId="1112362794" sldId="329"/>
            <ac:spMk id="10" creationId="{00000000-0000-0000-0000-000000000000}"/>
          </ac:spMkLst>
        </pc:spChg>
      </pc:sldChg>
    </pc:docChg>
  </pc:docChgLst>
  <pc:docChgLst>
    <pc:chgData name="Rodrigo Malara" userId="d6dcf8413d90d1af" providerId="LiveId" clId="{5ADC6E43-51B4-47B4-928B-21F8C9BB27B6}"/>
    <pc:docChg chg="modSld">
      <pc:chgData name="Rodrigo Malara" userId="d6dcf8413d90d1af" providerId="LiveId" clId="{5ADC6E43-51B4-47B4-928B-21F8C9BB27B6}" dt="2022-08-19T21:24:06.643" v="1" actId="729"/>
      <pc:docMkLst>
        <pc:docMk/>
      </pc:docMkLst>
      <pc:sldChg chg="mod modShow">
        <pc:chgData name="Rodrigo Malara" userId="d6dcf8413d90d1af" providerId="LiveId" clId="{5ADC6E43-51B4-47B4-928B-21F8C9BB27B6}" dt="2022-08-19T21:24:06.643" v="1" actId="729"/>
        <pc:sldMkLst>
          <pc:docMk/>
          <pc:sldMk cId="0" sldId="303"/>
        </pc:sldMkLst>
      </pc:sldChg>
    </pc:docChg>
  </pc:docChgLst>
  <pc:docChgLst>
    <pc:chgData name="Rodrigo Malara" userId="d6dcf8413d90d1af" providerId="LiveId" clId="{760E684D-769F-4617-B150-94B8AE1397C4}"/>
    <pc:docChg chg="undo custSel modSld modMainMaster">
      <pc:chgData name="Rodrigo Malara" userId="d6dcf8413d90d1af" providerId="LiveId" clId="{760E684D-769F-4617-B150-94B8AE1397C4}" dt="2018-08-01T19:49:28.354" v="243" actId="20577"/>
      <pc:docMkLst>
        <pc:docMk/>
      </pc:docMkLst>
      <pc:sldChg chg="addSp delSp modSp">
        <pc:chgData name="Rodrigo Malara" userId="d6dcf8413d90d1af" providerId="LiveId" clId="{760E684D-769F-4617-B150-94B8AE1397C4}" dt="2018-08-01T19:40:54.151" v="21" actId="313"/>
        <pc:sldMkLst>
          <pc:docMk/>
          <pc:sldMk cId="0" sldId="256"/>
        </pc:sldMkLst>
        <pc:spChg chg="mod">
          <ac:chgData name="Rodrigo Malara" userId="d6dcf8413d90d1af" providerId="LiveId" clId="{760E684D-769F-4617-B150-94B8AE1397C4}" dt="2018-08-01T19:40:17.570" v="17"/>
          <ac:spMkLst>
            <pc:docMk/>
            <pc:sldMk cId="0" sldId="256"/>
            <ac:spMk id="14" creationId="{00000000-0000-0000-0000-000000000000}"/>
          </ac:spMkLst>
        </pc:spChg>
        <pc:spChg chg="del mod">
          <ac:chgData name="Rodrigo Malara" userId="d6dcf8413d90d1af" providerId="LiveId" clId="{760E684D-769F-4617-B150-94B8AE1397C4}" dt="2018-08-01T19:40:06.577" v="2" actId="47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4.151" v="21" actId="313"/>
          <ac:spMkLst>
            <pc:docMk/>
            <pc:sldMk cId="0" sldId="256"/>
            <ac:spMk id="19" creationId="{00000000-0000-0000-0000-000000000000}"/>
          </ac:spMkLst>
        </pc:spChg>
        <pc:spChg chg="add">
          <ac:chgData name="Rodrigo Malara" userId="d6dcf8413d90d1af" providerId="LiveId" clId="{760E684D-769F-4617-B150-94B8AE1397C4}" dt="2018-08-01T19:40:07.403" v="3"/>
          <ac:spMkLst>
            <pc:docMk/>
            <pc:sldMk cId="0" sldId="256"/>
            <ac:spMk id="20" creationId="{453ABD66-11DB-4B71-B6AD-833367EE9811}"/>
          </ac:spMkLst>
        </pc:spChg>
      </pc:sldChg>
      <pc:sldChg chg="modSp">
        <pc:chgData name="Rodrigo Malara" userId="d6dcf8413d90d1af" providerId="LiveId" clId="{760E684D-769F-4617-B150-94B8AE1397C4}" dt="2018-08-01T19:43:13.789" v="91" actId="12"/>
        <pc:sldMkLst>
          <pc:docMk/>
          <pc:sldMk cId="0" sldId="257"/>
        </pc:sldMkLst>
        <pc:spChg chg="mod">
          <ac:chgData name="Rodrigo Malara" userId="d6dcf8413d90d1af" providerId="LiveId" clId="{760E684D-769F-4617-B150-94B8AE1397C4}" dt="2018-08-01T19:43:13.789" v="91" actId="1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6.930" v="22" actId="313"/>
          <ac:spMkLst>
            <pc:docMk/>
            <pc:sldMk cId="0" sldId="257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5.543" v="37" actId="313"/>
        <pc:sldMkLst>
          <pc:docMk/>
          <pc:sldMk cId="0" sldId="258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5.543" v="37" actId="313"/>
          <ac:spMkLst>
            <pc:docMk/>
            <pc:sldMk cId="0" sldId="258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6.123" v="38" actId="313"/>
        <pc:sldMkLst>
          <pc:docMk/>
          <pc:sldMk cId="0" sldId="260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0"/>
            <ac:spMk id="19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6.123" v="38" actId="313"/>
          <ac:spMkLst>
            <pc:docMk/>
            <pc:sldMk cId="0" sldId="260"/>
            <ac:spMk id="20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6.639" v="39" actId="313"/>
        <pc:sldMkLst>
          <pc:docMk/>
          <pc:sldMk cId="0" sldId="26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1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6.639" v="39" actId="313"/>
          <ac:spMkLst>
            <pc:docMk/>
            <pc:sldMk cId="0" sldId="261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7.197" v="40" actId="313"/>
        <pc:sldMkLst>
          <pc:docMk/>
          <pc:sldMk cId="0" sldId="262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2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7.197" v="40" actId="313"/>
          <ac:spMkLst>
            <pc:docMk/>
            <pc:sldMk cId="0" sldId="262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8:23.761" v="215" actId="20577"/>
        <pc:sldMkLst>
          <pc:docMk/>
          <pc:sldMk cId="0" sldId="263"/>
        </pc:sldMkLst>
        <pc:spChg chg="mod">
          <ac:chgData name="Rodrigo Malara" userId="d6dcf8413d90d1af" providerId="LiveId" clId="{760E684D-769F-4617-B150-94B8AE1397C4}" dt="2018-08-01T19:48:23.761" v="215" actId="20577"/>
          <ac:spMkLst>
            <pc:docMk/>
            <pc:sldMk cId="0" sldId="263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3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7.872" v="41" actId="313"/>
          <ac:spMkLst>
            <pc:docMk/>
            <pc:sldMk cId="0" sldId="263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9:28.354" v="243" actId="20577"/>
        <pc:sldMkLst>
          <pc:docMk/>
          <pc:sldMk cId="0" sldId="264"/>
        </pc:sldMkLst>
        <pc:spChg chg="mod">
          <ac:chgData name="Rodrigo Malara" userId="d6dcf8413d90d1af" providerId="LiveId" clId="{760E684D-769F-4617-B150-94B8AE1397C4}" dt="2018-08-01T19:49:28.354" v="243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8.510" v="42" actId="313"/>
          <ac:spMkLst>
            <pc:docMk/>
            <pc:sldMk cId="0" sldId="264"/>
            <ac:spMk id="20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9.849" v="43" actId="313"/>
        <pc:sldMkLst>
          <pc:docMk/>
          <pc:sldMk cId="0" sldId="265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5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9.849" v="43" actId="313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0.220" v="44" actId="313"/>
        <pc:sldMkLst>
          <pc:docMk/>
          <pc:sldMk cId="0" sldId="266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0.220" v="44" actId="313"/>
          <ac:spMkLst>
            <pc:docMk/>
            <pc:sldMk cId="0" sldId="266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0.874" v="45" actId="313"/>
        <pc:sldMkLst>
          <pc:docMk/>
          <pc:sldMk cId="0" sldId="267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7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0.874" v="45" actId="313"/>
          <ac:spMkLst>
            <pc:docMk/>
            <pc:sldMk cId="0" sldId="267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1.228" v="46" actId="313"/>
        <pc:sldMkLst>
          <pc:docMk/>
          <pc:sldMk cId="0" sldId="268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8"/>
            <ac:spMk id="18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1.228" v="46" actId="313"/>
          <ac:spMkLst>
            <pc:docMk/>
            <pc:sldMk cId="0" sldId="268"/>
            <ac:spMk id="19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2.188" v="47" actId="313"/>
        <pc:sldMkLst>
          <pc:docMk/>
          <pc:sldMk cId="0" sldId="269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69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2.188" v="47" actId="313"/>
          <ac:spMkLst>
            <pc:docMk/>
            <pc:sldMk cId="0" sldId="269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2.784" v="48" actId="313"/>
        <pc:sldMkLst>
          <pc:docMk/>
          <pc:sldMk cId="0" sldId="270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0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2.784" v="48" actId="313"/>
          <ac:spMkLst>
            <pc:docMk/>
            <pc:sldMk cId="0" sldId="270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3.076" v="49" actId="313"/>
        <pc:sldMkLst>
          <pc:docMk/>
          <pc:sldMk cId="0" sldId="27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1"/>
            <ac:spMk id="16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3.076" v="49" actId="313"/>
          <ac:spMkLst>
            <pc:docMk/>
            <pc:sldMk cId="0" sldId="271"/>
            <ac:spMk id="17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3.405" v="50" actId="313"/>
        <pc:sldMkLst>
          <pc:docMk/>
          <pc:sldMk cId="0" sldId="272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2"/>
            <ac:spMk id="19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3.405" v="50" actId="313"/>
          <ac:spMkLst>
            <pc:docMk/>
            <pc:sldMk cId="0" sldId="272"/>
            <ac:spMk id="20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3.696" v="51" actId="313"/>
        <pc:sldMkLst>
          <pc:docMk/>
          <pc:sldMk cId="0" sldId="273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3"/>
            <ac:spMk id="18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3.696" v="51" actId="313"/>
          <ac:spMkLst>
            <pc:docMk/>
            <pc:sldMk cId="0" sldId="273"/>
            <ac:spMk id="19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4.228" v="52" actId="313"/>
        <pc:sldMkLst>
          <pc:docMk/>
          <pc:sldMk cId="0" sldId="274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4"/>
            <ac:spMk id="16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4.228" v="52" actId="313"/>
          <ac:spMkLst>
            <pc:docMk/>
            <pc:sldMk cId="0" sldId="274"/>
            <ac:spMk id="17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4.518" v="53" actId="313"/>
        <pc:sldMkLst>
          <pc:docMk/>
          <pc:sldMk cId="0" sldId="275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5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4.518" v="53" actId="313"/>
          <ac:spMkLst>
            <pc:docMk/>
            <pc:sldMk cId="0" sldId="275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4.890" v="54" actId="313"/>
        <pc:sldMkLst>
          <pc:docMk/>
          <pc:sldMk cId="0" sldId="276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6"/>
            <ac:spMk id="12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4.890" v="54" actId="313"/>
          <ac:spMkLst>
            <pc:docMk/>
            <pc:sldMk cId="0" sldId="276"/>
            <ac:spMk id="13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5.299" v="55" actId="313"/>
        <pc:sldMkLst>
          <pc:docMk/>
          <pc:sldMk cId="0" sldId="277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7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5.299" v="55" actId="313"/>
          <ac:spMkLst>
            <pc:docMk/>
            <pc:sldMk cId="0" sldId="277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5.712" v="56" actId="313"/>
        <pc:sldMkLst>
          <pc:docMk/>
          <pc:sldMk cId="0" sldId="278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8"/>
            <ac:spMk id="16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5.712" v="56" actId="313"/>
          <ac:spMkLst>
            <pc:docMk/>
            <pc:sldMk cId="0" sldId="278"/>
            <ac:spMk id="17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5.962" v="57" actId="313"/>
        <pc:sldMkLst>
          <pc:docMk/>
          <pc:sldMk cId="0" sldId="279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79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5.962" v="57" actId="313"/>
          <ac:spMkLst>
            <pc:docMk/>
            <pc:sldMk cId="0" sldId="279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6.333" v="58" actId="313"/>
        <pc:sldMkLst>
          <pc:docMk/>
          <pc:sldMk cId="0" sldId="280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6.333" v="58" actId="313"/>
          <ac:spMkLst>
            <pc:docMk/>
            <pc:sldMk cId="0" sldId="280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6.906" v="59" actId="313"/>
        <pc:sldMkLst>
          <pc:docMk/>
          <pc:sldMk cId="0" sldId="28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1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6.906" v="59" actId="313"/>
          <ac:spMkLst>
            <pc:docMk/>
            <pc:sldMk cId="0" sldId="281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7.196" v="60" actId="313"/>
        <pc:sldMkLst>
          <pc:docMk/>
          <pc:sldMk cId="0" sldId="282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2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7.196" v="60" actId="313"/>
          <ac:spMkLst>
            <pc:docMk/>
            <pc:sldMk cId="0" sldId="282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7.486" v="61" actId="313"/>
        <pc:sldMkLst>
          <pc:docMk/>
          <pc:sldMk cId="0" sldId="283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3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7.486" v="61" actId="313"/>
          <ac:spMkLst>
            <pc:docMk/>
            <pc:sldMk cId="0" sldId="283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7.929" v="62" actId="313"/>
        <pc:sldMkLst>
          <pc:docMk/>
          <pc:sldMk cId="0" sldId="284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4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7.929" v="62" actId="313"/>
          <ac:spMkLst>
            <pc:docMk/>
            <pc:sldMk cId="0" sldId="284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8.260" v="63" actId="313"/>
        <pc:sldMkLst>
          <pc:docMk/>
          <pc:sldMk cId="0" sldId="285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5"/>
            <ac:spMk id="12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8.260" v="63" actId="313"/>
          <ac:spMkLst>
            <pc:docMk/>
            <pc:sldMk cId="0" sldId="285"/>
            <ac:spMk id="13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8.493" v="64" actId="313"/>
        <pc:sldMkLst>
          <pc:docMk/>
          <pc:sldMk cId="0" sldId="286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6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8.493" v="64" actId="313"/>
          <ac:spMkLst>
            <pc:docMk/>
            <pc:sldMk cId="0" sldId="286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8.987" v="65" actId="313"/>
        <pc:sldMkLst>
          <pc:docMk/>
          <pc:sldMk cId="0" sldId="287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7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8.987" v="65" actId="313"/>
          <ac:spMkLst>
            <pc:docMk/>
            <pc:sldMk cId="0" sldId="287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9.356" v="66" actId="313"/>
        <pc:sldMkLst>
          <pc:docMk/>
          <pc:sldMk cId="0" sldId="288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8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9.356" v="66" actId="313"/>
          <ac:spMkLst>
            <pc:docMk/>
            <pc:sldMk cId="0" sldId="288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19.833" v="67" actId="313"/>
        <pc:sldMkLst>
          <pc:docMk/>
          <pc:sldMk cId="0" sldId="289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89"/>
            <ac:spMk id="18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19.833" v="67" actId="313"/>
          <ac:spMkLst>
            <pc:docMk/>
            <pc:sldMk cId="0" sldId="289"/>
            <ac:spMk id="19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0.244" v="68" actId="313"/>
        <pc:sldMkLst>
          <pc:docMk/>
          <pc:sldMk cId="0" sldId="290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0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0.244" v="68" actId="313"/>
          <ac:spMkLst>
            <pc:docMk/>
            <pc:sldMk cId="0" sldId="290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0.655" v="69" actId="313"/>
        <pc:sldMkLst>
          <pc:docMk/>
          <pc:sldMk cId="0" sldId="29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1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0.655" v="69" actId="313"/>
          <ac:spMkLst>
            <pc:docMk/>
            <pc:sldMk cId="0" sldId="291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1.146" v="70" actId="313"/>
        <pc:sldMkLst>
          <pc:docMk/>
          <pc:sldMk cId="0" sldId="292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2"/>
            <ac:spMk id="11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1.146" v="70" actId="313"/>
          <ac:spMkLst>
            <pc:docMk/>
            <pc:sldMk cId="0" sldId="292"/>
            <ac:spMk id="12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1.663" v="71" actId="313"/>
        <pc:sldMkLst>
          <pc:docMk/>
          <pc:sldMk cId="0" sldId="293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1.663" v="71" actId="313"/>
          <ac:spMkLst>
            <pc:docMk/>
            <pc:sldMk cId="0" sldId="293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2.133" v="72" actId="313"/>
        <pc:sldMkLst>
          <pc:docMk/>
          <pc:sldMk cId="0" sldId="294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4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2.133" v="72" actId="313"/>
          <ac:spMkLst>
            <pc:docMk/>
            <pc:sldMk cId="0" sldId="294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2.510" v="73" actId="313"/>
        <pc:sldMkLst>
          <pc:docMk/>
          <pc:sldMk cId="0" sldId="295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5"/>
            <ac:spMk id="12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2.510" v="73" actId="313"/>
          <ac:spMkLst>
            <pc:docMk/>
            <pc:sldMk cId="0" sldId="295"/>
            <ac:spMk id="13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3.191" v="74" actId="313"/>
        <pc:sldMkLst>
          <pc:docMk/>
          <pc:sldMk cId="0" sldId="296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3.191" v="74" actId="313"/>
          <ac:spMkLst>
            <pc:docMk/>
            <pc:sldMk cId="0" sldId="296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3.679" v="75" actId="313"/>
        <pc:sldMkLst>
          <pc:docMk/>
          <pc:sldMk cId="0" sldId="297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7"/>
            <ac:spMk id="17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3.679" v="75" actId="313"/>
          <ac:spMkLst>
            <pc:docMk/>
            <pc:sldMk cId="0" sldId="297"/>
            <ac:spMk id="18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4.170" v="76" actId="313"/>
        <pc:sldMkLst>
          <pc:docMk/>
          <pc:sldMk cId="0" sldId="298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4.170" v="76" actId="313"/>
          <ac:spMkLst>
            <pc:docMk/>
            <pc:sldMk cId="0" sldId="298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4.686" v="77" actId="313"/>
        <pc:sldMkLst>
          <pc:docMk/>
          <pc:sldMk cId="0" sldId="299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299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4.686" v="77" actId="313"/>
          <ac:spMkLst>
            <pc:docMk/>
            <pc:sldMk cId="0" sldId="299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5.138" v="78" actId="313"/>
        <pc:sldMkLst>
          <pc:docMk/>
          <pc:sldMk cId="0" sldId="300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0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5.138" v="78" actId="313"/>
          <ac:spMkLst>
            <pc:docMk/>
            <pc:sldMk cId="0" sldId="300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5.574" v="79" actId="313"/>
        <pc:sldMkLst>
          <pc:docMk/>
          <pc:sldMk cId="0" sldId="30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5.574" v="79" actId="313"/>
          <ac:spMkLst>
            <pc:docMk/>
            <pc:sldMk cId="0" sldId="301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6.025" v="80" actId="313"/>
        <pc:sldMkLst>
          <pc:docMk/>
          <pc:sldMk cId="0" sldId="302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6.025" v="80" actId="313"/>
          <ac:spMkLst>
            <pc:docMk/>
            <pc:sldMk cId="0" sldId="302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26.558" v="81" actId="313"/>
        <pc:sldMkLst>
          <pc:docMk/>
          <pc:sldMk cId="0" sldId="303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26.558" v="81" actId="313"/>
          <ac:spMkLst>
            <pc:docMk/>
            <pc:sldMk cId="0" sldId="303"/>
            <ac:spMk id="17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37.543" v="84" actId="313"/>
        <pc:sldMkLst>
          <pc:docMk/>
          <pc:sldMk cId="0" sldId="304"/>
        </pc:sldMkLst>
        <pc:spChg chg="mod">
          <ac:chgData name="Rodrigo Malara" userId="d6dcf8413d90d1af" providerId="LiveId" clId="{760E684D-769F-4617-B150-94B8AE1397C4}" dt="2018-08-01T19:41:30.533" v="83" actId="313"/>
          <ac:spMkLst>
            <pc:docMk/>
            <pc:sldMk cId="0" sldId="304"/>
            <ac:spMk id="12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37.543" v="84" actId="313"/>
          <ac:spMkLst>
            <pc:docMk/>
            <pc:sldMk cId="0" sldId="304"/>
            <ac:spMk id="16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38.240" v="85" actId="313"/>
        <pc:sldMkLst>
          <pc:docMk/>
          <pc:sldMk cId="0" sldId="305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5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38.240" v="85" actId="313"/>
          <ac:spMkLst>
            <pc:docMk/>
            <pc:sldMk cId="0" sldId="305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38.837" v="86" actId="313"/>
        <pc:sldMkLst>
          <pc:docMk/>
          <pc:sldMk cId="0" sldId="306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6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38.837" v="86" actId="313"/>
          <ac:spMkLst>
            <pc:docMk/>
            <pc:sldMk cId="0" sldId="306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39.554" v="87" actId="313"/>
        <pc:sldMkLst>
          <pc:docMk/>
          <pc:sldMk cId="0" sldId="307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0" sldId="307"/>
            <ac:spMk id="14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39.554" v="87" actId="313"/>
          <ac:spMkLst>
            <pc:docMk/>
            <pc:sldMk cId="0" sldId="307"/>
            <ac:spMk id="15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40.407" v="98" actId="12"/>
        <pc:sldMkLst>
          <pc:docMk/>
          <pc:sldMk cId="1294522523" sldId="318"/>
        </pc:sldMkLst>
        <pc:spChg chg="mod">
          <ac:chgData name="Rodrigo Malara" userId="d6dcf8413d90d1af" providerId="LiveId" clId="{760E684D-769F-4617-B150-94B8AE1397C4}" dt="2018-08-01T19:44:40.407" v="98" actId="12"/>
          <ac:spMkLst>
            <pc:docMk/>
            <pc:sldMk cId="1294522523" sldId="318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1294522523" sldId="318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1.325" v="30" actId="313"/>
          <ac:spMkLst>
            <pc:docMk/>
            <pc:sldMk cId="1294522523" sldId="318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32.506" v="97" actId="12"/>
        <pc:sldMkLst>
          <pc:docMk/>
          <pc:sldMk cId="2023625291" sldId="319"/>
        </pc:sldMkLst>
        <pc:spChg chg="mod">
          <ac:chgData name="Rodrigo Malara" userId="d6dcf8413d90d1af" providerId="LiveId" clId="{760E684D-769F-4617-B150-94B8AE1397C4}" dt="2018-08-01T19:44:32.506" v="97" actId="12"/>
          <ac:spMkLst>
            <pc:docMk/>
            <pc:sldMk cId="2023625291" sldId="319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2023625291" sldId="319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0.794" v="29" actId="313"/>
          <ac:spMkLst>
            <pc:docMk/>
            <pc:sldMk cId="2023625291" sldId="319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12.523" v="96" actId="12"/>
        <pc:sldMkLst>
          <pc:docMk/>
          <pc:sldMk cId="3748732393" sldId="320"/>
        </pc:sldMkLst>
        <pc:spChg chg="mod">
          <ac:chgData name="Rodrigo Malara" userId="d6dcf8413d90d1af" providerId="LiveId" clId="{760E684D-769F-4617-B150-94B8AE1397C4}" dt="2018-08-01T19:44:12.523" v="96" actId="12"/>
          <ac:spMkLst>
            <pc:docMk/>
            <pc:sldMk cId="3748732393" sldId="320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3748732393" sldId="320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0.260" v="28" actId="313"/>
          <ac:spMkLst>
            <pc:docMk/>
            <pc:sldMk cId="3748732393" sldId="320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00.119" v="95" actId="12"/>
        <pc:sldMkLst>
          <pc:docMk/>
          <pc:sldMk cId="332518240" sldId="321"/>
        </pc:sldMkLst>
        <pc:spChg chg="mod">
          <ac:chgData name="Rodrigo Malara" userId="d6dcf8413d90d1af" providerId="LiveId" clId="{760E684D-769F-4617-B150-94B8AE1397C4}" dt="2018-08-01T19:44:00.119" v="95" actId="12"/>
          <ac:spMkLst>
            <pc:docMk/>
            <pc:sldMk cId="332518240" sldId="321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332518240" sldId="321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9.809" v="27" actId="313"/>
          <ac:spMkLst>
            <pc:docMk/>
            <pc:sldMk cId="332518240" sldId="321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3:51.060" v="94" actId="12"/>
        <pc:sldMkLst>
          <pc:docMk/>
          <pc:sldMk cId="4043713241" sldId="322"/>
        </pc:sldMkLst>
        <pc:spChg chg="mod">
          <ac:chgData name="Rodrigo Malara" userId="d6dcf8413d90d1af" providerId="LiveId" clId="{760E684D-769F-4617-B150-94B8AE1397C4}" dt="2018-08-01T19:43:51.060" v="94" actId="12"/>
          <ac:spMkLst>
            <pc:docMk/>
            <pc:sldMk cId="4043713241" sldId="322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4043713241" sldId="322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9.357" v="26" actId="313"/>
          <ac:spMkLst>
            <pc:docMk/>
            <pc:sldMk cId="4043713241" sldId="322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3:41.504" v="93" actId="12"/>
        <pc:sldMkLst>
          <pc:docMk/>
          <pc:sldMk cId="1012383562" sldId="323"/>
        </pc:sldMkLst>
        <pc:spChg chg="mod">
          <ac:chgData name="Rodrigo Malara" userId="d6dcf8413d90d1af" providerId="LiveId" clId="{760E684D-769F-4617-B150-94B8AE1397C4}" dt="2018-08-01T19:43:41.504" v="93" actId="12"/>
          <ac:spMkLst>
            <pc:docMk/>
            <pc:sldMk cId="1012383562" sldId="323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1012383562" sldId="323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8.801" v="25" actId="313"/>
          <ac:spMkLst>
            <pc:docMk/>
            <pc:sldMk cId="1012383562" sldId="323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3:23.243" v="92" actId="12"/>
        <pc:sldMkLst>
          <pc:docMk/>
          <pc:sldMk cId="453862452" sldId="324"/>
        </pc:sldMkLst>
        <pc:spChg chg="mod">
          <ac:chgData name="Rodrigo Malara" userId="d6dcf8413d90d1af" providerId="LiveId" clId="{760E684D-769F-4617-B150-94B8AE1397C4}" dt="2018-08-01T19:43:23.243" v="92" actId="12"/>
          <ac:spMkLst>
            <pc:docMk/>
            <pc:sldMk cId="453862452" sldId="324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453862452" sldId="324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8.197" v="24" actId="313"/>
          <ac:spMkLst>
            <pc:docMk/>
            <pc:sldMk cId="453862452" sldId="324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2:58.784" v="88" actId="12"/>
        <pc:sldMkLst>
          <pc:docMk/>
          <pc:sldMk cId="626919218" sldId="325"/>
        </pc:sldMkLst>
        <pc:spChg chg="mod">
          <ac:chgData name="Rodrigo Malara" userId="d6dcf8413d90d1af" providerId="LiveId" clId="{760E684D-769F-4617-B150-94B8AE1397C4}" dt="2018-08-01T19:42:58.784" v="88" actId="12"/>
          <ac:spMkLst>
            <pc:docMk/>
            <pc:sldMk cId="626919218" sldId="325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626919218" sldId="325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0:57.625" v="23" actId="313"/>
          <ac:spMkLst>
            <pc:docMk/>
            <pc:sldMk cId="626919218" sldId="325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52.167" v="99" actId="12"/>
        <pc:sldMkLst>
          <pc:docMk/>
          <pc:sldMk cId="2238394668" sldId="326"/>
        </pc:sldMkLst>
        <pc:spChg chg="mod">
          <ac:chgData name="Rodrigo Malara" userId="d6dcf8413d90d1af" providerId="LiveId" clId="{760E684D-769F-4617-B150-94B8AE1397C4}" dt="2018-08-01T19:44:52.167" v="99" actId="12"/>
          <ac:spMkLst>
            <pc:docMk/>
            <pc:sldMk cId="2238394668" sldId="326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2238394668" sldId="326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1.841" v="31" actId="313"/>
          <ac:spMkLst>
            <pc:docMk/>
            <pc:sldMk cId="2238394668" sldId="326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4:59.437" v="100" actId="12"/>
        <pc:sldMkLst>
          <pc:docMk/>
          <pc:sldMk cId="2753375023" sldId="327"/>
        </pc:sldMkLst>
        <pc:spChg chg="mod">
          <ac:chgData name="Rodrigo Malara" userId="d6dcf8413d90d1af" providerId="LiveId" clId="{760E684D-769F-4617-B150-94B8AE1397C4}" dt="2018-08-01T19:44:59.437" v="100" actId="12"/>
          <ac:spMkLst>
            <pc:docMk/>
            <pc:sldMk cId="2753375023" sldId="327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2753375023" sldId="327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2.745" v="32" actId="313"/>
          <ac:spMkLst>
            <pc:docMk/>
            <pc:sldMk cId="2753375023" sldId="327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5:06.899" v="101" actId="12"/>
        <pc:sldMkLst>
          <pc:docMk/>
          <pc:sldMk cId="3745281178" sldId="328"/>
        </pc:sldMkLst>
        <pc:spChg chg="mod">
          <ac:chgData name="Rodrigo Malara" userId="d6dcf8413d90d1af" providerId="LiveId" clId="{760E684D-769F-4617-B150-94B8AE1397C4}" dt="2018-08-01T19:45:06.899" v="101" actId="12"/>
          <ac:spMkLst>
            <pc:docMk/>
            <pc:sldMk cId="3745281178" sldId="328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3745281178" sldId="328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3.439" v="33" actId="313"/>
          <ac:spMkLst>
            <pc:docMk/>
            <pc:sldMk cId="3745281178" sldId="328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5:16.074" v="102" actId="12"/>
        <pc:sldMkLst>
          <pc:docMk/>
          <pc:sldMk cId="1112362794" sldId="329"/>
        </pc:sldMkLst>
        <pc:spChg chg="mod">
          <ac:chgData name="Rodrigo Malara" userId="d6dcf8413d90d1af" providerId="LiveId" clId="{760E684D-769F-4617-B150-94B8AE1397C4}" dt="2018-08-01T19:45:16.074" v="102" actId="12"/>
          <ac:spMkLst>
            <pc:docMk/>
            <pc:sldMk cId="1112362794" sldId="329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1112362794" sldId="329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3.970" v="34" actId="313"/>
          <ac:spMkLst>
            <pc:docMk/>
            <pc:sldMk cId="1112362794" sldId="329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6:45.619" v="176" actId="20577"/>
        <pc:sldMkLst>
          <pc:docMk/>
          <pc:sldMk cId="727524300" sldId="330"/>
        </pc:sldMkLst>
        <pc:spChg chg="mod">
          <ac:chgData name="Rodrigo Malara" userId="d6dcf8413d90d1af" providerId="LiveId" clId="{760E684D-769F-4617-B150-94B8AE1397C4}" dt="2018-08-01T19:46:45.619" v="176" actId="20577"/>
          <ac:spMkLst>
            <pc:docMk/>
            <pc:sldMk cId="727524300" sldId="330"/>
            <ac:spMk id="10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39:35.951" v="0"/>
          <ac:spMkLst>
            <pc:docMk/>
            <pc:sldMk cId="727524300" sldId="330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4.405" v="35" actId="313"/>
          <ac:spMkLst>
            <pc:docMk/>
            <pc:sldMk cId="727524300" sldId="330"/>
            <ac:spMk id="14" creationId="{00000000-0000-0000-0000-000000000000}"/>
          </ac:spMkLst>
        </pc:spChg>
      </pc:sldChg>
      <pc:sldChg chg="modSp">
        <pc:chgData name="Rodrigo Malara" userId="d6dcf8413d90d1af" providerId="LiveId" clId="{760E684D-769F-4617-B150-94B8AE1397C4}" dt="2018-08-01T19:41:05.026" v="36" actId="313"/>
        <pc:sldMkLst>
          <pc:docMk/>
          <pc:sldMk cId="2605038663" sldId="331"/>
        </pc:sldMkLst>
        <pc:spChg chg="mod">
          <ac:chgData name="Rodrigo Malara" userId="d6dcf8413d90d1af" providerId="LiveId" clId="{760E684D-769F-4617-B150-94B8AE1397C4}" dt="2018-08-01T19:39:35.951" v="0"/>
          <ac:spMkLst>
            <pc:docMk/>
            <pc:sldMk cId="2605038663" sldId="331"/>
            <ac:spMk id="13" creationId="{00000000-0000-0000-0000-000000000000}"/>
          </ac:spMkLst>
        </pc:spChg>
        <pc:spChg chg="mod">
          <ac:chgData name="Rodrigo Malara" userId="d6dcf8413d90d1af" providerId="LiveId" clId="{760E684D-769F-4617-B150-94B8AE1397C4}" dt="2018-08-01T19:41:05.026" v="36" actId="313"/>
          <ac:spMkLst>
            <pc:docMk/>
            <pc:sldMk cId="2605038663" sldId="331"/>
            <ac:spMk id="14" creationId="{00000000-0000-0000-0000-000000000000}"/>
          </ac:spMkLst>
        </pc:spChg>
      </pc:sldChg>
      <pc:sldMasterChg chg="modSp modSldLayout">
        <pc:chgData name="Rodrigo Malara" userId="d6dcf8413d90d1af" providerId="LiveId" clId="{760E684D-769F-4617-B150-94B8AE1397C4}" dt="2018-08-01T19:39:35.951" v="0"/>
        <pc:sldMasterMkLst>
          <pc:docMk/>
          <pc:sldMasterMk cId="0" sldId="2147483648"/>
        </pc:sldMasterMkLst>
        <pc:spChg chg="mod">
          <ac:chgData name="Rodrigo Malara" userId="d6dcf8413d90d1af" providerId="LiveId" clId="{760E684D-769F-4617-B150-94B8AE1397C4}" dt="2018-08-01T19:39:35.951" v="0"/>
          <ac:spMkLst>
            <pc:docMk/>
            <pc:sldMasterMk cId="0" sldId="2147483648"/>
            <ac:spMk id="4" creationId="{00000000-0000-0000-0000-000000000000}"/>
          </ac:spMkLst>
        </pc:spChg>
        <pc:sldLayoutChg chg="modSp">
          <pc:chgData name="Rodrigo Malara" userId="d6dcf8413d90d1af" providerId="LiveId" clId="{760E684D-769F-4617-B150-94B8AE1397C4}" dt="2018-08-01T19:39:35.951" v="0"/>
          <pc:sldLayoutMkLst>
            <pc:docMk/>
            <pc:sldMasterMk cId="0" sldId="2147483648"/>
            <pc:sldLayoutMk cId="0" sldId="2147483661"/>
          </pc:sldLayoutMkLst>
          <pc:spChg chg="mod">
            <ac:chgData name="Rodrigo Malara" userId="d6dcf8413d90d1af" providerId="LiveId" clId="{760E684D-769F-4617-B150-94B8AE1397C4}" dt="2018-08-01T19:39:35.951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Rodrigo Malara" userId="d6dcf8413d90d1af" providerId="LiveId" clId="{760E684D-769F-4617-B150-94B8AE1397C4}" dt="2018-08-01T19:39:35.951" v="0"/>
          <pc:sldLayoutMkLst>
            <pc:docMk/>
            <pc:sldMasterMk cId="0" sldId="2147483648"/>
            <pc:sldLayoutMk cId="0" sldId="2147483662"/>
          </pc:sldLayoutMkLst>
          <pc:spChg chg="mod">
            <ac:chgData name="Rodrigo Malara" userId="d6dcf8413d90d1af" providerId="LiveId" clId="{760E684D-769F-4617-B150-94B8AE1397C4}" dt="2018-08-01T19:39:35.951" v="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Rodrigo Malara" userId="d6dcf8413d90d1af" providerId="LiveId" clId="{760E684D-769F-4617-B150-94B8AE1397C4}" dt="2018-08-01T19:39:35.951" v="0"/>
          <pc:sldLayoutMkLst>
            <pc:docMk/>
            <pc:sldMasterMk cId="0" sldId="2147483648"/>
            <pc:sldLayoutMk cId="0" sldId="2147483663"/>
          </pc:sldLayoutMkLst>
          <pc:spChg chg="mod">
            <ac:chgData name="Rodrigo Malara" userId="d6dcf8413d90d1af" providerId="LiveId" clId="{760E684D-769F-4617-B150-94B8AE1397C4}" dt="2018-08-01T19:39:35.951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Rodrigo Malara" userId="d6dcf8413d90d1af" providerId="LiveId" clId="{760E684D-769F-4617-B150-94B8AE1397C4}" dt="2018-08-01T19:39:35.951" v="0"/>
          <pc:sldLayoutMkLst>
            <pc:docMk/>
            <pc:sldMasterMk cId="0" sldId="2147483648"/>
            <pc:sldLayoutMk cId="0" sldId="2147483664"/>
          </pc:sldLayoutMkLst>
          <pc:spChg chg="mod">
            <ac:chgData name="Rodrigo Malara" userId="d6dcf8413d90d1af" providerId="LiveId" clId="{760E684D-769F-4617-B150-94B8AE1397C4}" dt="2018-08-01T19:39:35.951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Rodrigo Malara" userId="d6dcf8413d90d1af" providerId="LiveId" clId="{760E684D-769F-4617-B150-94B8AE1397C4}" dt="2018-08-01T19:39:35.951" v="0"/>
          <pc:sldLayoutMkLst>
            <pc:docMk/>
            <pc:sldMasterMk cId="0" sldId="2147483648"/>
            <pc:sldLayoutMk cId="0" sldId="2147483665"/>
          </pc:sldLayoutMkLst>
          <pc:spChg chg="mod">
            <ac:chgData name="Rodrigo Malara" userId="d6dcf8413d90d1af" providerId="LiveId" clId="{760E684D-769F-4617-B150-94B8AE1397C4}" dt="2018-08-01T19:39:35.951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  <pc:docChgLst>
    <pc:chgData name="Rodrigo Malara" userId="d6dcf8413d90d1af" providerId="LiveId" clId="{0D7F43FB-E049-4BD5-B635-B4B7FCCD103B}"/>
    <pc:docChg chg="undo custSel modSld">
      <pc:chgData name="Rodrigo Malara" userId="d6dcf8413d90d1af" providerId="LiveId" clId="{0D7F43FB-E049-4BD5-B635-B4B7FCCD103B}" dt="2021-06-16T00:22:52.232" v="99" actId="20577"/>
      <pc:docMkLst>
        <pc:docMk/>
      </pc:docMkLst>
      <pc:sldChg chg="modSp mod">
        <pc:chgData name="Rodrigo Malara" userId="d6dcf8413d90d1af" providerId="LiveId" clId="{0D7F43FB-E049-4BD5-B635-B4B7FCCD103B}" dt="2021-06-15T23:46:26.680" v="16" actId="1076"/>
        <pc:sldMkLst>
          <pc:docMk/>
          <pc:sldMk cId="0" sldId="262"/>
        </pc:sldMkLst>
        <pc:spChg chg="mod">
          <ac:chgData name="Rodrigo Malara" userId="d6dcf8413d90d1af" providerId="LiveId" clId="{0D7F43FB-E049-4BD5-B635-B4B7FCCD103B}" dt="2021-06-15T23:46:26.680" v="16" actId="1076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D7F43FB-E049-4BD5-B635-B4B7FCCD103B}" dt="2021-06-09T00:05:44.306" v="12" actId="20577"/>
        <pc:sldMkLst>
          <pc:docMk/>
          <pc:sldMk cId="0" sldId="263"/>
        </pc:sldMkLst>
        <pc:spChg chg="mod">
          <ac:chgData name="Rodrigo Malara" userId="d6dcf8413d90d1af" providerId="LiveId" clId="{0D7F43FB-E049-4BD5-B635-B4B7FCCD103B}" dt="2021-06-09T00:05:44.306" v="12" actId="20577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Rodrigo Malara" userId="d6dcf8413d90d1af" providerId="LiveId" clId="{0D7F43FB-E049-4BD5-B635-B4B7FCCD103B}" dt="2021-06-09T00:34:53.695" v="14" actId="20577"/>
        <pc:sldMkLst>
          <pc:docMk/>
          <pc:sldMk cId="0" sldId="276"/>
        </pc:sldMkLst>
        <pc:spChg chg="mod">
          <ac:chgData name="Rodrigo Malara" userId="d6dcf8413d90d1af" providerId="LiveId" clId="{0D7F43FB-E049-4BD5-B635-B4B7FCCD103B}" dt="2021-06-09T00:34:53.695" v="14" actId="20577"/>
          <ac:spMkLst>
            <pc:docMk/>
            <pc:sldMk cId="0" sldId="276"/>
            <ac:spMk id="9" creationId="{00000000-0000-0000-0000-000000000000}"/>
          </ac:spMkLst>
        </pc:spChg>
      </pc:sldChg>
      <pc:sldChg chg="modSp mod">
        <pc:chgData name="Rodrigo Malara" userId="d6dcf8413d90d1af" providerId="LiveId" clId="{0D7F43FB-E049-4BD5-B635-B4B7FCCD103B}" dt="2021-06-09T00:37:36.319" v="15" actId="6549"/>
        <pc:sldMkLst>
          <pc:docMk/>
          <pc:sldMk cId="0" sldId="278"/>
        </pc:sldMkLst>
        <pc:spChg chg="mod">
          <ac:chgData name="Rodrigo Malara" userId="d6dcf8413d90d1af" providerId="LiveId" clId="{0D7F43FB-E049-4BD5-B635-B4B7FCCD103B}" dt="2021-06-09T00:37:36.319" v="15" actId="6549"/>
          <ac:spMkLst>
            <pc:docMk/>
            <pc:sldMk cId="0" sldId="278"/>
            <ac:spMk id="13" creationId="{00000000-0000-0000-0000-000000000000}"/>
          </ac:spMkLst>
        </pc:spChg>
      </pc:sldChg>
      <pc:sldChg chg="modSp mod">
        <pc:chgData name="Rodrigo Malara" userId="d6dcf8413d90d1af" providerId="LiveId" clId="{0D7F43FB-E049-4BD5-B635-B4B7FCCD103B}" dt="2021-06-16T00:06:29.046" v="20" actId="6549"/>
        <pc:sldMkLst>
          <pc:docMk/>
          <pc:sldMk cId="0" sldId="289"/>
        </pc:sldMkLst>
        <pc:spChg chg="mod">
          <ac:chgData name="Rodrigo Malara" userId="d6dcf8413d90d1af" providerId="LiveId" clId="{0D7F43FB-E049-4BD5-B635-B4B7FCCD103B}" dt="2021-06-16T00:06:29.046" v="20" actId="6549"/>
          <ac:spMkLst>
            <pc:docMk/>
            <pc:sldMk cId="0" sldId="289"/>
            <ac:spMk id="15" creationId="{00000000-0000-0000-0000-000000000000}"/>
          </ac:spMkLst>
        </pc:spChg>
      </pc:sldChg>
      <pc:sldChg chg="modSp mod">
        <pc:chgData name="Rodrigo Malara" userId="d6dcf8413d90d1af" providerId="LiveId" clId="{0D7F43FB-E049-4BD5-B635-B4B7FCCD103B}" dt="2021-06-16T00:22:52.232" v="99" actId="20577"/>
        <pc:sldMkLst>
          <pc:docMk/>
          <pc:sldMk cId="0" sldId="296"/>
        </pc:sldMkLst>
        <pc:spChg chg="mod">
          <ac:chgData name="Rodrigo Malara" userId="d6dcf8413d90d1af" providerId="LiveId" clId="{0D7F43FB-E049-4BD5-B635-B4B7FCCD103B}" dt="2021-06-16T00:22:52.232" v="99" actId="20577"/>
          <ac:spMkLst>
            <pc:docMk/>
            <pc:sldMk cId="0" sldId="29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DE6CA-956D-4BB7-978D-CB4DF9F5004C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4995E-3B65-4C1F-BBAB-E1FFD8A57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41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4995E-3B65-4C1F-BBAB-E1FFD8A5785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81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2560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9032" y="323742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49524" y="32271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59684" y="321698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75863" y="322333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1883" y="32296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42982" y="322333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9183" y="3216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31883" y="32423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19183" y="32550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31883" y="3267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86302" y="3216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9002" y="32296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02" y="32423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10101" y="322333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86302" y="32550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02" y="3267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53434" y="3216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6134" y="32296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423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3434" y="32550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6134" y="3267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474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209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3476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3476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2560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59" y="830657"/>
            <a:ext cx="3911981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Sistemas</a:t>
            </a:r>
            <a:r>
              <a:rPr spc="-25" dirty="0"/>
              <a:t> </a:t>
            </a:r>
            <a:r>
              <a:rPr spc="-5" dirty="0"/>
              <a:t>Distribuídos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jp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7F7F7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2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90824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1018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1197482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958799"/>
            <a:ext cx="50749" cy="251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52667"/>
            <a:ext cx="3989704" cy="308610"/>
          </a:xfrm>
          <a:custGeom>
            <a:avLst/>
            <a:gdLst/>
            <a:ahLst/>
            <a:cxnLst/>
            <a:rect l="l" t="t" r="r" b="b"/>
            <a:pathLst>
              <a:path w="3989704" h="308609">
                <a:moveTo>
                  <a:pt x="3989654" y="0"/>
                </a:moveTo>
                <a:lnTo>
                  <a:pt x="0" y="0"/>
                </a:lnTo>
                <a:lnTo>
                  <a:pt x="0" y="257515"/>
                </a:lnTo>
                <a:lnTo>
                  <a:pt x="4008" y="277240"/>
                </a:lnTo>
                <a:lnTo>
                  <a:pt x="14922" y="293393"/>
                </a:lnTo>
                <a:lnTo>
                  <a:pt x="31075" y="304307"/>
                </a:lnTo>
                <a:lnTo>
                  <a:pt x="50800" y="308315"/>
                </a:lnTo>
                <a:lnTo>
                  <a:pt x="3938854" y="308315"/>
                </a:lnTo>
                <a:lnTo>
                  <a:pt x="3958579" y="304307"/>
                </a:lnTo>
                <a:lnTo>
                  <a:pt x="3974732" y="293393"/>
                </a:lnTo>
                <a:lnTo>
                  <a:pt x="3985646" y="277240"/>
                </a:lnTo>
                <a:lnTo>
                  <a:pt x="3989654" y="257515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996905"/>
            <a:ext cx="0" cy="232410"/>
          </a:xfrm>
          <a:custGeom>
            <a:avLst/>
            <a:gdLst/>
            <a:ahLst/>
            <a:cxnLst/>
            <a:rect l="l" t="t" r="r" b="b"/>
            <a:pathLst>
              <a:path h="232409">
                <a:moveTo>
                  <a:pt x="0" y="23232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9842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971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958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10931" y="967496"/>
            <a:ext cx="1786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15" dirty="0"/>
              <a:t>Tolerância a Falhas</a:t>
            </a:r>
            <a:endParaRPr spc="10" dirty="0"/>
          </a:p>
        </p:txBody>
      </p:sp>
      <p:sp>
        <p:nvSpPr>
          <p:cNvPr id="16" name="object 16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453ABD66-11DB-4B71-B6AD-833367EE9811}"/>
              </a:ext>
            </a:extLst>
          </p:cNvPr>
          <p:cNvSpPr txBox="1"/>
          <p:nvPr/>
        </p:nvSpPr>
        <p:spPr>
          <a:xfrm>
            <a:off x="879602" y="1476754"/>
            <a:ext cx="2873248" cy="10400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1100" spc="-5" dirty="0">
                <a:latin typeface="Arial"/>
                <a:cs typeface="Arial"/>
              </a:rPr>
              <a:t> Rodrigo D. Malara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700" spc="-5" dirty="0">
                <a:latin typeface="Arial"/>
                <a:cs typeface="Arial"/>
              </a:rPr>
              <a:t>Adaptado de Guilherme Bertoni Machado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334010" marR="326390" indent="-635" algn="ctr">
              <a:lnSpc>
                <a:spcPts val="950"/>
              </a:lnSpc>
            </a:pPr>
            <a:r>
              <a:rPr lang="pt-BR" sz="800" b="1" spc="-10" dirty="0">
                <a:latin typeface="Arial"/>
                <a:cs typeface="Arial"/>
              </a:rPr>
              <a:t>Universidade de Araraquara</a:t>
            </a:r>
          </a:p>
          <a:p>
            <a:pPr marL="334010" marR="326390" indent="-635" algn="ctr">
              <a:lnSpc>
                <a:spcPts val="950"/>
              </a:lnSpc>
            </a:pPr>
            <a:r>
              <a:rPr lang="pt-BR" sz="800" spc="-10" dirty="0">
                <a:latin typeface="Arial"/>
                <a:cs typeface="Arial"/>
              </a:rPr>
              <a:t>Engenharia de Computação</a:t>
            </a:r>
          </a:p>
          <a:p>
            <a:pPr marL="334010" marR="326390" indent="-635" algn="ctr">
              <a:lnSpc>
                <a:spcPts val="950"/>
              </a:lnSpc>
            </a:pP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Sistemas de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Informação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Internet </a:t>
            </a:r>
            <a:r>
              <a:rPr lang="pt-BR" altLang="pt-BR" dirty="0" err="1"/>
              <a:t>Worm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602362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Novembro de 1988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6.000 computadores na Internet caíram em poucas horas.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Semanas se passaram até que voltassem a operar normalmente.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Motivo: um hacker (estudante de graduação) criou um sistema que continha um erro de programação e um erro matemático em seu  código, fazendo com que se replicasse muito rapidamente.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9452252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en-US" altLang="pt-BR" dirty="0" err="1"/>
              <a:t>Dependabilidade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638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Availability (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Reliability (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confiabilidade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Safety (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Maintainability (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US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3839466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Disponibilidade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450012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Propriedade de um sistema estar pronto para ser usado imediatamente.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Probabilidade de o sistema estar funcionando corretamente em qualquer momento determinado.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sistema de alta disponibilidade tem alta probabilidade de estar funcionando num dado momento.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5337502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Confiabilidade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9766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Propriedade de um sistema poder funcionar continuamente sem falha.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Definida em termos de um intervalo de tempo.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sistema de alta confiabilidade provavelmente continuará a funcionar sem interrupção durante um período de tempo relativamente longo.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4528117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Disponibilidade </a:t>
            </a:r>
            <a:r>
              <a:rPr lang="pt-BR" altLang="pt-BR" i="1" dirty="0"/>
              <a:t>versus</a:t>
            </a:r>
            <a:r>
              <a:rPr lang="pt-BR" altLang="pt-BR" dirty="0"/>
              <a:t> Confiabilidade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638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computador que fica fora do ar por um milissegundo a cada hora tem alta disponibilidade (99,9999%), mas baixa confiabilidade.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computador que nunca falha mas é sempre desligado duas semanas por ano tem alta confiabilidade, mas somente 96% de disponibilidade.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1236279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Segurança no funcionamento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0945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Se um sistema deixar de funcionar corretamente durante um certo tempo, nada de catastrófico acontecerá.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Exemplo: sistemas de controle de usinas de energia nuclear. Sistema potencialmente inseguro.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2752430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Capacidade de manutenção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638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Facilidade com que um sistema que falhou pode ser consertado.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Modularização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  <a:p>
            <a:pPr lvl="1"/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sistema com grande capacidade de manutenção tende a ter alta disponibilidade.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60503866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82454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05457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358239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95" y="685990"/>
            <a:ext cx="3628390" cy="9271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Estados </a:t>
            </a:r>
            <a:r>
              <a:rPr sz="1100" spc="-10" dirty="0">
                <a:latin typeface="Arial"/>
                <a:cs typeface="Arial"/>
              </a:rPr>
              <a:t>de um</a:t>
            </a:r>
            <a:r>
              <a:rPr sz="1100" spc="-5" dirty="0">
                <a:latin typeface="Arial"/>
                <a:cs typeface="Arial"/>
              </a:rPr>
              <a:t> Sistema:</a:t>
            </a:r>
            <a:endParaRPr sz="1100" dirty="0">
              <a:latin typeface="Arial"/>
              <a:cs typeface="Arial"/>
            </a:endParaRPr>
          </a:p>
          <a:p>
            <a:pPr marL="289560" marR="4381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Sistema próprio: </a:t>
            </a:r>
            <a:r>
              <a:rPr sz="1000" dirty="0">
                <a:latin typeface="Arial"/>
                <a:cs typeface="Arial"/>
              </a:rPr>
              <a:t>serviço </a:t>
            </a:r>
            <a:r>
              <a:rPr sz="1000" spc="-5" dirty="0">
                <a:latin typeface="Arial"/>
                <a:cs typeface="Arial"/>
              </a:rPr>
              <a:t>é fornecido pelo sistema como </a:t>
            </a:r>
            <a:r>
              <a:rPr sz="1000" spc="-15" dirty="0" err="1">
                <a:latin typeface="Arial"/>
                <a:cs typeface="Arial"/>
              </a:rPr>
              <a:t>foi</a:t>
            </a:r>
            <a:r>
              <a:rPr sz="1000" spc="-15" dirty="0">
                <a:latin typeface="Arial"/>
                <a:cs typeface="Arial"/>
              </a:rPr>
              <a:t>  </a:t>
            </a:r>
            <a:r>
              <a:rPr sz="1000" spc="-5" dirty="0" err="1">
                <a:latin typeface="Arial"/>
                <a:cs typeface="Arial"/>
              </a:rPr>
              <a:t>especificado</a:t>
            </a:r>
            <a:r>
              <a:rPr lang="pt-BR" sz="1000" spc="-5" dirty="0">
                <a:latin typeface="Arial"/>
                <a:cs typeface="Arial"/>
              </a:rPr>
              <a:t> (ou nominal em inglês)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Sistema interrompido ou impróprio: </a:t>
            </a:r>
            <a:r>
              <a:rPr sz="1000" dirty="0">
                <a:latin typeface="Arial"/>
                <a:cs typeface="Arial"/>
              </a:rPr>
              <a:t>serviço </a:t>
            </a:r>
            <a:r>
              <a:rPr sz="1000" spc="-5" dirty="0">
                <a:latin typeface="Arial"/>
                <a:cs typeface="Arial"/>
              </a:rPr>
              <a:t>não é fornecido  conforme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especificado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1689671"/>
            <a:ext cx="3343275" cy="125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8264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05644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41072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54989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764995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119261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2258441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473541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" y="262536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3031" y="2777197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4395" y="687884"/>
            <a:ext cx="3661855" cy="21920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Confiabilidade </a:t>
            </a:r>
            <a:r>
              <a:rPr sz="1100" spc="-10" dirty="0">
                <a:latin typeface="Arial"/>
                <a:cs typeface="Arial"/>
              </a:rPr>
              <a:t>pode </a:t>
            </a:r>
            <a:r>
              <a:rPr sz="1100" spc="-5" dirty="0">
                <a:latin typeface="Arial"/>
                <a:cs typeface="Arial"/>
              </a:rPr>
              <a:t>ser representada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por:</a:t>
            </a: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30" dirty="0">
                <a:latin typeface="Arial"/>
                <a:cs typeface="Arial"/>
              </a:rPr>
              <a:t>Tempo </a:t>
            </a:r>
            <a:r>
              <a:rPr sz="1000" spc="-5" dirty="0">
                <a:latin typeface="Arial"/>
                <a:cs typeface="Arial"/>
              </a:rPr>
              <a:t>Médio </a:t>
            </a:r>
            <a:r>
              <a:rPr sz="1000" spc="-15" dirty="0">
                <a:latin typeface="Arial"/>
                <a:cs typeface="Arial"/>
              </a:rPr>
              <a:t>Para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(MTTF): indica o tempo médio  que o sistema fica sem</a:t>
            </a:r>
            <a:r>
              <a:rPr sz="1000" spc="-10" dirty="0">
                <a:latin typeface="Arial"/>
                <a:cs typeface="Arial"/>
              </a:rPr>
              <a:t> falhar</a:t>
            </a:r>
            <a:endParaRPr sz="1000" dirty="0">
              <a:latin typeface="Arial"/>
              <a:cs typeface="Arial"/>
            </a:endParaRPr>
          </a:p>
          <a:p>
            <a:pPr marL="566420" marR="1000125">
              <a:lnSpc>
                <a:spcPct val="101499"/>
              </a:lnSpc>
              <a:spcBef>
                <a:spcPts val="470"/>
              </a:spcBef>
            </a:pPr>
            <a:r>
              <a:rPr sz="900" spc="-5" dirty="0">
                <a:latin typeface="Arial"/>
                <a:cs typeface="Arial"/>
              </a:rPr>
              <a:t>Ex.: X horas ou dias de funcionamento  Quanto </a:t>
            </a:r>
            <a:r>
              <a:rPr sz="900" spc="-10" dirty="0">
                <a:latin typeface="Arial"/>
                <a:cs typeface="Arial"/>
              </a:rPr>
              <a:t>maior, </a:t>
            </a:r>
            <a:r>
              <a:rPr sz="900" spc="-5" dirty="0">
                <a:latin typeface="Arial"/>
                <a:cs typeface="Arial"/>
              </a:rPr>
              <a:t>melhor</a:t>
            </a:r>
            <a:endParaRPr sz="900" dirty="0">
              <a:latin typeface="Arial"/>
              <a:cs typeface="Arial"/>
            </a:endParaRPr>
          </a:p>
          <a:p>
            <a:pPr marL="289560" marR="104139">
              <a:lnSpc>
                <a:spcPct val="100000"/>
              </a:lnSpc>
              <a:spcBef>
                <a:spcPts val="515"/>
              </a:spcBef>
            </a:pPr>
            <a:r>
              <a:rPr sz="1000" spc="-30" dirty="0">
                <a:latin typeface="Arial"/>
                <a:cs typeface="Arial"/>
              </a:rPr>
              <a:t>Tempo </a:t>
            </a:r>
            <a:r>
              <a:rPr sz="1000" spc="-5" dirty="0">
                <a:latin typeface="Arial"/>
                <a:cs typeface="Arial"/>
              </a:rPr>
              <a:t>Médio Entre </a:t>
            </a:r>
            <a:r>
              <a:rPr sz="1000" spc="-15" dirty="0">
                <a:latin typeface="Arial"/>
                <a:cs typeface="Arial"/>
              </a:rPr>
              <a:t>Falhas </a:t>
            </a:r>
            <a:r>
              <a:rPr sz="1000" spc="-5" dirty="0">
                <a:latin typeface="Arial"/>
                <a:cs typeface="Arial"/>
              </a:rPr>
              <a:t>(MTBF): representa o tempo  entre </a:t>
            </a:r>
            <a:r>
              <a:rPr sz="1000" spc="-10" dirty="0">
                <a:latin typeface="Arial"/>
                <a:cs typeface="Arial"/>
              </a:rPr>
              <a:t>falhas </a:t>
            </a:r>
            <a:r>
              <a:rPr sz="1000" spc="-5" dirty="0">
                <a:latin typeface="Arial"/>
                <a:cs typeface="Arial"/>
              </a:rPr>
              <a:t>sucessivas</a:t>
            </a:r>
            <a:endParaRPr sz="1000" dirty="0">
              <a:latin typeface="Arial"/>
              <a:cs typeface="Arial"/>
            </a:endParaRPr>
          </a:p>
          <a:p>
            <a:pPr marL="566420" marR="1313815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Ex.: Y horas ou dias entre </a:t>
            </a:r>
            <a:r>
              <a:rPr sz="900" spc="-10" dirty="0">
                <a:latin typeface="Arial"/>
                <a:cs typeface="Arial"/>
              </a:rPr>
              <a:t>falhas  </a:t>
            </a:r>
            <a:r>
              <a:rPr sz="900" spc="-5" dirty="0">
                <a:latin typeface="Arial"/>
                <a:cs typeface="Arial"/>
              </a:rPr>
              <a:t>Quanto </a:t>
            </a:r>
            <a:r>
              <a:rPr sz="900" spc="-10" dirty="0">
                <a:latin typeface="Arial"/>
                <a:cs typeface="Arial"/>
              </a:rPr>
              <a:t>maior,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melhor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509"/>
              </a:spcBef>
            </a:pPr>
            <a:r>
              <a:rPr sz="1000" spc="-5" dirty="0">
                <a:latin typeface="Arial"/>
                <a:cs typeface="Arial"/>
              </a:rPr>
              <a:t>Probabilidade (taxa) 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Falha</a:t>
            </a:r>
            <a:endParaRPr sz="1000" dirty="0">
              <a:latin typeface="Arial"/>
              <a:cs typeface="Arial"/>
            </a:endParaRPr>
          </a:p>
          <a:p>
            <a:pPr marL="289560" marR="128143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Arial"/>
                <a:cs typeface="Arial"/>
              </a:rPr>
              <a:t>Ex.: </a:t>
            </a:r>
            <a:r>
              <a:rPr sz="1000" spc="50" dirty="0">
                <a:latin typeface="Arial"/>
                <a:cs typeface="Arial"/>
              </a:rPr>
              <a:t>10</a:t>
            </a:r>
            <a:r>
              <a:rPr sz="1050" i="1" spc="75" baseline="27777" dirty="0">
                <a:latin typeface="Arial"/>
                <a:cs typeface="Arial"/>
              </a:rPr>
              <a:t>−Z </a:t>
            </a:r>
            <a:r>
              <a:rPr sz="1000" spc="-10" dirty="0">
                <a:latin typeface="Arial"/>
                <a:cs typeface="Arial"/>
              </a:rPr>
              <a:t>falhas/hora </a:t>
            </a:r>
            <a:r>
              <a:rPr sz="1000" spc="-5" dirty="0">
                <a:latin typeface="Arial"/>
                <a:cs typeface="Arial"/>
              </a:rPr>
              <a:t>ou falhas/dia  Quanto maior o </a:t>
            </a:r>
            <a:r>
              <a:rPr sz="1000" spc="-10" dirty="0">
                <a:latin typeface="Arial"/>
                <a:cs typeface="Arial"/>
              </a:rPr>
              <a:t>expoente,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melhor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20484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43488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94097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219337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122" y="934104"/>
            <a:ext cx="3908128" cy="208736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Manutenibilidade é </a:t>
            </a:r>
            <a:r>
              <a:rPr sz="1100" spc="-5" dirty="0">
                <a:latin typeface="Arial"/>
                <a:cs typeface="Arial"/>
              </a:rPr>
              <a:t>representada</a:t>
            </a:r>
            <a:r>
              <a:rPr sz="1100" dirty="0">
                <a:latin typeface="Arial"/>
                <a:cs typeface="Arial"/>
              </a:rPr>
              <a:t> por:</a:t>
            </a:r>
          </a:p>
          <a:p>
            <a:pPr marL="289560" marR="362585">
              <a:lnSpc>
                <a:spcPct val="100000"/>
              </a:lnSpc>
              <a:spcBef>
                <a:spcPts val="475"/>
              </a:spcBef>
            </a:pPr>
            <a:r>
              <a:rPr sz="1000" spc="-30" dirty="0">
                <a:latin typeface="Arial"/>
                <a:cs typeface="Arial"/>
              </a:rPr>
              <a:t>Tempo </a:t>
            </a:r>
            <a:r>
              <a:rPr sz="1000" spc="-5" dirty="0">
                <a:latin typeface="Arial"/>
                <a:cs typeface="Arial"/>
              </a:rPr>
              <a:t>Médio </a:t>
            </a:r>
            <a:r>
              <a:rPr sz="1000" spc="-15" dirty="0">
                <a:latin typeface="Arial"/>
                <a:cs typeface="Arial"/>
              </a:rPr>
              <a:t>Para </a:t>
            </a:r>
            <a:r>
              <a:rPr sz="1000" spc="-5" dirty="0">
                <a:latin typeface="Arial"/>
                <a:cs typeface="Arial"/>
              </a:rPr>
              <a:t>Reparo (MTTR): indica o tempo  necessário para que o sistema </a:t>
            </a:r>
            <a:r>
              <a:rPr sz="1000" spc="-10" dirty="0">
                <a:latin typeface="Arial"/>
                <a:cs typeface="Arial"/>
              </a:rPr>
              <a:t>volte </a:t>
            </a:r>
            <a:r>
              <a:rPr sz="1000" spc="-5" dirty="0">
                <a:latin typeface="Arial"/>
                <a:cs typeface="Arial"/>
              </a:rPr>
              <a:t>a funcionar  corretamente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65"/>
              </a:spcBef>
            </a:pPr>
            <a:r>
              <a:rPr sz="900" spc="-5" dirty="0">
                <a:latin typeface="Arial"/>
                <a:cs typeface="Arial"/>
              </a:rPr>
              <a:t>Ex.: X segundos, minutos ou horas para o sistema </a:t>
            </a:r>
            <a:r>
              <a:rPr sz="900" spc="-10" dirty="0">
                <a:latin typeface="Arial"/>
                <a:cs typeface="Arial"/>
              </a:rPr>
              <a:t>voltar </a:t>
            </a:r>
            <a:r>
              <a:rPr sz="900" spc="-5" dirty="0">
                <a:latin typeface="Arial"/>
                <a:cs typeface="Arial"/>
              </a:rPr>
              <a:t>a  funcionar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corretamente</a:t>
            </a:r>
            <a:endParaRPr sz="9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Arial"/>
                <a:cs typeface="Arial"/>
              </a:rPr>
              <a:t>Quanto </a:t>
            </a:r>
            <a:r>
              <a:rPr sz="900" spc="-10" dirty="0">
                <a:latin typeface="Arial"/>
                <a:cs typeface="Arial"/>
              </a:rPr>
              <a:t>menor, </a:t>
            </a:r>
            <a:r>
              <a:rPr sz="900" spc="-5" dirty="0" err="1">
                <a:latin typeface="Arial"/>
                <a:cs typeface="Arial"/>
              </a:rPr>
              <a:t>melhor</a:t>
            </a:r>
            <a:endParaRPr lang="pt-BR" sz="900" spc="-5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endParaRPr lang="pt-BR" sz="900" spc="-5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r>
              <a:rPr lang="pt-BR" sz="900" spc="-5" dirty="0">
                <a:latin typeface="Arial"/>
                <a:cs typeface="Arial"/>
              </a:rPr>
              <a:t>Para hardware, geralmente em contrato e é expresso através de uma SLA</a:t>
            </a:r>
          </a:p>
          <a:p>
            <a:pPr marL="737870" indent="-171450">
              <a:lnSpc>
                <a:spcPct val="100000"/>
              </a:lnSpc>
              <a:spcBef>
                <a:spcPts val="20"/>
              </a:spcBef>
              <a:buFontTx/>
              <a:buChar char="-"/>
            </a:pPr>
            <a:r>
              <a:rPr lang="pt-BR" sz="900" spc="-5" dirty="0">
                <a:latin typeface="Arial"/>
                <a:cs typeface="Arial"/>
              </a:rPr>
              <a:t>Service </a:t>
            </a:r>
            <a:r>
              <a:rPr lang="pt-BR" sz="900" spc="-5" dirty="0" err="1">
                <a:latin typeface="Arial"/>
                <a:cs typeface="Arial"/>
              </a:rPr>
              <a:t>Level</a:t>
            </a:r>
            <a:r>
              <a:rPr lang="pt-BR" sz="900" spc="-5" dirty="0">
                <a:latin typeface="Arial"/>
                <a:cs typeface="Arial"/>
              </a:rPr>
              <a:t> </a:t>
            </a:r>
            <a:r>
              <a:rPr lang="pt-BR" sz="900" spc="-5" dirty="0" err="1">
                <a:latin typeface="Arial"/>
                <a:cs typeface="Arial"/>
              </a:rPr>
              <a:t>Agreement</a:t>
            </a:r>
            <a:r>
              <a:rPr lang="pt-BR" sz="900" spc="-5" dirty="0">
                <a:latin typeface="Arial"/>
                <a:cs typeface="Arial"/>
              </a:rPr>
              <a:t> ou Acordo de Nível de Serviço</a:t>
            </a: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endParaRPr lang="pt-BR" sz="900" spc="-5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r>
              <a:rPr lang="pt-BR" sz="900" spc="-5" dirty="0">
                <a:latin typeface="Arial"/>
                <a:cs typeface="Arial"/>
              </a:rPr>
              <a:t>Quantidade de réplicas ou equipamentos sobressalentes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Ariane 5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850" y="1656708"/>
            <a:ext cx="4038600" cy="14330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Lançado em 4/6/1996 pela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European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Space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10 anos de projeto, ao custo de 7 bilhões de dólares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Foguete e sua carga avaliados em 500 milhões de dólares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Explodiu 40 segundos depois do lançamento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Motivo: conversão de um número de ponto flutuante de 64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(correspondente à velocidade horizontal do foguete)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para um valor inteiro de 16 bits (ao reusar um módulo da Ariane 4)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  <p:pic>
        <p:nvPicPr>
          <p:cNvPr id="15" name="Picture 3" descr="ariane">
            <a:extLst>
              <a:ext uri="{FF2B5EF4-FFF2-40B4-BE49-F238E27FC236}">
                <a16:creationId xmlns:a16="http://schemas.microsoft.com/office/drawing/2014/main" id="{B491B3C5-553D-4389-B233-32984382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4166" y="512898"/>
            <a:ext cx="2759658" cy="11173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3877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6880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37124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510423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800240"/>
            <a:ext cx="3013075" cy="8102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Disponibilidade </a:t>
            </a:r>
            <a:r>
              <a:rPr sz="1100" spc="-10" dirty="0">
                <a:latin typeface="Arial"/>
                <a:cs typeface="Arial"/>
              </a:rPr>
              <a:t>é </a:t>
            </a:r>
            <a:r>
              <a:rPr sz="1100" spc="-5" dirty="0">
                <a:latin typeface="Arial"/>
                <a:cs typeface="Arial"/>
              </a:rPr>
              <a:t>representada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por:</a:t>
            </a: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Grau de disponibilidade: MTBF/(MTBF +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MTTR)</a:t>
            </a:r>
            <a:endParaRPr sz="1000" dirty="0">
              <a:latin typeface="Arial"/>
              <a:cs typeface="Arial"/>
            </a:endParaRPr>
          </a:p>
          <a:p>
            <a:pPr marL="566420" marR="21209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Ex.: sistema disponível por 99.9% do tempo  Quanto </a:t>
            </a:r>
            <a:r>
              <a:rPr sz="900" spc="-10" dirty="0">
                <a:latin typeface="Arial"/>
                <a:cs typeface="Arial"/>
              </a:rPr>
              <a:t>maior, </a:t>
            </a:r>
            <a:r>
              <a:rPr sz="900" spc="-5" dirty="0">
                <a:latin typeface="Arial"/>
                <a:cs typeface="Arial"/>
              </a:rPr>
              <a:t>melhor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007" y="1682420"/>
            <a:ext cx="3057525" cy="1076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19979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42981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88531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08775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22693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1061251"/>
            <a:ext cx="3599179" cy="14964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 err="1">
                <a:latin typeface="Arial"/>
                <a:cs typeface="Arial"/>
              </a:rPr>
              <a:t>Segur</a:t>
            </a:r>
            <a:r>
              <a:rPr lang="pt-BR" sz="1100" spc="-5" dirty="0" err="1">
                <a:latin typeface="Arial"/>
                <a:cs typeface="Arial"/>
              </a:rPr>
              <a:t>ança</a:t>
            </a:r>
            <a:r>
              <a:rPr lang="pt-BR" sz="1100" spc="-5" dirty="0">
                <a:latin typeface="Arial"/>
                <a:cs typeface="Arial"/>
              </a:rPr>
              <a:t> no funcionamento (seguridade/</a:t>
            </a:r>
            <a:r>
              <a:rPr lang="pt-BR" sz="1100" spc="-5" dirty="0" err="1">
                <a:latin typeface="Arial"/>
                <a:cs typeface="Arial"/>
              </a:rPr>
              <a:t>safety</a:t>
            </a:r>
            <a:r>
              <a:rPr lang="pt-BR" sz="1100" spc="-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é </a:t>
            </a:r>
            <a:r>
              <a:rPr sz="1100" spc="-5" dirty="0">
                <a:latin typeface="Arial"/>
                <a:cs typeface="Arial"/>
              </a:rPr>
              <a:t>representada </a:t>
            </a:r>
            <a:r>
              <a:rPr sz="1100" dirty="0">
                <a:latin typeface="Arial"/>
                <a:cs typeface="Arial"/>
              </a:rPr>
              <a:t>por:</a:t>
            </a: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Grau de Seguridade: probabilidade do sistema ser  recuperável (de não se </a:t>
            </a:r>
            <a:r>
              <a:rPr sz="1000" dirty="0">
                <a:latin typeface="Arial"/>
                <a:cs typeface="Arial"/>
              </a:rPr>
              <a:t>tornar </a:t>
            </a:r>
            <a:r>
              <a:rPr sz="1000" spc="-5" dirty="0">
                <a:latin typeface="Arial"/>
                <a:cs typeface="Arial"/>
              </a:rPr>
              <a:t>impróprio) em caso de </a:t>
            </a:r>
            <a:r>
              <a:rPr sz="1000" spc="-10" dirty="0">
                <a:latin typeface="Arial"/>
                <a:cs typeface="Arial"/>
              </a:rPr>
              <a:t>falha,  </a:t>
            </a:r>
            <a:r>
              <a:rPr sz="1000" spc="-5" dirty="0">
                <a:latin typeface="Arial"/>
                <a:cs typeface="Arial"/>
              </a:rPr>
              <a:t>ou seja, a chance de uma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não ser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catastrófica</a:t>
            </a:r>
            <a:endParaRPr lang="pt-BR" sz="1000" spc="5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15" dirty="0" err="1">
                <a:latin typeface="Arial"/>
                <a:cs typeface="Arial"/>
              </a:rPr>
              <a:t>Falhas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 Benignas/(Falhas Benignas +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Catastróficas)</a:t>
            </a:r>
            <a:endParaRPr sz="1000" dirty="0">
              <a:latin typeface="Arial"/>
              <a:cs typeface="Arial"/>
            </a:endParaRPr>
          </a:p>
          <a:p>
            <a:pPr marL="566420" marR="775970">
              <a:lnSpc>
                <a:spcPct val="101499"/>
              </a:lnSpc>
              <a:spcBef>
                <a:spcPts val="459"/>
              </a:spcBef>
            </a:pPr>
            <a:r>
              <a:rPr sz="900" spc="-5" dirty="0">
                <a:latin typeface="Arial"/>
                <a:cs typeface="Arial"/>
              </a:rPr>
              <a:t>Ex.: sistema recuperável em 98% das </a:t>
            </a:r>
            <a:r>
              <a:rPr sz="900" spc="-10" dirty="0">
                <a:latin typeface="Arial"/>
                <a:cs typeface="Arial"/>
              </a:rPr>
              <a:t>falhas  </a:t>
            </a:r>
            <a:r>
              <a:rPr sz="900" spc="-5" dirty="0">
                <a:latin typeface="Arial"/>
                <a:cs typeface="Arial"/>
              </a:rPr>
              <a:t>Quanto </a:t>
            </a:r>
            <a:r>
              <a:rPr sz="900" spc="-10" dirty="0">
                <a:latin typeface="Arial"/>
                <a:cs typeface="Arial"/>
              </a:rPr>
              <a:t>maior, </a:t>
            </a:r>
            <a:r>
              <a:rPr sz="900" spc="-5" dirty="0">
                <a:latin typeface="Arial"/>
                <a:cs typeface="Arial"/>
              </a:rPr>
              <a:t>melhor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87810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0812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3105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44974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664843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186728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214563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36072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119" y="256316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0119" y="270234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6434" y="561410"/>
            <a:ext cx="3814255" cy="267586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pt-BR" sz="1100" spc="-15" dirty="0">
                <a:latin typeface="Arial"/>
                <a:cs typeface="Arial"/>
              </a:rPr>
              <a:t>Falta</a:t>
            </a:r>
            <a:r>
              <a:rPr sz="1100" spc="-1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Erro 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Falha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lang="pt-BR" sz="1000" spc="-15" dirty="0">
                <a:latin typeface="Arial"/>
                <a:cs typeface="Arial"/>
              </a:rPr>
              <a:t>F</a:t>
            </a:r>
            <a:r>
              <a:rPr sz="1000" spc="-15" dirty="0" err="1">
                <a:latin typeface="Arial"/>
                <a:cs typeface="Arial"/>
              </a:rPr>
              <a:t>altas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lang="pt-BR" sz="1000" spc="-5" dirty="0">
                <a:latin typeface="Arial"/>
                <a:cs typeface="Arial"/>
              </a:rPr>
              <a:t>que </a:t>
            </a:r>
            <a:r>
              <a:rPr sz="1000" spc="-5" dirty="0" err="1">
                <a:latin typeface="Arial"/>
                <a:cs typeface="Arial"/>
              </a:rPr>
              <a:t>ocorrem</a:t>
            </a:r>
            <a:r>
              <a:rPr sz="1000" spc="-5" dirty="0">
                <a:latin typeface="Arial"/>
                <a:cs typeface="Arial"/>
              </a:rPr>
              <a:t> em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sistemas</a:t>
            </a:r>
            <a:endParaRPr sz="1000" dirty="0">
              <a:latin typeface="Arial"/>
              <a:cs typeface="Arial"/>
            </a:endParaRPr>
          </a:p>
          <a:p>
            <a:pPr marL="566420" marR="72517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Originadas por </a:t>
            </a:r>
            <a:r>
              <a:rPr sz="900" spc="-10" dirty="0">
                <a:latin typeface="Arial"/>
                <a:cs typeface="Arial"/>
              </a:rPr>
              <a:t>fatores </a:t>
            </a:r>
            <a:r>
              <a:rPr sz="900" dirty="0">
                <a:latin typeface="Arial"/>
                <a:cs typeface="Arial"/>
              </a:rPr>
              <a:t>internos </a:t>
            </a:r>
            <a:r>
              <a:rPr sz="900" spc="-5" dirty="0">
                <a:latin typeface="Arial"/>
                <a:cs typeface="Arial"/>
              </a:rPr>
              <a:t>ou externos  </a:t>
            </a:r>
            <a:r>
              <a:rPr sz="900" spc="-15" dirty="0">
                <a:latin typeface="Arial"/>
                <a:cs typeface="Arial"/>
              </a:rPr>
              <a:t>Podem </a:t>
            </a:r>
            <a:r>
              <a:rPr sz="900" spc="-5" dirty="0">
                <a:latin typeface="Arial"/>
                <a:cs typeface="Arial"/>
              </a:rPr>
              <a:t>ficar </a:t>
            </a:r>
            <a:r>
              <a:rPr sz="900" dirty="0">
                <a:latin typeface="Arial"/>
                <a:cs typeface="Arial"/>
              </a:rPr>
              <a:t>dormentes </a:t>
            </a:r>
            <a:r>
              <a:rPr sz="900" spc="-5" dirty="0">
                <a:latin typeface="Arial"/>
                <a:cs typeface="Arial"/>
              </a:rPr>
              <a:t>até </a:t>
            </a:r>
            <a:r>
              <a:rPr sz="900" spc="-5" dirty="0" err="1">
                <a:latin typeface="Arial"/>
                <a:cs typeface="Arial"/>
              </a:rPr>
              <a:t>serem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 err="1">
                <a:latin typeface="Arial"/>
                <a:cs typeface="Arial"/>
              </a:rPr>
              <a:t>notadas</a:t>
            </a:r>
            <a:endParaRPr lang="pt-BR" sz="900" spc="-5" dirty="0">
              <a:latin typeface="Arial"/>
              <a:cs typeface="Arial"/>
            </a:endParaRPr>
          </a:p>
          <a:p>
            <a:pPr marL="566420" marR="725170">
              <a:lnSpc>
                <a:spcPct val="101499"/>
              </a:lnSpc>
              <a:spcBef>
                <a:spcPts val="475"/>
              </a:spcBef>
            </a:pPr>
            <a:r>
              <a:rPr lang="pt-BR" sz="900" spc="-5" dirty="0">
                <a:latin typeface="Arial"/>
                <a:cs typeface="Arial"/>
              </a:rPr>
              <a:t>Algumas faltas também são conhecidas como BUGS</a:t>
            </a:r>
          </a:p>
          <a:p>
            <a:pPr marL="566420" marR="725170">
              <a:lnSpc>
                <a:spcPct val="101499"/>
              </a:lnSpc>
              <a:spcBef>
                <a:spcPts val="475"/>
              </a:spcBef>
            </a:pPr>
            <a:r>
              <a:rPr lang="pt-BR" sz="900" spc="-5" dirty="0">
                <a:latin typeface="Arial"/>
                <a:cs typeface="Arial"/>
              </a:rPr>
              <a:t>Ou simplesmente componentes inoperantes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Arial"/>
                <a:cs typeface="Arial"/>
              </a:rPr>
              <a:t>Erros são resultantes de </a:t>
            </a:r>
            <a:r>
              <a:rPr sz="1000" spc="-10" dirty="0" err="1">
                <a:latin typeface="Arial"/>
                <a:cs typeface="Arial"/>
              </a:rPr>
              <a:t>faltas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Ocorrem quando </a:t>
            </a:r>
            <a:r>
              <a:rPr sz="900" spc="-10" dirty="0">
                <a:latin typeface="Arial"/>
                <a:cs typeface="Arial"/>
              </a:rPr>
              <a:t>faltas </a:t>
            </a:r>
            <a:r>
              <a:rPr sz="900" spc="-5" dirty="0">
                <a:latin typeface="Arial"/>
                <a:cs typeface="Arial"/>
              </a:rPr>
              <a:t>impedem o funcionamento </a:t>
            </a:r>
            <a:r>
              <a:rPr sz="900" dirty="0">
                <a:latin typeface="Arial"/>
                <a:cs typeface="Arial"/>
              </a:rPr>
              <a:t>normal  </a:t>
            </a:r>
            <a:r>
              <a:rPr sz="900" spc="-5" dirty="0">
                <a:latin typeface="Arial"/>
                <a:cs typeface="Arial"/>
              </a:rPr>
              <a:t>do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sistema</a:t>
            </a:r>
            <a:endParaRPr sz="9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Arial"/>
                <a:cs typeface="Arial"/>
              </a:rPr>
              <a:t>Diferentes </a:t>
            </a:r>
            <a:r>
              <a:rPr sz="900" spc="-10" dirty="0">
                <a:latin typeface="Arial"/>
                <a:cs typeface="Arial"/>
              </a:rPr>
              <a:t>faltas </a:t>
            </a:r>
            <a:r>
              <a:rPr sz="900" spc="-5" dirty="0">
                <a:latin typeface="Arial"/>
                <a:cs typeface="Arial"/>
              </a:rPr>
              <a:t>podem causar o mesmo erro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1000" spc="-15" dirty="0">
                <a:latin typeface="Arial"/>
                <a:cs typeface="Arial"/>
              </a:rPr>
              <a:t>Falhas </a:t>
            </a:r>
            <a:r>
              <a:rPr sz="1000" spc="-5" dirty="0">
                <a:latin typeface="Arial"/>
                <a:cs typeface="Arial"/>
              </a:rPr>
              <a:t>podem ocorrer </a:t>
            </a:r>
            <a:r>
              <a:rPr sz="1000" spc="-10" dirty="0">
                <a:latin typeface="Arial"/>
                <a:cs typeface="Arial"/>
              </a:rPr>
              <a:t>devido </a:t>
            </a:r>
            <a:r>
              <a:rPr sz="1000" spc="-5" dirty="0">
                <a:latin typeface="Arial"/>
                <a:cs typeface="Arial"/>
              </a:rPr>
              <a:t>a erros no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</a:t>
            </a:r>
            <a:endParaRPr sz="1000" dirty="0">
              <a:latin typeface="Arial"/>
              <a:cs typeface="Arial"/>
            </a:endParaRPr>
          </a:p>
          <a:p>
            <a:pPr marL="566420" marR="757555">
              <a:lnSpc>
                <a:spcPct val="101499"/>
              </a:lnSpc>
              <a:spcBef>
                <a:spcPts val="480"/>
              </a:spcBef>
            </a:pPr>
            <a:r>
              <a:rPr sz="900" spc="-5" dirty="0">
                <a:latin typeface="Arial"/>
                <a:cs typeface="Arial"/>
              </a:rPr>
              <a:t>A </a:t>
            </a:r>
            <a:r>
              <a:rPr sz="900" spc="-10" dirty="0">
                <a:latin typeface="Arial"/>
                <a:cs typeface="Arial"/>
              </a:rPr>
              <a:t>falha </a:t>
            </a:r>
            <a:r>
              <a:rPr sz="900" spc="-5" dirty="0">
                <a:latin typeface="Arial"/>
                <a:cs typeface="Arial"/>
              </a:rPr>
              <a:t>é o </a:t>
            </a:r>
            <a:r>
              <a:rPr sz="900" spc="-10" dirty="0">
                <a:latin typeface="Arial"/>
                <a:cs typeface="Arial"/>
              </a:rPr>
              <a:t>efeito </a:t>
            </a:r>
            <a:r>
              <a:rPr sz="900" spc="-5" dirty="0">
                <a:latin typeface="Arial"/>
                <a:cs typeface="Arial"/>
              </a:rPr>
              <a:t>observável do </a:t>
            </a:r>
            <a:r>
              <a:rPr sz="900" spc="-5" dirty="0" err="1">
                <a:latin typeface="Arial"/>
                <a:cs typeface="Arial"/>
              </a:rPr>
              <a:t>erro</a:t>
            </a:r>
            <a:r>
              <a:rPr sz="900" spc="-5" dirty="0">
                <a:latin typeface="Arial"/>
                <a:cs typeface="Arial"/>
              </a:rPr>
              <a:t> </a:t>
            </a:r>
            <a:endParaRPr lang="pt-BR" sz="900" spc="-5" dirty="0">
              <a:latin typeface="Arial"/>
              <a:cs typeface="Arial"/>
            </a:endParaRPr>
          </a:p>
          <a:p>
            <a:pPr marL="566420" marR="757555">
              <a:lnSpc>
                <a:spcPct val="101499"/>
              </a:lnSpc>
              <a:spcBef>
                <a:spcPts val="480"/>
              </a:spcBef>
            </a:pPr>
            <a:r>
              <a:rPr sz="900" spc="-5" dirty="0" err="1">
                <a:latin typeface="Arial"/>
                <a:cs typeface="Arial"/>
              </a:rPr>
              <a:t>Diversos</a:t>
            </a:r>
            <a:r>
              <a:rPr sz="900" spc="-5" dirty="0">
                <a:latin typeface="Arial"/>
                <a:cs typeface="Arial"/>
              </a:rPr>
              <a:t> erros podem </a:t>
            </a:r>
            <a:r>
              <a:rPr sz="900" spc="-15" dirty="0">
                <a:latin typeface="Arial"/>
                <a:cs typeface="Arial"/>
              </a:rPr>
              <a:t>levar </a:t>
            </a:r>
            <a:r>
              <a:rPr sz="900" spc="-5" dirty="0">
                <a:latin typeface="Arial"/>
                <a:cs typeface="Arial"/>
              </a:rPr>
              <a:t>à mesma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falha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5417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8421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48664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62582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190417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18253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915619"/>
            <a:ext cx="3562985" cy="1645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5" dirty="0">
                <a:latin typeface="Arial"/>
                <a:cs typeface="Arial"/>
              </a:rPr>
              <a:t>Falta, </a:t>
            </a:r>
            <a:r>
              <a:rPr sz="1100" spc="-5" dirty="0">
                <a:latin typeface="Arial"/>
                <a:cs typeface="Arial"/>
              </a:rPr>
              <a:t>Erro 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Falha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latin typeface="Arial"/>
                <a:cs typeface="Arial"/>
              </a:rPr>
              <a:t>Exemplo: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HD</a:t>
            </a:r>
            <a:endParaRPr sz="10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490"/>
              </a:spcBef>
            </a:pPr>
            <a:r>
              <a:rPr sz="900" spc="-5" dirty="0">
                <a:latin typeface="Arial"/>
                <a:cs typeface="Arial"/>
              </a:rPr>
              <a:t>Um setor do disco pode estar com </a:t>
            </a:r>
            <a:r>
              <a:rPr sz="900" spc="-10" dirty="0">
                <a:latin typeface="Arial"/>
                <a:cs typeface="Arial"/>
              </a:rPr>
              <a:t>defeito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(falta)</a:t>
            </a:r>
            <a:endParaRPr sz="900" dirty="0">
              <a:latin typeface="Arial"/>
              <a:cs typeface="Arial"/>
            </a:endParaRPr>
          </a:p>
          <a:p>
            <a:pPr marL="566420" marR="61594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Um erro de leitura pode ocorrer se um programa tentar ler  ou </a:t>
            </a:r>
            <a:r>
              <a:rPr sz="900" spc="-10" dirty="0">
                <a:latin typeface="Arial"/>
                <a:cs typeface="Arial"/>
              </a:rPr>
              <a:t>escrever </a:t>
            </a:r>
            <a:r>
              <a:rPr sz="900" spc="-5" dirty="0">
                <a:latin typeface="Arial"/>
                <a:cs typeface="Arial"/>
              </a:rPr>
              <a:t>neste setor</a:t>
            </a:r>
            <a:endParaRPr sz="900" dirty="0">
              <a:latin typeface="Arial"/>
              <a:cs typeface="Arial"/>
            </a:endParaRPr>
          </a:p>
          <a:p>
            <a:pPr marL="566420" marR="66675">
              <a:lnSpc>
                <a:spcPct val="101499"/>
              </a:lnSpc>
            </a:pPr>
            <a:r>
              <a:rPr sz="900" spc="-15" dirty="0">
                <a:latin typeface="Arial"/>
                <a:cs typeface="Arial"/>
              </a:rPr>
              <a:t>Pode </a:t>
            </a:r>
            <a:r>
              <a:rPr sz="900" spc="-5" dirty="0">
                <a:latin typeface="Arial"/>
                <a:cs typeface="Arial"/>
              </a:rPr>
              <a:t>ocorrer uma </a:t>
            </a:r>
            <a:r>
              <a:rPr sz="900" spc="-10" dirty="0">
                <a:latin typeface="Arial"/>
                <a:cs typeface="Arial"/>
              </a:rPr>
              <a:t>falha </a:t>
            </a:r>
            <a:r>
              <a:rPr sz="900" spc="-5" dirty="0">
                <a:latin typeface="Arial"/>
                <a:cs typeface="Arial"/>
              </a:rPr>
              <a:t>em um sistema que tente acessar  este setor e não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consiga</a:t>
            </a:r>
            <a:endParaRPr sz="9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Se os dados </a:t>
            </a:r>
            <a:r>
              <a:rPr sz="900" spc="-10" dirty="0">
                <a:latin typeface="Arial"/>
                <a:cs typeface="Arial"/>
              </a:rPr>
              <a:t>gravados </a:t>
            </a:r>
            <a:r>
              <a:rPr sz="900" spc="-5" dirty="0">
                <a:latin typeface="Arial"/>
                <a:cs typeface="Arial"/>
              </a:rPr>
              <a:t>neste setor estiverem replicados em  outro local, o sistema pode tolerar a </a:t>
            </a:r>
            <a:r>
              <a:rPr sz="900" spc="-10" dirty="0">
                <a:latin typeface="Arial"/>
                <a:cs typeface="Arial"/>
              </a:rPr>
              <a:t>falta </a:t>
            </a:r>
            <a:r>
              <a:rPr sz="900" spc="-5" dirty="0">
                <a:latin typeface="Arial"/>
                <a:cs typeface="Arial"/>
              </a:rPr>
              <a:t>e não apresentar  </a:t>
            </a:r>
            <a:r>
              <a:rPr sz="900" spc="-10" dirty="0">
                <a:latin typeface="Arial"/>
                <a:cs typeface="Arial"/>
              </a:rPr>
              <a:t>falha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Conceitos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86607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94167"/>
            <a:ext cx="1212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Arial"/>
                <a:cs typeface="Arial"/>
              </a:rPr>
              <a:t>Falhas </a:t>
            </a:r>
            <a:r>
              <a:rPr sz="1100" spc="-10" dirty="0">
                <a:latin typeface="Arial"/>
                <a:cs typeface="Arial"/>
              </a:rPr>
              <a:t>em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Cascata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36815"/>
            <a:ext cx="4114800" cy="1838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1352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4355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75087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95332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231669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51002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774966"/>
            <a:ext cx="3622040" cy="197421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5" dirty="0">
                <a:latin typeface="Arial"/>
                <a:cs typeface="Arial"/>
              </a:rPr>
              <a:t>Falhas </a:t>
            </a:r>
            <a:r>
              <a:rPr sz="1100" spc="-10" dirty="0">
                <a:latin typeface="Arial"/>
                <a:cs typeface="Arial"/>
              </a:rPr>
              <a:t>em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Cascata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de um componente pode ocasionar a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de outro  que necessita dos </a:t>
            </a:r>
            <a:r>
              <a:rPr sz="1000" dirty="0">
                <a:latin typeface="Arial"/>
                <a:cs typeface="Arial"/>
              </a:rPr>
              <a:t>serviços </a:t>
            </a:r>
            <a:r>
              <a:rPr sz="1000" spc="-5" dirty="0">
                <a:latin typeface="Arial"/>
                <a:cs typeface="Arial"/>
              </a:rPr>
              <a:t>do primeiro, e assim  sucessivamente, podendo </a:t>
            </a:r>
            <a:r>
              <a:rPr sz="1000" spc="-15" dirty="0">
                <a:latin typeface="Arial"/>
                <a:cs typeface="Arial"/>
              </a:rPr>
              <a:t>levar </a:t>
            </a:r>
            <a:r>
              <a:rPr sz="1000" spc="-5" dirty="0">
                <a:latin typeface="Arial"/>
                <a:cs typeface="Arial"/>
              </a:rPr>
              <a:t>o sistema como um todo a  </a:t>
            </a:r>
            <a:r>
              <a:rPr sz="1000" spc="-10" dirty="0">
                <a:latin typeface="Arial"/>
                <a:cs typeface="Arial"/>
              </a:rPr>
              <a:t>falhar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Exemplo:</a:t>
            </a:r>
            <a:endParaRPr sz="1000" dirty="0">
              <a:latin typeface="Arial"/>
              <a:cs typeface="Arial"/>
            </a:endParaRPr>
          </a:p>
          <a:p>
            <a:pPr marL="566420" marR="18034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Uma </a:t>
            </a:r>
            <a:r>
              <a:rPr sz="900" spc="-10" dirty="0">
                <a:latin typeface="Arial"/>
                <a:cs typeface="Arial"/>
              </a:rPr>
              <a:t>falta </a:t>
            </a:r>
            <a:r>
              <a:rPr sz="900" spc="-5" dirty="0">
                <a:latin typeface="Arial"/>
                <a:cs typeface="Arial"/>
              </a:rPr>
              <a:t>no disco pode causar uma </a:t>
            </a:r>
            <a:r>
              <a:rPr sz="900" spc="-10" dirty="0">
                <a:latin typeface="Arial"/>
                <a:cs typeface="Arial"/>
              </a:rPr>
              <a:t>falha </a:t>
            </a:r>
            <a:r>
              <a:rPr sz="900" spc="-5" dirty="0">
                <a:latin typeface="Arial"/>
                <a:cs typeface="Arial"/>
              </a:rPr>
              <a:t>no sistema de  arquivos</a:t>
            </a:r>
            <a:endParaRPr sz="900" dirty="0">
              <a:latin typeface="Arial"/>
              <a:cs typeface="Arial"/>
            </a:endParaRPr>
          </a:p>
          <a:p>
            <a:pPr marL="566420" marR="425450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Os </a:t>
            </a:r>
            <a:r>
              <a:rPr sz="900" dirty="0">
                <a:latin typeface="Arial"/>
                <a:cs typeface="Arial"/>
              </a:rPr>
              <a:t>servidores </a:t>
            </a:r>
            <a:r>
              <a:rPr sz="900" spc="-15" dirty="0">
                <a:latin typeface="Arial"/>
                <a:cs typeface="Arial"/>
              </a:rPr>
              <a:t>Web </a:t>
            </a:r>
            <a:r>
              <a:rPr sz="900" spc="-5" dirty="0">
                <a:latin typeface="Arial"/>
                <a:cs typeface="Arial"/>
              </a:rPr>
              <a:t>e de e-mail, que usam o sist. de  </a:t>
            </a:r>
            <a:r>
              <a:rPr sz="900" spc="-10" dirty="0">
                <a:latin typeface="Arial"/>
                <a:cs typeface="Arial"/>
              </a:rPr>
              <a:t>arquivos, </a:t>
            </a:r>
            <a:r>
              <a:rPr sz="900" spc="-5" dirty="0">
                <a:latin typeface="Arial"/>
                <a:cs typeface="Arial"/>
              </a:rPr>
              <a:t>podem </a:t>
            </a:r>
            <a:r>
              <a:rPr sz="900" spc="-10" dirty="0">
                <a:latin typeface="Arial"/>
                <a:cs typeface="Arial"/>
              </a:rPr>
              <a:t>falhar</a:t>
            </a:r>
            <a:endParaRPr sz="900" dirty="0">
              <a:latin typeface="Arial"/>
              <a:cs typeface="Arial"/>
            </a:endParaRPr>
          </a:p>
          <a:p>
            <a:pPr marL="566420" marR="227329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Uma aplicação de comércio eletrônico baseada na </a:t>
            </a:r>
            <a:r>
              <a:rPr sz="900" spc="-15" dirty="0">
                <a:latin typeface="Arial"/>
                <a:cs typeface="Arial"/>
              </a:rPr>
              <a:t>Web  </a:t>
            </a:r>
            <a:r>
              <a:rPr sz="900" spc="-5" dirty="0">
                <a:latin typeface="Arial"/>
                <a:cs typeface="Arial"/>
              </a:rPr>
              <a:t>pode também</a:t>
            </a:r>
            <a:r>
              <a:rPr sz="900" spc="-10" dirty="0">
                <a:latin typeface="Arial"/>
                <a:cs typeface="Arial"/>
              </a:rPr>
              <a:t> falhar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85011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08013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2319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45237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68239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1986064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007" y="220645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43649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" y="2740152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395" y="711569"/>
            <a:ext cx="3463290" cy="230511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Previsão 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  <a:p>
            <a:pPr marL="289560" marR="62484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Estima a probabilidade de que </a:t>
            </a:r>
            <a:r>
              <a:rPr lang="pt-BR" sz="1000" spc="-10" dirty="0">
                <a:latin typeface="Arial"/>
                <a:cs typeface="Arial"/>
              </a:rPr>
              <a:t>defeitos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ocorram  </a:t>
            </a:r>
            <a:r>
              <a:rPr sz="1000" spc="-10" dirty="0">
                <a:latin typeface="Arial"/>
                <a:cs typeface="Arial"/>
              </a:rPr>
              <a:t>Permite </a:t>
            </a:r>
            <a:r>
              <a:rPr sz="1000" spc="-5" dirty="0">
                <a:latin typeface="Arial"/>
                <a:cs typeface="Arial"/>
              </a:rPr>
              <a:t>que se </a:t>
            </a:r>
            <a:r>
              <a:rPr sz="1000" spc="-10" dirty="0">
                <a:latin typeface="Arial"/>
                <a:cs typeface="Arial"/>
              </a:rPr>
              <a:t>avalie </a:t>
            </a:r>
            <a:r>
              <a:rPr sz="1000" spc="-5" dirty="0">
                <a:latin typeface="Arial"/>
                <a:cs typeface="Arial"/>
              </a:rPr>
              <a:t>os </a:t>
            </a:r>
            <a:r>
              <a:rPr sz="1000" dirty="0">
                <a:latin typeface="Arial"/>
                <a:cs typeface="Arial"/>
              </a:rPr>
              <a:t>riscos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falha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10" dirty="0">
                <a:latin typeface="Arial"/>
                <a:cs typeface="Arial"/>
              </a:rPr>
              <a:t>Remoção 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Faltas</a:t>
            </a:r>
            <a:endParaRPr lang="pt-BR" sz="1100" dirty="0">
              <a:latin typeface="Arial"/>
              <a:cs typeface="Arial"/>
            </a:endParaRPr>
          </a:p>
          <a:p>
            <a:pPr marL="289560" marR="276860">
              <a:lnSpc>
                <a:spcPct val="100000"/>
              </a:lnSpc>
              <a:spcBef>
                <a:spcPts val="475"/>
              </a:spcBef>
            </a:pPr>
            <a:r>
              <a:rPr lang="pt-BR" sz="1000" spc="-5" dirty="0">
                <a:latin typeface="Arial"/>
                <a:cs typeface="Arial"/>
              </a:rPr>
              <a:t>Consiste em detectar e </a:t>
            </a:r>
            <a:r>
              <a:rPr lang="pt-BR" sz="1000" spc="-10" dirty="0">
                <a:latin typeface="Arial"/>
                <a:cs typeface="Arial"/>
              </a:rPr>
              <a:t>remover </a:t>
            </a:r>
            <a:r>
              <a:rPr lang="pt-BR" sz="1000" spc="-5" dirty="0">
                <a:latin typeface="Arial"/>
                <a:cs typeface="Arial"/>
              </a:rPr>
              <a:t>as </a:t>
            </a:r>
            <a:r>
              <a:rPr lang="pt-BR" sz="1000" spc="-10" dirty="0">
                <a:latin typeface="Arial"/>
                <a:cs typeface="Arial"/>
              </a:rPr>
              <a:t>defeitos </a:t>
            </a:r>
            <a:r>
              <a:rPr lang="pt-BR" sz="1000" spc="-5" dirty="0">
                <a:latin typeface="Arial"/>
                <a:cs typeface="Arial"/>
              </a:rPr>
              <a:t>antes que  causem erros e</a:t>
            </a:r>
            <a:r>
              <a:rPr lang="pt-BR" sz="1000" spc="-10" dirty="0">
                <a:latin typeface="Arial"/>
                <a:cs typeface="Arial"/>
              </a:rPr>
              <a:t> falhas</a:t>
            </a:r>
            <a:endParaRPr lang="pt-BR" sz="1000" dirty="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5" dirty="0" err="1">
                <a:latin typeface="Arial"/>
                <a:cs typeface="Arial"/>
              </a:rPr>
              <a:t>Usar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ferramentas </a:t>
            </a:r>
            <a:r>
              <a:rPr sz="1000" spc="-5" dirty="0">
                <a:latin typeface="Arial"/>
                <a:cs typeface="Arial"/>
              </a:rPr>
              <a:t>como </a:t>
            </a:r>
            <a:r>
              <a:rPr sz="1000" spc="-10" dirty="0">
                <a:latin typeface="Arial"/>
                <a:cs typeface="Arial"/>
              </a:rPr>
              <a:t>debugger, </a:t>
            </a:r>
            <a:r>
              <a:rPr sz="1000" spc="-5" dirty="0">
                <a:latin typeface="Arial"/>
                <a:cs typeface="Arial"/>
              </a:rPr>
              <a:t>scandisk,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Prevenção </a:t>
            </a:r>
            <a:r>
              <a:rPr sz="1100" spc="-10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latin typeface="Arial"/>
                <a:cs typeface="Arial"/>
              </a:rPr>
              <a:t>Elimina as condições que </a:t>
            </a:r>
            <a:r>
              <a:rPr sz="1000" spc="-15" dirty="0">
                <a:latin typeface="Arial"/>
                <a:cs typeface="Arial"/>
              </a:rPr>
              <a:t>fazem </a:t>
            </a:r>
            <a:r>
              <a:rPr sz="1000" spc="-5" dirty="0">
                <a:latin typeface="Arial"/>
                <a:cs typeface="Arial"/>
              </a:rPr>
              <a:t>com que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ocorram  durante a operação do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Usa replicação </a:t>
            </a:r>
            <a:r>
              <a:rPr sz="1000" dirty="0">
                <a:latin typeface="Arial"/>
                <a:cs typeface="Arial"/>
              </a:rPr>
              <a:t>interna, </a:t>
            </a:r>
            <a:r>
              <a:rPr sz="1000" spc="-5" dirty="0">
                <a:latin typeface="Arial"/>
                <a:cs typeface="Arial"/>
              </a:rPr>
              <a:t>técnicas de </a:t>
            </a:r>
            <a:r>
              <a:rPr sz="1000" spc="-10" dirty="0">
                <a:latin typeface="Arial"/>
                <a:cs typeface="Arial"/>
              </a:rPr>
              <a:t>validação, </a:t>
            </a:r>
            <a:r>
              <a:rPr sz="1000" spc="-5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Conceitos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88943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817535"/>
            <a:ext cx="1180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Tolerância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58938"/>
            <a:ext cx="3819525" cy="179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Conceitos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7218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0220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007" y="1574444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80446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17670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406738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4" y="833642"/>
            <a:ext cx="3738055" cy="18275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20" dirty="0">
                <a:latin typeface="Arial"/>
                <a:cs typeface="Arial"/>
              </a:rPr>
              <a:t>Tolerância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Propriedade de sistemas que não </a:t>
            </a:r>
            <a:r>
              <a:rPr sz="1000" spc="-10" dirty="0">
                <a:latin typeface="Arial"/>
                <a:cs typeface="Arial"/>
              </a:rPr>
              <a:t>falham </a:t>
            </a:r>
            <a:r>
              <a:rPr sz="1000" spc="-5" dirty="0">
                <a:latin typeface="Arial"/>
                <a:cs typeface="Arial"/>
              </a:rPr>
              <a:t>necessariamente  ao se deparar com uma</a:t>
            </a:r>
            <a:r>
              <a:rPr sz="1000" spc="-10" dirty="0">
                <a:latin typeface="Arial"/>
                <a:cs typeface="Arial"/>
              </a:rPr>
              <a:t> falta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5" dirty="0">
                <a:latin typeface="Arial"/>
                <a:cs typeface="Arial"/>
              </a:rPr>
              <a:t>Sistemas </a:t>
            </a:r>
            <a:r>
              <a:rPr sz="1100" spc="-20" dirty="0">
                <a:latin typeface="Arial"/>
                <a:cs typeface="Arial"/>
              </a:rPr>
              <a:t>Tolerantes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  <a:p>
            <a:pPr marL="289560" marR="41402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São sistemas capazes de tolerar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encontradas  durante a sua</a:t>
            </a:r>
            <a:r>
              <a:rPr sz="1000" spc="-10" dirty="0">
                <a:latin typeface="Arial"/>
                <a:cs typeface="Arial"/>
              </a:rPr>
              <a:t> execução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spc="-5" dirty="0">
                <a:latin typeface="Arial"/>
                <a:cs typeface="Arial"/>
              </a:rPr>
              <a:t>Técnicas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20" dirty="0">
                <a:latin typeface="Arial"/>
                <a:cs typeface="Arial"/>
              </a:rPr>
              <a:t>Tolerância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Faltas</a:t>
            </a:r>
            <a:endParaRPr sz="1100" dirty="0">
              <a:latin typeface="Arial"/>
              <a:cs typeface="Arial"/>
            </a:endParaRPr>
          </a:p>
          <a:p>
            <a:pPr marL="289560" marR="258445">
              <a:lnSpc>
                <a:spcPct val="100000"/>
              </a:lnSpc>
              <a:spcBef>
                <a:spcPts val="470"/>
              </a:spcBef>
            </a:pPr>
            <a:r>
              <a:rPr sz="1000" spc="-10" dirty="0">
                <a:latin typeface="Arial"/>
                <a:cs typeface="Arial"/>
              </a:rPr>
              <a:t>Permitem prevenir falhas </a:t>
            </a:r>
            <a:r>
              <a:rPr sz="1000" spc="-5" dirty="0">
                <a:latin typeface="Arial"/>
                <a:cs typeface="Arial"/>
              </a:rPr>
              <a:t>contornando as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que os  sistemas podem vir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apresentar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Tipos de</a:t>
            </a:r>
            <a:r>
              <a:rPr spc="-10" dirty="0"/>
              <a:t> </a:t>
            </a:r>
            <a:r>
              <a:rPr dirty="0"/>
              <a:t>Faltas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4095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7099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42281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72647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09871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328748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031" y="248057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902425"/>
            <a:ext cx="3493770" cy="16808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Classificação </a:t>
            </a:r>
            <a:r>
              <a:rPr sz="1100" spc="-10" dirty="0">
                <a:latin typeface="Arial"/>
                <a:cs typeface="Arial"/>
              </a:rPr>
              <a:t>em </a:t>
            </a:r>
            <a:r>
              <a:rPr sz="1100" spc="-5" dirty="0">
                <a:latin typeface="Arial"/>
                <a:cs typeface="Arial"/>
              </a:rPr>
              <a:t>relação </a:t>
            </a:r>
            <a:r>
              <a:rPr sz="1100" spc="-1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sua origem: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Física: causada pelo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hardware</a:t>
            </a:r>
            <a:endParaRPr sz="1000" dirty="0">
              <a:latin typeface="Arial"/>
              <a:cs typeface="Arial"/>
            </a:endParaRPr>
          </a:p>
          <a:p>
            <a:pPr marL="289560" marR="30162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De projeto: introduzida durante a </a:t>
            </a:r>
            <a:r>
              <a:rPr sz="1000" spc="-10" dirty="0">
                <a:latin typeface="Arial"/>
                <a:cs typeface="Arial"/>
              </a:rPr>
              <a:t>fase </a:t>
            </a:r>
            <a:r>
              <a:rPr sz="1000" spc="-5" dirty="0">
                <a:latin typeface="Arial"/>
                <a:cs typeface="Arial"/>
              </a:rPr>
              <a:t>de projeto do  sistema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De interação: ocorrida nas interfaces entre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componentes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do sistema ou na interação com o mundo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exterior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-5" dirty="0">
                <a:latin typeface="Arial"/>
                <a:cs typeface="Arial"/>
              </a:rPr>
              <a:t>Classificação </a:t>
            </a:r>
            <a:r>
              <a:rPr sz="1100" spc="-10" dirty="0">
                <a:latin typeface="Arial"/>
                <a:cs typeface="Arial"/>
              </a:rPr>
              <a:t>em </a:t>
            </a:r>
            <a:r>
              <a:rPr sz="1100" spc="-5" dirty="0">
                <a:latin typeface="Arial"/>
                <a:cs typeface="Arial"/>
              </a:rPr>
              <a:t>relação </a:t>
            </a:r>
            <a:r>
              <a:rPr sz="1100" spc="-10" dirty="0">
                <a:latin typeface="Arial"/>
                <a:cs typeface="Arial"/>
              </a:rPr>
              <a:t>à </a:t>
            </a:r>
            <a:r>
              <a:rPr sz="1100" spc="-5" dirty="0">
                <a:latin typeface="Arial"/>
                <a:cs typeface="Arial"/>
              </a:rPr>
              <a:t>sua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natureza:</a:t>
            </a:r>
            <a:endParaRPr sz="1100" dirty="0">
              <a:latin typeface="Arial"/>
              <a:cs typeface="Arial"/>
            </a:endParaRPr>
          </a:p>
          <a:p>
            <a:pPr marL="289560" marR="1852295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latin typeface="Arial"/>
                <a:cs typeface="Arial"/>
              </a:rPr>
              <a:t>Acidental ou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Intencional  Maliciosa 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Não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Therac-25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4330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Máquinas de aceleração linear utilizadas no tratamento de câncer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Texas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Center, Tyler, entre 1985 e 1987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Quatro pessoas em tratamento médico de câncer receberam doses letais de radiação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Motivo: falha de programação na coordenação de tarefas concorrentes (condição de disputa).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691921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Tipos de</a:t>
            </a:r>
            <a:r>
              <a:rPr spc="-10" dirty="0"/>
              <a:t> </a:t>
            </a:r>
            <a:r>
              <a:rPr dirty="0"/>
              <a:t>Faltas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2152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5154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30337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52378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753806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1905635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007" y="212604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356066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" y="250790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3031" y="265973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4395" y="782981"/>
            <a:ext cx="3494698" cy="190757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Classificação </a:t>
            </a:r>
            <a:r>
              <a:rPr sz="1100" spc="-10" dirty="0">
                <a:latin typeface="Arial"/>
                <a:cs typeface="Arial"/>
              </a:rPr>
              <a:t>em </a:t>
            </a:r>
            <a:r>
              <a:rPr sz="1100" spc="-5" dirty="0">
                <a:latin typeface="Arial"/>
                <a:cs typeface="Arial"/>
              </a:rPr>
              <a:t>relação </a:t>
            </a:r>
            <a:r>
              <a:rPr sz="1100" spc="-10" dirty="0">
                <a:latin typeface="Arial"/>
                <a:cs typeface="Arial"/>
              </a:rPr>
              <a:t>ao </a:t>
            </a:r>
            <a:r>
              <a:rPr sz="1100" spc="-5" dirty="0">
                <a:latin typeface="Arial"/>
                <a:cs typeface="Arial"/>
              </a:rPr>
              <a:t>seu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surgimento:</a:t>
            </a:r>
            <a:endParaRPr sz="1100" dirty="0">
              <a:latin typeface="Arial"/>
              <a:cs typeface="Arial"/>
            </a:endParaRPr>
          </a:p>
          <a:p>
            <a:pPr marL="289560" marR="25019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Na </a:t>
            </a:r>
            <a:r>
              <a:rPr sz="1000" spc="-10" dirty="0">
                <a:latin typeface="Arial"/>
                <a:cs typeface="Arial"/>
              </a:rPr>
              <a:t>fase </a:t>
            </a:r>
            <a:r>
              <a:rPr sz="1000" spc="-5" dirty="0">
                <a:latin typeface="Arial"/>
                <a:cs typeface="Arial"/>
              </a:rPr>
              <a:t>de desenvolvimento do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sistema</a:t>
            </a:r>
            <a:endParaRPr lang="pt-BR" sz="1000" spc="-5" dirty="0">
              <a:latin typeface="Arial"/>
              <a:cs typeface="Arial"/>
            </a:endParaRPr>
          </a:p>
          <a:p>
            <a:pPr marL="289560" marR="25019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Na </a:t>
            </a:r>
            <a:r>
              <a:rPr sz="1000" spc="-10" dirty="0" err="1">
                <a:latin typeface="Arial"/>
                <a:cs typeface="Arial"/>
              </a:rPr>
              <a:t>fase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5" dirty="0" err="1">
                <a:latin typeface="Arial"/>
                <a:cs typeface="Arial"/>
              </a:rPr>
              <a:t>operação</a:t>
            </a:r>
            <a:r>
              <a:rPr sz="1000" spc="-5" dirty="0">
                <a:latin typeface="Arial"/>
                <a:cs typeface="Arial"/>
              </a:rPr>
              <a:t> 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sistema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5" dirty="0" err="1">
                <a:latin typeface="Arial"/>
                <a:cs typeface="Arial"/>
              </a:rPr>
              <a:t>Classificação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err="1">
                <a:latin typeface="Arial"/>
                <a:cs typeface="Arial"/>
              </a:rPr>
              <a:t>em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 err="1">
                <a:latin typeface="Arial"/>
                <a:cs typeface="Arial"/>
              </a:rPr>
              <a:t>relação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à </a:t>
            </a:r>
            <a:r>
              <a:rPr sz="1100" spc="-5" dirty="0" err="1">
                <a:latin typeface="Arial"/>
                <a:cs typeface="Arial"/>
              </a:rPr>
              <a:t>sua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 err="1">
                <a:latin typeface="Arial"/>
                <a:cs typeface="Arial"/>
              </a:rPr>
              <a:t>localização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89560" marR="2044700">
              <a:lnSpc>
                <a:spcPct val="100000"/>
              </a:lnSpc>
              <a:spcBef>
                <a:spcPts val="475"/>
              </a:spcBef>
            </a:pPr>
            <a:r>
              <a:rPr sz="1000" dirty="0" err="1">
                <a:latin typeface="Arial"/>
                <a:cs typeface="Arial"/>
              </a:rPr>
              <a:t>Interna</a:t>
            </a:r>
            <a:r>
              <a:rPr sz="1000" dirty="0">
                <a:latin typeface="Arial"/>
                <a:cs typeface="Arial"/>
              </a:rPr>
              <a:t>  </a:t>
            </a:r>
            <a:r>
              <a:rPr lang="pt-BR" sz="1000" dirty="0">
                <a:latin typeface="Arial"/>
                <a:cs typeface="Arial"/>
              </a:rPr>
              <a:t>ou </a:t>
            </a:r>
            <a:r>
              <a:rPr sz="1000" spc="-5" dirty="0">
                <a:latin typeface="Arial"/>
                <a:cs typeface="Arial"/>
              </a:rPr>
              <a:t>Exte</a:t>
            </a:r>
            <a:r>
              <a:rPr sz="1000" spc="1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na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spc="-5" dirty="0">
                <a:latin typeface="Arial"/>
                <a:cs typeface="Arial"/>
              </a:rPr>
              <a:t>Classificação </a:t>
            </a:r>
            <a:r>
              <a:rPr sz="1100" spc="-10" dirty="0">
                <a:latin typeface="Arial"/>
                <a:cs typeface="Arial"/>
              </a:rPr>
              <a:t>em </a:t>
            </a:r>
            <a:r>
              <a:rPr sz="1100" spc="-5" dirty="0">
                <a:latin typeface="Arial"/>
                <a:cs typeface="Arial"/>
              </a:rPr>
              <a:t>relação </a:t>
            </a:r>
            <a:r>
              <a:rPr sz="1100" spc="-10" dirty="0">
                <a:latin typeface="Arial"/>
                <a:cs typeface="Arial"/>
              </a:rPr>
              <a:t>à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persistência: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470"/>
              </a:spcBef>
            </a:pPr>
            <a:r>
              <a:rPr sz="1000" spc="-15" dirty="0">
                <a:latin typeface="Arial"/>
                <a:cs typeface="Arial"/>
              </a:rPr>
              <a:t>Temporária</a:t>
            </a:r>
            <a:endParaRPr sz="1000" dirty="0">
              <a:latin typeface="Arial"/>
              <a:cs typeface="Arial"/>
            </a:endParaRPr>
          </a:p>
          <a:p>
            <a:pPr marL="289560" marR="1020444">
              <a:lnSpc>
                <a:spcPts val="1200"/>
              </a:lnSpc>
              <a:spcBef>
                <a:spcPts val="40"/>
              </a:spcBef>
            </a:pPr>
            <a:r>
              <a:rPr sz="1000" spc="-15" dirty="0">
                <a:latin typeface="Arial"/>
                <a:cs typeface="Arial"/>
              </a:rPr>
              <a:t>Transiente </a:t>
            </a:r>
            <a:r>
              <a:rPr sz="1000" spc="-5" dirty="0">
                <a:latin typeface="Arial"/>
                <a:cs typeface="Arial"/>
              </a:rPr>
              <a:t>ou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Intermitente  </a:t>
            </a:r>
            <a:r>
              <a:rPr sz="1000" spc="-10" dirty="0">
                <a:latin typeface="Arial"/>
                <a:cs typeface="Arial"/>
              </a:rPr>
              <a:t>Permanente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Tipos de</a:t>
            </a:r>
            <a:r>
              <a:rPr spc="-10" dirty="0"/>
              <a:t> </a:t>
            </a:r>
            <a:r>
              <a:rPr dirty="0"/>
              <a:t>Faltas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1240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4244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34487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48405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1762417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116683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231912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119" y="245830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" y="2673400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395" y="773875"/>
            <a:ext cx="3394075" cy="20021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Classificação </a:t>
            </a:r>
            <a:r>
              <a:rPr sz="1100" spc="-10" dirty="0">
                <a:latin typeface="Arial"/>
                <a:cs typeface="Arial"/>
              </a:rPr>
              <a:t>com base no modelo de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faltas: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15" dirty="0">
                <a:latin typeface="Arial"/>
                <a:cs typeface="Arial"/>
              </a:rPr>
              <a:t>Faltas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Omissivas</a:t>
            </a:r>
            <a:endParaRPr sz="10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490"/>
              </a:spcBef>
            </a:pPr>
            <a:r>
              <a:rPr sz="900" spc="-5" dirty="0">
                <a:latin typeface="Arial"/>
                <a:cs typeface="Arial"/>
              </a:rPr>
              <a:t>Crash: deixa de funcionar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permanentemente</a:t>
            </a:r>
            <a:endParaRPr sz="9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Omissão: sistema deixou de </a:t>
            </a:r>
            <a:r>
              <a:rPr sz="900" spc="-15" dirty="0">
                <a:latin typeface="Arial"/>
                <a:cs typeface="Arial"/>
              </a:rPr>
              <a:t>fazer </a:t>
            </a:r>
            <a:r>
              <a:rPr sz="900" spc="-5" dirty="0">
                <a:latin typeface="Arial"/>
                <a:cs typeface="Arial"/>
              </a:rPr>
              <a:t>o que </a:t>
            </a:r>
            <a:r>
              <a:rPr sz="900" spc="-10" dirty="0">
                <a:latin typeface="Arial"/>
                <a:cs typeface="Arial"/>
              </a:rPr>
              <a:t>deveria </a:t>
            </a:r>
            <a:r>
              <a:rPr sz="900" spc="-5" dirty="0">
                <a:latin typeface="Arial"/>
                <a:cs typeface="Arial"/>
              </a:rPr>
              <a:t>em um  </a:t>
            </a:r>
            <a:r>
              <a:rPr sz="900" dirty="0">
                <a:latin typeface="Arial"/>
                <a:cs typeface="Arial"/>
              </a:rPr>
              <a:t>determinado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instante</a:t>
            </a:r>
            <a:endParaRPr sz="900" dirty="0">
              <a:latin typeface="Arial"/>
              <a:cs typeface="Arial"/>
            </a:endParaRPr>
          </a:p>
          <a:p>
            <a:pPr marL="566420" marR="347980">
              <a:lnSpc>
                <a:spcPct val="101499"/>
              </a:lnSpc>
            </a:pPr>
            <a:r>
              <a:rPr sz="900" spc="-20" dirty="0">
                <a:latin typeface="Arial"/>
                <a:cs typeface="Arial"/>
              </a:rPr>
              <a:t>Temporal: </a:t>
            </a:r>
            <a:r>
              <a:rPr sz="900" spc="-5" dirty="0">
                <a:latin typeface="Arial"/>
                <a:cs typeface="Arial"/>
              </a:rPr>
              <a:t>sistema atrasou-se para </a:t>
            </a:r>
            <a:r>
              <a:rPr sz="900" spc="-10" dirty="0">
                <a:latin typeface="Arial"/>
                <a:cs typeface="Arial"/>
              </a:rPr>
              <a:t>executar </a:t>
            </a:r>
            <a:r>
              <a:rPr sz="900" spc="-5" dirty="0">
                <a:latin typeface="Arial"/>
                <a:cs typeface="Arial"/>
              </a:rPr>
              <a:t>uma  </a:t>
            </a:r>
            <a:r>
              <a:rPr sz="900" dirty="0">
                <a:latin typeface="Arial"/>
                <a:cs typeface="Arial"/>
              </a:rPr>
              <a:t>determinada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ação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1000" spc="-15" dirty="0">
                <a:latin typeface="Arial"/>
                <a:cs typeface="Arial"/>
              </a:rPr>
              <a:t>Faltas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Assertivas</a:t>
            </a:r>
            <a:endParaRPr sz="1000" dirty="0">
              <a:latin typeface="Arial"/>
              <a:cs typeface="Arial"/>
            </a:endParaRPr>
          </a:p>
          <a:p>
            <a:pPr marL="566420" marR="643255">
              <a:lnSpc>
                <a:spcPct val="101499"/>
              </a:lnSpc>
              <a:spcBef>
                <a:spcPts val="480"/>
              </a:spcBef>
            </a:pPr>
            <a:r>
              <a:rPr sz="900" spc="-5" dirty="0">
                <a:latin typeface="Arial"/>
                <a:cs typeface="Arial"/>
              </a:rPr>
              <a:t>Sintática: formato da saída é inadequado  Semântica: saída apresenta </a:t>
            </a:r>
            <a:r>
              <a:rPr sz="900" spc="-10" dirty="0">
                <a:latin typeface="Arial"/>
                <a:cs typeface="Arial"/>
              </a:rPr>
              <a:t>valor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incorreto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1000" spc="-15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Arbitrárias: omissivas +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assertivas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Tipos de</a:t>
            </a:r>
            <a:r>
              <a:rPr spc="-10" dirty="0"/>
              <a:t> </a:t>
            </a:r>
            <a:r>
              <a:rPr dirty="0"/>
              <a:t>Faltas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1603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9043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4226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69409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845919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199774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031" y="230141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1021842"/>
            <a:ext cx="3486785" cy="1382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Os </a:t>
            </a:r>
            <a:r>
              <a:rPr sz="1100" spc="-5" dirty="0">
                <a:latin typeface="Arial"/>
                <a:cs typeface="Arial"/>
              </a:rPr>
              <a:t>tipos </a:t>
            </a:r>
            <a:r>
              <a:rPr sz="1100" spc="-10" dirty="0">
                <a:latin typeface="Arial"/>
                <a:cs typeface="Arial"/>
              </a:rPr>
              <a:t>de faltas </a:t>
            </a:r>
            <a:r>
              <a:rPr sz="1100" spc="-5" dirty="0">
                <a:latin typeface="Arial"/>
                <a:cs typeface="Arial"/>
              </a:rPr>
              <a:t>mais freqüentes são:</a:t>
            </a:r>
            <a:endParaRPr sz="1100" dirty="0">
              <a:latin typeface="Arial"/>
              <a:cs typeface="Arial"/>
            </a:endParaRPr>
          </a:p>
          <a:p>
            <a:pPr marL="289560" marR="854075">
              <a:lnSpc>
                <a:spcPct val="100000"/>
              </a:lnSpc>
              <a:spcBef>
                <a:spcPts val="475"/>
              </a:spcBef>
            </a:pPr>
            <a:r>
              <a:rPr sz="1000" spc="-15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de operação e administração: 42%  </a:t>
            </a:r>
            <a:r>
              <a:rPr sz="1000" spc="-15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de software: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25%</a:t>
            </a:r>
            <a:endParaRPr sz="1000" dirty="0">
              <a:latin typeface="Arial"/>
              <a:cs typeface="Arial"/>
            </a:endParaRPr>
          </a:p>
          <a:p>
            <a:pPr marL="289560" marR="1781810">
              <a:lnSpc>
                <a:spcPts val="1200"/>
              </a:lnSpc>
              <a:spcBef>
                <a:spcPts val="30"/>
              </a:spcBef>
            </a:pPr>
            <a:r>
              <a:rPr sz="1000" spc="-15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de hardware: 18%  </a:t>
            </a:r>
            <a:r>
              <a:rPr sz="1000" spc="-15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de ambiente: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14%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Fonte: </a:t>
            </a:r>
            <a:r>
              <a:rPr sz="1000" spc="-5" dirty="0">
                <a:latin typeface="Arial"/>
                <a:cs typeface="Arial"/>
              </a:rPr>
              <a:t>Jim </a:t>
            </a:r>
            <a:r>
              <a:rPr sz="1000" spc="-30" dirty="0">
                <a:latin typeface="Arial"/>
                <a:cs typeface="Arial"/>
              </a:rPr>
              <a:t>Gray. </a:t>
            </a:r>
            <a:r>
              <a:rPr sz="1000" spc="-15" dirty="0">
                <a:latin typeface="Arial"/>
                <a:cs typeface="Arial"/>
              </a:rPr>
              <a:t>Why </a:t>
            </a:r>
            <a:r>
              <a:rPr sz="1000" spc="-5" dirty="0">
                <a:latin typeface="Arial"/>
                <a:cs typeface="Arial"/>
              </a:rPr>
              <a:t>do Computers Stop and What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Be Done About It? IEEE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SRDS’85.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Estudos mais recentes </a:t>
            </a:r>
            <a:r>
              <a:rPr sz="1000" dirty="0">
                <a:latin typeface="Arial"/>
                <a:cs typeface="Arial"/>
              </a:rPr>
              <a:t>confirmam </a:t>
            </a:r>
            <a:r>
              <a:rPr sz="1000" spc="-5" dirty="0">
                <a:latin typeface="Arial"/>
                <a:cs typeface="Arial"/>
              </a:rPr>
              <a:t>estes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dados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5821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007" y="144031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7035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7401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27768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986318"/>
            <a:ext cx="3615690" cy="154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5433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Tolerância </a:t>
            </a:r>
            <a:r>
              <a:rPr sz="1100" spc="-10" dirty="0">
                <a:latin typeface="Arial"/>
                <a:cs typeface="Arial"/>
              </a:rPr>
              <a:t>a faltas pode </a:t>
            </a:r>
            <a:r>
              <a:rPr sz="1100" spc="-5" dirty="0">
                <a:latin typeface="Arial"/>
                <a:cs typeface="Arial"/>
              </a:rPr>
              <a:t>ser obtida </a:t>
            </a:r>
            <a:r>
              <a:rPr sz="1100" spc="-10" dirty="0">
                <a:latin typeface="Arial"/>
                <a:cs typeface="Arial"/>
              </a:rPr>
              <a:t>através do </a:t>
            </a:r>
            <a:r>
              <a:rPr sz="1100" spc="-5" dirty="0">
                <a:latin typeface="Arial"/>
                <a:cs typeface="Arial"/>
              </a:rPr>
              <a:t>uso </a:t>
            </a:r>
            <a:r>
              <a:rPr sz="1100" spc="-10" dirty="0">
                <a:latin typeface="Arial"/>
                <a:cs typeface="Arial"/>
              </a:rPr>
              <a:t>de  </a:t>
            </a:r>
            <a:r>
              <a:rPr sz="1100" spc="-5" dirty="0">
                <a:latin typeface="Arial"/>
                <a:cs typeface="Arial"/>
              </a:rPr>
              <a:t>recursos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redundantes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Redundância </a:t>
            </a:r>
            <a:r>
              <a:rPr sz="1100" spc="-10" dirty="0">
                <a:latin typeface="Arial"/>
                <a:cs typeface="Arial"/>
              </a:rPr>
              <a:t>pode </a:t>
            </a:r>
            <a:r>
              <a:rPr sz="1100" spc="-5" dirty="0">
                <a:latin typeface="Arial"/>
                <a:cs typeface="Arial"/>
              </a:rPr>
              <a:t>ser aplicada das seguintes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maneiras:</a:t>
            </a:r>
            <a:endParaRPr sz="1100" dirty="0">
              <a:latin typeface="Arial"/>
              <a:cs typeface="Arial"/>
            </a:endParaRPr>
          </a:p>
          <a:p>
            <a:pPr marL="289560" marR="38735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latin typeface="Arial"/>
                <a:cs typeface="Arial"/>
              </a:rPr>
              <a:t>Redundância </a:t>
            </a:r>
            <a:r>
              <a:rPr sz="1000" spc="-20" dirty="0">
                <a:latin typeface="Arial"/>
                <a:cs typeface="Arial"/>
              </a:rPr>
              <a:t>Temporal: </a:t>
            </a:r>
            <a:r>
              <a:rPr sz="1000" spc="-5" dirty="0">
                <a:latin typeface="Arial"/>
                <a:cs typeface="Arial"/>
              </a:rPr>
              <a:t>repetir uma mesma </a:t>
            </a:r>
            <a:r>
              <a:rPr sz="1000" spc="-10" dirty="0">
                <a:latin typeface="Arial"/>
                <a:cs typeface="Arial"/>
              </a:rPr>
              <a:t>tarefa </a:t>
            </a:r>
            <a:r>
              <a:rPr sz="1000" spc="-5" dirty="0">
                <a:latin typeface="Arial"/>
                <a:cs typeface="Arial"/>
              </a:rPr>
              <a:t>até que  um resultado válido seja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obtido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Redundância de </a:t>
            </a:r>
            <a:r>
              <a:rPr sz="1000" spc="-15" dirty="0">
                <a:latin typeface="Arial"/>
                <a:cs typeface="Arial"/>
              </a:rPr>
              <a:t>Valores: </a:t>
            </a:r>
            <a:r>
              <a:rPr sz="1000" spc="-5" dirty="0">
                <a:latin typeface="Arial"/>
                <a:cs typeface="Arial"/>
              </a:rPr>
              <a:t>replicar um dado armazenado ou  enviado pela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rede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Redundância Espacial: usar várias réplicas de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um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componente de hardware ou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software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8959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961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92694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395" y="951039"/>
            <a:ext cx="3597910" cy="160749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Uso de </a:t>
            </a:r>
            <a:r>
              <a:rPr sz="1100" spc="-5" dirty="0">
                <a:latin typeface="Arial"/>
                <a:cs typeface="Arial"/>
              </a:rPr>
              <a:t>réplicas </a:t>
            </a:r>
            <a:r>
              <a:rPr sz="1100" spc="-10" dirty="0">
                <a:latin typeface="Arial"/>
                <a:cs typeface="Arial"/>
              </a:rPr>
              <a:t>aumenta 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disponibilidade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latin typeface="Arial"/>
                <a:cs typeface="Arial"/>
              </a:rPr>
              <a:t>Exemplo: </a:t>
            </a:r>
            <a:r>
              <a:rPr sz="1000" spc="-5" dirty="0">
                <a:latin typeface="Arial"/>
                <a:cs typeface="Arial"/>
              </a:rPr>
              <a:t>se a probabilidade de perda de uma mensagem  na rede é de 2% (disponibilidade de 0,98), se duplicarmos  todas as mensagens, a chance de se perder as duas  cópias será de 0,04% (disponibilidade de 1-0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02</a:t>
            </a:r>
            <a:r>
              <a:rPr sz="1050" baseline="27777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=0,99</a:t>
            </a:r>
            <a:r>
              <a:rPr lang="pt-BR" sz="1000" dirty="0">
                <a:latin typeface="Arial"/>
                <a:cs typeface="Arial"/>
              </a:rPr>
              <a:t>9</a:t>
            </a:r>
            <a:r>
              <a:rPr sz="1000" dirty="0">
                <a:latin typeface="Arial"/>
                <a:cs typeface="Arial"/>
              </a:rPr>
              <a:t>6) </a:t>
            </a:r>
            <a:endParaRPr lang="pt-BR" sz="10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10" dirty="0" err="1">
                <a:latin typeface="Arial"/>
                <a:cs typeface="Arial"/>
              </a:rPr>
              <a:t>Exemplo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2: se um </a:t>
            </a:r>
            <a:r>
              <a:rPr sz="1000" dirty="0">
                <a:latin typeface="Arial"/>
                <a:cs typeface="Arial"/>
              </a:rPr>
              <a:t>servidor </a:t>
            </a:r>
            <a:r>
              <a:rPr sz="1000" spc="-5" dirty="0">
                <a:latin typeface="Arial"/>
                <a:cs typeface="Arial"/>
              </a:rPr>
              <a:t>fica indisponível durante 8  horas a cada ano (disponibilidade de 0,999), se </a:t>
            </a:r>
            <a:r>
              <a:rPr sz="1000" dirty="0">
                <a:latin typeface="Arial"/>
                <a:cs typeface="Arial"/>
              </a:rPr>
              <a:t>criarmos </a:t>
            </a:r>
            <a:r>
              <a:rPr sz="1000" spc="-5" dirty="0">
                <a:latin typeface="Arial"/>
                <a:cs typeface="Arial"/>
              </a:rPr>
              <a:t>3  réplicas teremos uma parada total de 3,15 segundos em  um século (disponibilidade de 1-0</a:t>
            </a:r>
            <a:r>
              <a:rPr sz="1000" i="1" spc="-5" dirty="0">
                <a:latin typeface="Arial"/>
                <a:cs typeface="Arial"/>
              </a:rPr>
              <a:t>, </a:t>
            </a:r>
            <a:r>
              <a:rPr sz="1000" spc="5" dirty="0">
                <a:latin typeface="Arial"/>
                <a:cs typeface="Arial"/>
              </a:rPr>
              <a:t>001</a:t>
            </a:r>
            <a:r>
              <a:rPr sz="1050" spc="7" baseline="27777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=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0,999999999)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3083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43294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73659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219209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050" y="958937"/>
            <a:ext cx="3833685" cy="1639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657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O </a:t>
            </a:r>
            <a:r>
              <a:rPr sz="1100" spc="-5" dirty="0">
                <a:latin typeface="Arial"/>
                <a:cs typeface="Arial"/>
              </a:rPr>
              <a:t>acesso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serviços </a:t>
            </a:r>
            <a:r>
              <a:rPr sz="1100" spc="-10" dirty="0">
                <a:latin typeface="Arial"/>
                <a:cs typeface="Arial"/>
              </a:rPr>
              <a:t>ou dados </a:t>
            </a:r>
            <a:r>
              <a:rPr sz="1100" spc="-5" dirty="0">
                <a:latin typeface="Arial"/>
                <a:cs typeface="Arial"/>
              </a:rPr>
              <a:t>replicados </a:t>
            </a:r>
            <a:r>
              <a:rPr sz="1100" spc="-25" dirty="0">
                <a:latin typeface="Arial"/>
                <a:cs typeface="Arial"/>
              </a:rPr>
              <a:t>deve </a:t>
            </a:r>
            <a:r>
              <a:rPr sz="1100" spc="-5" dirty="0">
                <a:latin typeface="Arial"/>
                <a:cs typeface="Arial"/>
              </a:rPr>
              <a:t>ser  </a:t>
            </a:r>
            <a:r>
              <a:rPr sz="1100" spc="-10" dirty="0">
                <a:latin typeface="Arial"/>
                <a:cs typeface="Arial"/>
              </a:rPr>
              <a:t>transparente para 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usuário</a:t>
            </a:r>
            <a:endParaRPr sz="1100" dirty="0">
              <a:latin typeface="Arial"/>
              <a:cs typeface="Arial"/>
            </a:endParaRPr>
          </a:p>
          <a:p>
            <a:pPr marL="289560" marR="30734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Usuário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acessar o dado ou </a:t>
            </a:r>
            <a:r>
              <a:rPr sz="1000" dirty="0">
                <a:latin typeface="Arial"/>
                <a:cs typeface="Arial"/>
              </a:rPr>
              <a:t>serviço </a:t>
            </a:r>
            <a:r>
              <a:rPr sz="1000" spc="-5" dirty="0">
                <a:latin typeface="Arial"/>
                <a:cs typeface="Arial"/>
              </a:rPr>
              <a:t>replicado da  mesma forma que o </a:t>
            </a:r>
            <a:r>
              <a:rPr sz="1000" spc="-10" dirty="0">
                <a:latin typeface="Arial"/>
                <a:cs typeface="Arial"/>
              </a:rPr>
              <a:t>faria </a:t>
            </a:r>
            <a:r>
              <a:rPr sz="1000" spc="-5" dirty="0">
                <a:latin typeface="Arial"/>
                <a:cs typeface="Arial"/>
              </a:rPr>
              <a:t>se não </a:t>
            </a:r>
            <a:r>
              <a:rPr sz="1000" spc="-10" dirty="0">
                <a:latin typeface="Arial"/>
                <a:cs typeface="Arial"/>
              </a:rPr>
              <a:t>houvesse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replicação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Se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preciso manter a consistência dos dados replicados,  este processo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ser </a:t>
            </a:r>
            <a:r>
              <a:rPr sz="1000" spc="-10" dirty="0">
                <a:latin typeface="Arial"/>
                <a:cs typeface="Arial"/>
              </a:rPr>
              <a:t>efetuado </a:t>
            </a:r>
            <a:r>
              <a:rPr sz="1000" spc="-5" dirty="0">
                <a:latin typeface="Arial"/>
                <a:cs typeface="Arial"/>
              </a:rPr>
              <a:t>automaticamente pelas  réplicas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lang="pt-BR" sz="1000" spc="-5" dirty="0" err="1">
                <a:latin typeface="Arial"/>
                <a:cs typeface="Arial"/>
              </a:rPr>
              <a:t>Obs</a:t>
            </a:r>
            <a:r>
              <a:rPr lang="pt-BR" sz="1000" spc="-5" dirty="0">
                <a:latin typeface="Arial"/>
                <a:cs typeface="Arial"/>
              </a:rPr>
              <a:t>: </a:t>
            </a:r>
            <a:r>
              <a:rPr sz="1000" spc="-5" dirty="0" err="1">
                <a:latin typeface="Arial"/>
                <a:cs typeface="Arial"/>
              </a:rPr>
              <a:t>Mesmo</a:t>
            </a:r>
            <a:r>
              <a:rPr sz="1000" spc="-5" dirty="0">
                <a:latin typeface="Arial"/>
                <a:cs typeface="Arial"/>
              </a:rPr>
              <a:t> que mais de uma réplica responda a uma</a:t>
            </a:r>
            <a:endParaRPr sz="1000" dirty="0">
              <a:latin typeface="Arial"/>
              <a:cs typeface="Arial"/>
            </a:endParaRPr>
          </a:p>
          <a:p>
            <a:pPr marL="289560" marR="228600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Arial"/>
                <a:cs typeface="Arial"/>
              </a:rPr>
              <a:t>requisição, </a:t>
            </a:r>
            <a:r>
              <a:rPr sz="1000" spc="-5" dirty="0">
                <a:latin typeface="Arial"/>
                <a:cs typeface="Arial"/>
              </a:rPr>
              <a:t>apenas uma resposta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ser entregue ao  usuário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8504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508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77057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97302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11218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25136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2390546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946519"/>
            <a:ext cx="3386454" cy="15443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Técnicas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5" dirty="0">
                <a:latin typeface="Arial"/>
                <a:cs typeface="Arial"/>
              </a:rPr>
              <a:t>Replicação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Definem como as réplicas se </a:t>
            </a:r>
            <a:r>
              <a:rPr sz="1000" dirty="0">
                <a:latin typeface="Arial"/>
                <a:cs typeface="Arial"/>
              </a:rPr>
              <a:t>comportarão </a:t>
            </a:r>
            <a:r>
              <a:rPr sz="1000" spc="-5" dirty="0">
                <a:latin typeface="Arial"/>
                <a:cs typeface="Arial"/>
              </a:rPr>
              <a:t>durante o  funcionamento </a:t>
            </a:r>
            <a:r>
              <a:rPr sz="1000" dirty="0">
                <a:latin typeface="Arial"/>
                <a:cs typeface="Arial"/>
              </a:rPr>
              <a:t>normal </a:t>
            </a:r>
            <a:r>
              <a:rPr sz="1000" spc="-5" dirty="0">
                <a:latin typeface="Arial"/>
                <a:cs typeface="Arial"/>
              </a:rPr>
              <a:t>do sistema e sob a presença de  </a:t>
            </a:r>
            <a:r>
              <a:rPr sz="1000" spc="-10" dirty="0">
                <a:latin typeface="Arial"/>
                <a:cs typeface="Arial"/>
              </a:rPr>
              <a:t>faltas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85"/>
              </a:lnSpc>
            </a:pPr>
            <a:r>
              <a:rPr sz="1000" spc="-5" dirty="0">
                <a:latin typeface="Arial"/>
                <a:cs typeface="Arial"/>
              </a:rPr>
              <a:t>Principais Técnicas de Replicação</a:t>
            </a:r>
            <a:endParaRPr sz="1000" dirty="0">
              <a:latin typeface="Arial"/>
              <a:cs typeface="Arial"/>
            </a:endParaRPr>
          </a:p>
          <a:p>
            <a:pPr marL="566420" marR="87503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Replicação </a:t>
            </a:r>
            <a:r>
              <a:rPr sz="900" spc="-15" dirty="0">
                <a:latin typeface="Arial"/>
                <a:cs typeface="Arial"/>
              </a:rPr>
              <a:t>Passiva </a:t>
            </a:r>
            <a:r>
              <a:rPr sz="900" spc="-5" dirty="0">
                <a:latin typeface="Arial"/>
                <a:cs typeface="Arial"/>
              </a:rPr>
              <a:t>(Primário-Backup)  Replicação</a:t>
            </a:r>
            <a:r>
              <a:rPr sz="900" spc="-10" dirty="0">
                <a:latin typeface="Arial"/>
                <a:cs typeface="Arial"/>
              </a:rPr>
              <a:t> Ativa</a:t>
            </a:r>
            <a:endParaRPr sz="900" dirty="0">
              <a:latin typeface="Arial"/>
              <a:cs typeface="Arial"/>
            </a:endParaRPr>
          </a:p>
          <a:p>
            <a:pPr marL="566420" marR="687705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Replicação Semi-Ativa (Líder-Seguidores)  Replicação Preguiçosa (Lazy)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25768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48770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79136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99381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119137"/>
            <a:ext cx="3524250" cy="11137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  <a:p>
            <a:pPr marL="289560" marR="1587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São criados um ou mais backups de um componente  </a:t>
            </a:r>
            <a:r>
              <a:rPr sz="1000" dirty="0">
                <a:latin typeface="Arial"/>
                <a:cs typeface="Arial"/>
              </a:rPr>
              <a:t>(primário) </a:t>
            </a:r>
            <a:r>
              <a:rPr sz="1000" spc="-5" dirty="0">
                <a:latin typeface="Arial"/>
                <a:cs typeface="Arial"/>
              </a:rPr>
              <a:t>com o objetivo de substituí-lo em caso de </a:t>
            </a:r>
            <a:r>
              <a:rPr sz="1000" spc="-10" dirty="0">
                <a:latin typeface="Arial"/>
                <a:cs typeface="Arial"/>
              </a:rPr>
              <a:t>falha  </a:t>
            </a:r>
            <a:r>
              <a:rPr sz="1000" spc="-5" dirty="0">
                <a:latin typeface="Arial"/>
                <a:cs typeface="Arial"/>
              </a:rPr>
              <a:t>Funcionamento com propagação de estado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instantânea: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65"/>
              </a:spcBef>
            </a:pPr>
            <a:r>
              <a:rPr sz="900" dirty="0">
                <a:latin typeface="Arial"/>
                <a:cs typeface="Arial"/>
              </a:rPr>
              <a:t>Primário </a:t>
            </a:r>
            <a:r>
              <a:rPr sz="900" spc="-5" dirty="0">
                <a:latin typeface="Arial"/>
                <a:cs typeface="Arial"/>
              </a:rPr>
              <a:t>recebe requisições, as </a:t>
            </a:r>
            <a:r>
              <a:rPr sz="900" spc="-10" dirty="0">
                <a:latin typeface="Arial"/>
                <a:cs typeface="Arial"/>
              </a:rPr>
              <a:t>executa, </a:t>
            </a:r>
            <a:r>
              <a:rPr sz="900" spc="-5" dirty="0">
                <a:latin typeface="Arial"/>
                <a:cs typeface="Arial"/>
              </a:rPr>
              <a:t>atualiza o estado  dos backups e </a:t>
            </a:r>
            <a:r>
              <a:rPr sz="900" dirty="0">
                <a:latin typeface="Arial"/>
                <a:cs typeface="Arial"/>
              </a:rPr>
              <a:t>retorna </a:t>
            </a:r>
            <a:r>
              <a:rPr sz="900" spc="-5" dirty="0">
                <a:latin typeface="Arial"/>
                <a:cs typeface="Arial"/>
              </a:rPr>
              <a:t>o resultado ao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cliente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77868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06779"/>
            <a:ext cx="238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977417"/>
            <a:ext cx="3505200" cy="203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2825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5829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6194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865604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32110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889698"/>
            <a:ext cx="3623310" cy="22230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  <a:p>
            <a:pPr marL="289560" marR="14732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Em caso de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do primário, um </a:t>
            </a:r>
            <a:r>
              <a:rPr sz="1000" spc="-10" dirty="0">
                <a:latin typeface="Arial"/>
                <a:cs typeface="Arial"/>
              </a:rPr>
              <a:t>backup </a:t>
            </a:r>
            <a:r>
              <a:rPr sz="1000" spc="-5" dirty="0">
                <a:latin typeface="Arial"/>
                <a:cs typeface="Arial"/>
              </a:rPr>
              <a:t>será escolhido  para assumir o </a:t>
            </a:r>
            <a:r>
              <a:rPr sz="1000" spc="-5" dirty="0" err="1">
                <a:latin typeface="Arial"/>
                <a:cs typeface="Arial"/>
              </a:rPr>
              <a:t>seu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lugar</a:t>
            </a:r>
            <a:endParaRPr lang="pt-BR" sz="1000" spc="-5" dirty="0">
              <a:latin typeface="Arial"/>
              <a:cs typeface="Arial"/>
            </a:endParaRPr>
          </a:p>
          <a:p>
            <a:pPr marL="289560" marR="147320">
              <a:lnSpc>
                <a:spcPct val="100000"/>
              </a:lnSpc>
              <a:spcBef>
                <a:spcPts val="475"/>
              </a:spcBef>
            </a:pP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backup </a:t>
            </a:r>
            <a:r>
              <a:rPr sz="1000" spc="-5" dirty="0">
                <a:latin typeface="Arial"/>
                <a:cs typeface="Arial"/>
              </a:rPr>
              <a:t>escolhido terá o mesmo estado do </a:t>
            </a:r>
            <a:r>
              <a:rPr sz="1000" dirty="0">
                <a:latin typeface="Arial"/>
                <a:cs typeface="Arial"/>
              </a:rPr>
              <a:t>primário </a:t>
            </a:r>
            <a:r>
              <a:rPr sz="1000" spc="-5" dirty="0">
                <a:latin typeface="Arial"/>
                <a:cs typeface="Arial"/>
              </a:rPr>
              <a:t>até a  última </a:t>
            </a:r>
            <a:r>
              <a:rPr sz="1000" spc="-5" dirty="0" err="1">
                <a:latin typeface="Arial"/>
                <a:cs typeface="Arial"/>
              </a:rPr>
              <a:t>requisição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0" dirty="0" err="1">
                <a:latin typeface="Arial"/>
                <a:cs typeface="Arial"/>
              </a:rPr>
              <a:t>executada</a:t>
            </a:r>
            <a:endParaRPr lang="pt-BR" sz="1000" spc="-1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Uma requisição em </a:t>
            </a:r>
            <a:r>
              <a:rPr sz="1000" spc="-10" dirty="0">
                <a:latin typeface="Arial"/>
                <a:cs typeface="Arial"/>
              </a:rPr>
              <a:t>execução </a:t>
            </a:r>
            <a:r>
              <a:rPr sz="1000" spc="-5" dirty="0">
                <a:latin typeface="Arial"/>
                <a:cs typeface="Arial"/>
              </a:rPr>
              <a:t>durante a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pode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</a:t>
            </a:r>
            <a:endParaRPr sz="1000" dirty="0">
              <a:latin typeface="Arial"/>
              <a:cs typeface="Arial"/>
            </a:endParaRPr>
          </a:p>
          <a:p>
            <a:pPr marL="289560" marR="15557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recuperada pelo cliente reenviando a requisição ao </a:t>
            </a:r>
            <a:r>
              <a:rPr sz="1000" spc="-15" dirty="0">
                <a:latin typeface="Arial"/>
                <a:cs typeface="Arial"/>
              </a:rPr>
              <a:t>novo  </a:t>
            </a:r>
            <a:r>
              <a:rPr sz="1000" dirty="0" err="1">
                <a:latin typeface="Arial"/>
                <a:cs typeface="Arial"/>
              </a:rPr>
              <a:t>primário</a:t>
            </a:r>
            <a:endParaRPr lang="pt-BR" sz="1000" dirty="0">
              <a:latin typeface="Arial"/>
              <a:cs typeface="Arial"/>
            </a:endParaRPr>
          </a:p>
          <a:p>
            <a:pPr marL="289560" marR="155575">
              <a:lnSpc>
                <a:spcPts val="1200"/>
              </a:lnSpc>
              <a:spcBef>
                <a:spcPts val="35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Atualização de estado a cada requisição causa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uma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sobrecarga considerável no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primário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 err="1"/>
              <a:t>Míssel</a:t>
            </a:r>
            <a:r>
              <a:rPr lang="pt-BR" altLang="pt-BR" dirty="0"/>
              <a:t> Americano </a:t>
            </a:r>
            <a:r>
              <a:rPr lang="pt-BR" altLang="pt-BR" dirty="0" err="1"/>
              <a:t>Patriot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4330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Guerra do Golfo, fevereiro de 1991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Patriot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falhou em interceptar um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míssel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Scud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(lançado pelo inimigo), o qual matou 28 soldados americanos em suas barracas, em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Dahran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Arábia Saudita.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Motivo: erro no cálculo do tempo devido a um arredondamento na representação do valor 1/10 usando um registrador de 24 bits. (O erro final chegou a 34 décimos de segundo, tempo suficiente para o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Scud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percorrer quase meio quilômetro).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53862452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4895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7897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38141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45689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810413"/>
            <a:ext cx="3587115" cy="187628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Funcionamento com </a:t>
            </a:r>
            <a:r>
              <a:rPr sz="1000" i="1" spc="-5" dirty="0">
                <a:latin typeface="Arial"/>
                <a:cs typeface="Arial"/>
              </a:rPr>
              <a:t>log 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i="1" spc="-5" dirty="0">
                <a:latin typeface="Arial"/>
                <a:cs typeface="Arial"/>
              </a:rPr>
              <a:t>checkpoints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As requisições de clientes são enviadas ao </a:t>
            </a:r>
            <a:r>
              <a:rPr sz="900" dirty="0">
                <a:latin typeface="Arial"/>
                <a:cs typeface="Arial"/>
              </a:rPr>
              <a:t>primário </a:t>
            </a:r>
            <a:r>
              <a:rPr sz="900" spc="-5" dirty="0">
                <a:latin typeface="Arial"/>
                <a:cs typeface="Arial"/>
              </a:rPr>
              <a:t>e ao(s)  backup(s)</a:t>
            </a:r>
            <a:endParaRPr sz="900" dirty="0">
              <a:latin typeface="Arial"/>
              <a:cs typeface="Arial"/>
            </a:endParaRPr>
          </a:p>
          <a:p>
            <a:pPr marL="1078865" marR="382270" indent="-544195">
              <a:lnSpc>
                <a:spcPct val="100000"/>
              </a:lnSpc>
              <a:spcBef>
                <a:spcPts val="515"/>
              </a:spcBef>
            </a:pPr>
            <a:r>
              <a:rPr sz="1000" spc="-5" dirty="0" err="1">
                <a:solidFill>
                  <a:srgbClr val="3333B2"/>
                </a:solidFill>
                <a:latin typeface="Arial"/>
                <a:cs typeface="Arial"/>
              </a:rPr>
              <a:t>Primário</a:t>
            </a:r>
            <a:r>
              <a:rPr lang="pt-BR"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executa</a:t>
            </a:r>
            <a:r>
              <a:rPr sz="1000" spc="-5" dirty="0">
                <a:latin typeface="Arial"/>
                <a:cs typeface="Arial"/>
              </a:rPr>
              <a:t> as requisições e responde </a:t>
            </a:r>
            <a:r>
              <a:rPr sz="1000" spc="-5" dirty="0" err="1">
                <a:latin typeface="Arial"/>
                <a:cs typeface="Arial"/>
              </a:rPr>
              <a:t>aos</a:t>
            </a:r>
            <a:r>
              <a:rPr sz="1000" spc="-5" dirty="0">
                <a:latin typeface="Arial"/>
                <a:cs typeface="Arial"/>
              </a:rPr>
              <a:t>  </a:t>
            </a:r>
            <a:r>
              <a:rPr sz="1000" spc="-5" dirty="0" err="1">
                <a:latin typeface="Arial"/>
                <a:cs typeface="Arial"/>
              </a:rPr>
              <a:t>clientes</a:t>
            </a:r>
            <a:endParaRPr lang="pt-BR" sz="1000" dirty="0">
              <a:latin typeface="Arial"/>
              <a:cs typeface="Arial"/>
            </a:endParaRPr>
          </a:p>
          <a:p>
            <a:pPr marL="1078865" marR="101600" indent="-488950">
              <a:lnSpc>
                <a:spcPts val="1200"/>
              </a:lnSpc>
              <a:spcBef>
                <a:spcPts val="30"/>
              </a:spcBef>
            </a:pPr>
            <a:r>
              <a:rPr lang="pt-BR" sz="1000" spc="-5" dirty="0">
                <a:solidFill>
                  <a:srgbClr val="3333B2"/>
                </a:solidFill>
                <a:latin typeface="Arial"/>
                <a:cs typeface="Arial"/>
              </a:rPr>
              <a:t>Backup </a:t>
            </a:r>
            <a:r>
              <a:rPr lang="pt-BR" sz="1000" spc="-5" dirty="0">
                <a:latin typeface="Arial"/>
                <a:cs typeface="Arial"/>
              </a:rPr>
              <a:t>recebe as requisições mas não as </a:t>
            </a:r>
            <a:r>
              <a:rPr lang="pt-BR" sz="1000" spc="-15" dirty="0">
                <a:latin typeface="Arial"/>
                <a:cs typeface="Arial"/>
              </a:rPr>
              <a:t>executa </a:t>
            </a:r>
            <a:r>
              <a:rPr lang="pt-BR" sz="1000" spc="-5" dirty="0">
                <a:latin typeface="Arial"/>
                <a:cs typeface="Arial"/>
              </a:rPr>
              <a:t>-  apenas as registra em um</a:t>
            </a:r>
            <a:r>
              <a:rPr lang="pt-BR" sz="1000" spc="-15" dirty="0">
                <a:latin typeface="Arial"/>
                <a:cs typeface="Arial"/>
              </a:rPr>
              <a:t> </a:t>
            </a:r>
            <a:r>
              <a:rPr lang="pt-BR" sz="1000" i="1" spc="-5" dirty="0">
                <a:latin typeface="Arial"/>
                <a:cs typeface="Arial"/>
              </a:rPr>
              <a:t>log</a:t>
            </a:r>
            <a:endParaRPr lang="pt-BR" sz="1000" dirty="0">
              <a:latin typeface="Arial"/>
              <a:cs typeface="Arial"/>
            </a:endParaRPr>
          </a:p>
          <a:p>
            <a:pPr marL="566420" marR="78740">
              <a:lnSpc>
                <a:spcPct val="101499"/>
              </a:lnSpc>
              <a:spcBef>
                <a:spcPts val="930"/>
              </a:spcBef>
            </a:pPr>
            <a:r>
              <a:rPr sz="900" spc="-5" dirty="0">
                <a:latin typeface="Arial"/>
                <a:cs typeface="Arial"/>
              </a:rPr>
              <a:t>O estado do </a:t>
            </a:r>
            <a:r>
              <a:rPr sz="900" dirty="0">
                <a:latin typeface="Arial"/>
                <a:cs typeface="Arial"/>
              </a:rPr>
              <a:t>primário </a:t>
            </a:r>
            <a:r>
              <a:rPr sz="900" spc="-5" dirty="0">
                <a:latin typeface="Arial"/>
                <a:cs typeface="Arial"/>
              </a:rPr>
              <a:t>é </a:t>
            </a:r>
            <a:r>
              <a:rPr lang="pt-BR" sz="900" spc="-5" dirty="0">
                <a:latin typeface="Arial"/>
                <a:cs typeface="Arial"/>
              </a:rPr>
              <a:t>consolidado n</a:t>
            </a:r>
            <a:r>
              <a:rPr sz="900" spc="-5" dirty="0">
                <a:latin typeface="Arial"/>
                <a:cs typeface="Arial"/>
              </a:rPr>
              <a:t>o(s) backup(s) em  instantes predeterminados - chamados de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checkpoints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8898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902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47085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622679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078164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950429"/>
            <a:ext cx="3528060" cy="19024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  <a:p>
            <a:pPr marL="289560" marR="6451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Funcionamento com </a:t>
            </a:r>
            <a:r>
              <a:rPr sz="1000" i="1" spc="-5" dirty="0">
                <a:latin typeface="Arial"/>
                <a:cs typeface="Arial"/>
              </a:rPr>
              <a:t>log 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i="1" spc="-5" dirty="0">
                <a:latin typeface="Arial"/>
                <a:cs typeface="Arial"/>
              </a:rPr>
              <a:t>checkpoints </a:t>
            </a:r>
            <a:r>
              <a:rPr sz="1000" spc="-5" dirty="0">
                <a:latin typeface="Arial"/>
                <a:cs typeface="Arial"/>
              </a:rPr>
              <a:t>(cont.):  O </a:t>
            </a:r>
            <a:r>
              <a:rPr sz="1000" spc="-10" dirty="0">
                <a:latin typeface="Arial"/>
                <a:cs typeface="Arial"/>
              </a:rPr>
              <a:t>backup </a:t>
            </a:r>
            <a:r>
              <a:rPr sz="1000" spc="-5" dirty="0">
                <a:latin typeface="Arial"/>
                <a:cs typeface="Arial"/>
              </a:rPr>
              <a:t>limpa o </a:t>
            </a:r>
            <a:r>
              <a:rPr sz="1000" i="1" spc="-5" dirty="0">
                <a:latin typeface="Arial"/>
                <a:cs typeface="Arial"/>
              </a:rPr>
              <a:t>log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 err="1">
                <a:latin typeface="Arial"/>
                <a:cs typeface="Arial"/>
              </a:rPr>
              <a:t>cada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checkpoint</a:t>
            </a:r>
            <a:endParaRPr lang="pt-BR" sz="1000" i="1" spc="-5" dirty="0">
              <a:latin typeface="Arial"/>
              <a:cs typeface="Arial"/>
            </a:endParaRPr>
          </a:p>
          <a:p>
            <a:pPr marL="289560" marR="645160">
              <a:lnSpc>
                <a:spcPct val="100000"/>
              </a:lnSpc>
              <a:spcBef>
                <a:spcPts val="475"/>
              </a:spcBef>
            </a:pPr>
            <a:endParaRPr sz="1000" dirty="0">
              <a:latin typeface="Arial"/>
              <a:cs typeface="Arial"/>
            </a:endParaRPr>
          </a:p>
          <a:p>
            <a:pPr marL="289560" marR="132080" algn="just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Em caso de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do primário, o </a:t>
            </a:r>
            <a:r>
              <a:rPr sz="1000" spc="-10" dirty="0">
                <a:latin typeface="Arial"/>
                <a:cs typeface="Arial"/>
              </a:rPr>
              <a:t>backup </a:t>
            </a:r>
            <a:r>
              <a:rPr sz="1000" spc="-5" dirty="0">
                <a:latin typeface="Arial"/>
                <a:cs typeface="Arial"/>
              </a:rPr>
              <a:t>escolhido para  assumir o seu lugar terá o estado do </a:t>
            </a:r>
            <a:r>
              <a:rPr sz="1000" dirty="0">
                <a:latin typeface="Arial"/>
                <a:cs typeface="Arial"/>
              </a:rPr>
              <a:t>primário </a:t>
            </a:r>
            <a:r>
              <a:rPr sz="1000" spc="-5" dirty="0">
                <a:latin typeface="Arial"/>
                <a:cs typeface="Arial"/>
              </a:rPr>
              <a:t>no </a:t>
            </a:r>
            <a:r>
              <a:rPr sz="1000" spc="-5" dirty="0" err="1">
                <a:latin typeface="Arial"/>
                <a:cs typeface="Arial"/>
              </a:rPr>
              <a:t>último</a:t>
            </a:r>
            <a:r>
              <a:rPr sz="1000" spc="-5" dirty="0">
                <a:latin typeface="Arial"/>
                <a:cs typeface="Arial"/>
              </a:rPr>
              <a:t>  </a:t>
            </a:r>
            <a:r>
              <a:rPr sz="1000" i="1" spc="-5" dirty="0">
                <a:latin typeface="Arial"/>
                <a:cs typeface="Arial"/>
              </a:rPr>
              <a:t>checkpoint</a:t>
            </a:r>
            <a:endParaRPr lang="pt-BR" sz="1000" i="1" spc="-5" dirty="0">
              <a:latin typeface="Arial"/>
              <a:cs typeface="Arial"/>
            </a:endParaRPr>
          </a:p>
          <a:p>
            <a:pPr marL="289560" marR="132080" algn="just">
              <a:lnSpc>
                <a:spcPts val="1200"/>
              </a:lnSpc>
              <a:spcBef>
                <a:spcPts val="30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sz="1000" spc="-15" dirty="0">
                <a:latin typeface="Arial"/>
                <a:cs typeface="Arial"/>
              </a:rPr>
              <a:t>Para </a:t>
            </a:r>
            <a:r>
              <a:rPr sz="1000" spc="-5" dirty="0">
                <a:latin typeface="Arial"/>
                <a:cs typeface="Arial"/>
              </a:rPr>
              <a:t>chegar ao mesmo estado do </a:t>
            </a:r>
            <a:r>
              <a:rPr sz="1000" dirty="0">
                <a:latin typeface="Arial"/>
                <a:cs typeface="Arial"/>
              </a:rPr>
              <a:t>primário </a:t>
            </a:r>
            <a:r>
              <a:rPr sz="1000" spc="-5" dirty="0">
                <a:latin typeface="Arial"/>
                <a:cs typeface="Arial"/>
              </a:rPr>
              <a:t>no instante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</a:t>
            </a:r>
            <a:endParaRPr sz="1000" dirty="0">
              <a:latin typeface="Arial"/>
              <a:cs typeface="Arial"/>
            </a:endParaRPr>
          </a:p>
          <a:p>
            <a:pPr marL="289560" marR="494030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Arial"/>
                <a:cs typeface="Arial"/>
              </a:rPr>
              <a:t>falha, </a:t>
            </a:r>
            <a:r>
              <a:rPr sz="1000" spc="-5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backup </a:t>
            </a:r>
            <a:r>
              <a:rPr sz="1000" spc="-5" dirty="0">
                <a:latin typeface="Arial"/>
                <a:cs typeface="Arial"/>
              </a:rPr>
              <a:t>escolhido </a:t>
            </a:r>
            <a:r>
              <a:rPr sz="1000" spc="-15" dirty="0">
                <a:latin typeface="Arial"/>
                <a:cs typeface="Arial"/>
              </a:rPr>
              <a:t>executa </a:t>
            </a:r>
            <a:r>
              <a:rPr sz="1000" spc="-5" dirty="0">
                <a:latin typeface="Arial"/>
                <a:cs typeface="Arial"/>
              </a:rPr>
              <a:t>as requisições  registradas no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log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80535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33449"/>
            <a:ext cx="238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04087"/>
            <a:ext cx="3476625" cy="197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94959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7962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811034"/>
            <a:ext cx="2845435" cy="4711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Procedimento </a:t>
            </a:r>
            <a:r>
              <a:rPr sz="1000" spc="-10" dirty="0">
                <a:latin typeface="Arial"/>
                <a:cs typeface="Arial"/>
              </a:rPr>
              <a:t>executado </a:t>
            </a:r>
            <a:r>
              <a:rPr sz="1000" spc="-5" dirty="0">
                <a:latin typeface="Arial"/>
                <a:cs typeface="Arial"/>
              </a:rPr>
              <a:t>a cada Checkpoint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1359217"/>
            <a:ext cx="3438525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9849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2853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43097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70933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126869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266048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859969"/>
            <a:ext cx="3632200" cy="218880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20" dirty="0">
                <a:latin typeface="Arial"/>
                <a:cs typeface="Arial"/>
              </a:rPr>
              <a:t>Passiva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(Primário-Backup)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Considerações: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O(s) backup(s) consomem muito pouco poder de  processamento, pois não precisam processar as </a:t>
            </a:r>
            <a:r>
              <a:rPr sz="900" spc="-5" dirty="0" err="1">
                <a:latin typeface="Arial"/>
                <a:cs typeface="Arial"/>
              </a:rPr>
              <a:t>requisições</a:t>
            </a:r>
            <a:r>
              <a:rPr sz="900" spc="-5" dirty="0">
                <a:latin typeface="Arial"/>
                <a:cs typeface="Arial"/>
              </a:rPr>
              <a:t> </a:t>
            </a:r>
            <a:endParaRPr lang="pt-BR" sz="900" spc="-5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O </a:t>
            </a:r>
            <a:r>
              <a:rPr sz="900" dirty="0">
                <a:latin typeface="Arial"/>
                <a:cs typeface="Arial"/>
              </a:rPr>
              <a:t>primário </a:t>
            </a:r>
            <a:r>
              <a:rPr sz="900" spc="-5" dirty="0">
                <a:latin typeface="Arial"/>
                <a:cs typeface="Arial"/>
              </a:rPr>
              <a:t>tem a obrigação de </a:t>
            </a:r>
            <a:r>
              <a:rPr sz="900" spc="-10" dirty="0">
                <a:latin typeface="Arial"/>
                <a:cs typeface="Arial"/>
              </a:rPr>
              <a:t>salvar </a:t>
            </a:r>
            <a:r>
              <a:rPr sz="900" spc="-5" dirty="0">
                <a:latin typeface="Arial"/>
                <a:cs typeface="Arial"/>
              </a:rPr>
              <a:t>seu estado e enviar  ao(s) backup(s), o que consome processamento e largura  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 err="1">
                <a:latin typeface="Arial"/>
                <a:cs typeface="Arial"/>
              </a:rPr>
              <a:t>banda</a:t>
            </a:r>
            <a:endParaRPr lang="pt-BR" sz="900" spc="-5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75"/>
              </a:spcBef>
            </a:pPr>
            <a:endParaRPr sz="900" dirty="0">
              <a:latin typeface="Arial"/>
              <a:cs typeface="Arial"/>
            </a:endParaRPr>
          </a:p>
          <a:p>
            <a:pPr marL="566420" marR="407034">
              <a:lnSpc>
                <a:spcPct val="101499"/>
              </a:lnSpc>
            </a:pPr>
            <a:r>
              <a:rPr sz="900" spc="-15" dirty="0">
                <a:latin typeface="Arial"/>
                <a:cs typeface="Arial"/>
              </a:rPr>
              <a:t>Transferência </a:t>
            </a:r>
            <a:r>
              <a:rPr sz="900" spc="-5" dirty="0">
                <a:latin typeface="Arial"/>
                <a:cs typeface="Arial"/>
              </a:rPr>
              <a:t>de estado pode ser incremental </a:t>
            </a:r>
            <a:endParaRPr lang="pt-BR" sz="900" spc="-5" dirty="0">
              <a:latin typeface="Arial"/>
              <a:cs typeface="Arial"/>
            </a:endParaRPr>
          </a:p>
          <a:p>
            <a:pPr marL="566420" marR="407034">
              <a:lnSpc>
                <a:spcPct val="101499"/>
              </a:lnSpc>
            </a:pPr>
            <a:endParaRPr lang="pt-BR" sz="900" spc="-5" dirty="0">
              <a:latin typeface="Arial"/>
              <a:cs typeface="Arial"/>
            </a:endParaRPr>
          </a:p>
          <a:p>
            <a:pPr marL="566420" marR="407034">
              <a:lnSpc>
                <a:spcPct val="101499"/>
              </a:lnSpc>
            </a:pPr>
            <a:r>
              <a:rPr lang="pt-BR" sz="900" spc="-5" dirty="0" err="1">
                <a:latin typeface="Arial"/>
                <a:cs typeface="Arial"/>
              </a:rPr>
              <a:t>Obs</a:t>
            </a:r>
            <a:r>
              <a:rPr lang="pt-BR" sz="900" spc="-5" dirty="0">
                <a:latin typeface="Arial"/>
                <a:cs typeface="Arial"/>
              </a:rPr>
              <a:t>: </a:t>
            </a:r>
            <a:r>
              <a:rPr sz="900" spc="-5" dirty="0" err="1">
                <a:latin typeface="Arial"/>
                <a:cs typeface="Arial"/>
              </a:rPr>
              <a:t>Quanto</a:t>
            </a:r>
            <a:r>
              <a:rPr sz="900" spc="-5" dirty="0">
                <a:latin typeface="Arial"/>
                <a:cs typeface="Arial"/>
              </a:rPr>
              <a:t> maior o intervalo entre </a:t>
            </a:r>
            <a:r>
              <a:rPr sz="900" i="1" spc="-5" dirty="0">
                <a:latin typeface="Arial"/>
                <a:cs typeface="Arial"/>
              </a:rPr>
              <a:t>checkpoints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spc="-5" dirty="0" err="1">
                <a:latin typeface="Arial"/>
                <a:cs typeface="Arial"/>
              </a:rPr>
              <a:t>menor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lang="pt-BR" sz="900" spc="-5" dirty="0">
                <a:latin typeface="Arial"/>
                <a:cs typeface="Arial"/>
              </a:rPr>
              <a:t> </a:t>
            </a:r>
            <a:r>
              <a:rPr sz="900" spc="-5" dirty="0" err="1">
                <a:latin typeface="Arial"/>
                <a:cs typeface="Arial"/>
              </a:rPr>
              <a:t>sobrecarga</a:t>
            </a:r>
            <a:r>
              <a:rPr sz="900" spc="-5" dirty="0">
                <a:latin typeface="Arial"/>
                <a:cs typeface="Arial"/>
              </a:rPr>
              <a:t> no primário, e maior o tempo de recuperação de  </a:t>
            </a:r>
            <a:r>
              <a:rPr sz="900" spc="-10" dirty="0">
                <a:latin typeface="Arial"/>
                <a:cs typeface="Arial"/>
              </a:rPr>
              <a:t>falhas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21105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44109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74475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204840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72502"/>
            <a:ext cx="3606165" cy="160749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Ativa</a:t>
            </a:r>
            <a:endParaRPr sz="1100" dirty="0">
              <a:latin typeface="Arial"/>
              <a:cs typeface="Arial"/>
            </a:endParaRPr>
          </a:p>
          <a:p>
            <a:pPr marL="289560" marR="28321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Um grupo de réplicas de um componente recebe uma  requisição de 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cliente</a:t>
            </a:r>
            <a:endParaRPr lang="pt-BR" sz="1000" spc="-5" dirty="0">
              <a:latin typeface="Arial"/>
              <a:cs typeface="Arial"/>
            </a:endParaRPr>
          </a:p>
          <a:p>
            <a:pPr marL="289560" marR="283210">
              <a:lnSpc>
                <a:spcPct val="100000"/>
              </a:lnSpc>
              <a:spcBef>
                <a:spcPts val="475"/>
              </a:spcBef>
            </a:pP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30" dirty="0">
                <a:latin typeface="Arial"/>
                <a:cs typeface="Arial"/>
              </a:rPr>
              <a:t>Todas </a:t>
            </a:r>
            <a:r>
              <a:rPr sz="1000" spc="-5" dirty="0">
                <a:latin typeface="Arial"/>
                <a:cs typeface="Arial"/>
              </a:rPr>
              <a:t>as réplicas processam a </a:t>
            </a:r>
            <a:r>
              <a:rPr sz="1000" spc="-5" dirty="0" err="1">
                <a:latin typeface="Arial"/>
                <a:cs typeface="Arial"/>
              </a:rPr>
              <a:t>requisição</a:t>
            </a:r>
            <a:r>
              <a:rPr sz="1000" spc="-5" dirty="0">
                <a:latin typeface="Arial"/>
                <a:cs typeface="Arial"/>
              </a:rPr>
              <a:t>  concorrentemente e </a:t>
            </a:r>
            <a:r>
              <a:rPr sz="1000" spc="-10" dirty="0">
                <a:latin typeface="Arial"/>
                <a:cs typeface="Arial"/>
              </a:rPr>
              <a:t>enviam </a:t>
            </a:r>
            <a:r>
              <a:rPr sz="1000" spc="-5" dirty="0">
                <a:latin typeface="Arial"/>
                <a:cs typeface="Arial"/>
              </a:rPr>
              <a:t>as suas respostas ao </a:t>
            </a:r>
            <a:r>
              <a:rPr sz="1000" spc="-5" dirty="0" err="1">
                <a:latin typeface="Arial"/>
                <a:cs typeface="Arial"/>
              </a:rPr>
              <a:t>cliente</a:t>
            </a:r>
            <a:r>
              <a:rPr sz="1000" spc="-5" dirty="0">
                <a:latin typeface="Arial"/>
                <a:cs typeface="Arial"/>
              </a:rPr>
              <a:t> </a:t>
            </a:r>
            <a:endParaRPr lang="pt-BR" sz="1000" spc="-5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endParaRPr lang="pt-BR" sz="1000" spc="-5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5" dirty="0" err="1">
                <a:latin typeface="Arial"/>
                <a:cs typeface="Arial"/>
              </a:rPr>
              <a:t>Não</a:t>
            </a:r>
            <a:r>
              <a:rPr sz="1000" spc="-5" dirty="0">
                <a:latin typeface="Arial"/>
                <a:cs typeface="Arial"/>
              </a:rPr>
              <a:t> é preciso sincronizar o estado das réplicas, pois todas  </a:t>
            </a:r>
            <a:r>
              <a:rPr sz="1000" spc="-10" dirty="0">
                <a:latin typeface="Arial"/>
                <a:cs typeface="Arial"/>
              </a:rPr>
              <a:t>executam </a:t>
            </a:r>
            <a:r>
              <a:rPr sz="1000" spc="-5" dirty="0">
                <a:latin typeface="Arial"/>
                <a:cs typeface="Arial"/>
              </a:rPr>
              <a:t>os mesmos procedimentos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80535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33449"/>
            <a:ext cx="1054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Replicação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Ativa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04087"/>
            <a:ext cx="3514725" cy="197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3271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6273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31457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51701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1656194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179537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193455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14964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119" y="250390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395" y="794156"/>
            <a:ext cx="3619500" cy="193924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Ativa</a:t>
            </a:r>
            <a:endParaRPr sz="1100" dirty="0">
              <a:latin typeface="Arial"/>
              <a:cs typeface="Arial"/>
            </a:endParaRPr>
          </a:p>
          <a:p>
            <a:pPr marL="289560" marR="95186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O cliente precisa de apenas uma </a:t>
            </a:r>
            <a:r>
              <a:rPr sz="1000" spc="-5" dirty="0" err="1">
                <a:latin typeface="Arial"/>
                <a:cs typeface="Arial"/>
              </a:rPr>
              <a:t>resposta</a:t>
            </a:r>
            <a:r>
              <a:rPr sz="1000" spc="-5" dirty="0">
                <a:latin typeface="Arial"/>
                <a:cs typeface="Arial"/>
              </a:rPr>
              <a:t> </a:t>
            </a:r>
            <a:endParaRPr lang="pt-BR" sz="1000" spc="-5" dirty="0">
              <a:latin typeface="Arial"/>
              <a:cs typeface="Arial"/>
            </a:endParaRPr>
          </a:p>
          <a:p>
            <a:pPr marL="289560" marR="95186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A resposta válida para o cliente pode </a:t>
            </a:r>
            <a:r>
              <a:rPr sz="1000" dirty="0">
                <a:latin typeface="Arial"/>
                <a:cs typeface="Arial"/>
              </a:rPr>
              <a:t>ser:</a:t>
            </a:r>
          </a:p>
          <a:p>
            <a:pPr marL="566420" marR="1680210">
              <a:lnSpc>
                <a:spcPct val="101499"/>
              </a:lnSpc>
              <a:spcBef>
                <a:spcPts val="470"/>
              </a:spcBef>
            </a:pPr>
            <a:r>
              <a:rPr lang="pt-BR" sz="900" spc="-5" dirty="0">
                <a:latin typeface="Arial"/>
                <a:cs typeface="Arial"/>
              </a:rPr>
              <a:t>A primeira</a:t>
            </a:r>
            <a:r>
              <a:rPr lang="pt-BR" sz="900" spc="-15" dirty="0">
                <a:latin typeface="Arial"/>
                <a:cs typeface="Arial"/>
              </a:rPr>
              <a:t> </a:t>
            </a:r>
            <a:r>
              <a:rPr lang="pt-BR" sz="900" spc="-5" dirty="0">
                <a:latin typeface="Arial"/>
                <a:cs typeface="Arial"/>
              </a:rPr>
              <a:t>recebida</a:t>
            </a:r>
          </a:p>
          <a:p>
            <a:pPr marL="566420" marR="1680210">
              <a:lnSpc>
                <a:spcPct val="101499"/>
              </a:lnSpc>
              <a:spcBef>
                <a:spcPts val="470"/>
              </a:spcBef>
            </a:pPr>
            <a:r>
              <a:rPr sz="900" spc="-5" dirty="0">
                <a:latin typeface="Arial"/>
                <a:cs typeface="Arial"/>
              </a:rPr>
              <a:t>A </a:t>
            </a:r>
            <a:r>
              <a:rPr sz="900" spc="-5" dirty="0" err="1">
                <a:latin typeface="Arial"/>
                <a:cs typeface="Arial"/>
              </a:rPr>
              <a:t>mais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5" dirty="0" err="1">
                <a:latin typeface="Arial"/>
                <a:cs typeface="Arial"/>
              </a:rPr>
              <a:t>freqüente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(</a:t>
            </a:r>
            <a:r>
              <a:rPr sz="900" spc="-5" dirty="0" err="1">
                <a:latin typeface="Arial"/>
                <a:cs typeface="Arial"/>
              </a:rPr>
              <a:t>votação</a:t>
            </a:r>
            <a:r>
              <a:rPr sz="900" spc="-5" dirty="0">
                <a:latin typeface="Arial"/>
                <a:cs typeface="Arial"/>
              </a:rPr>
              <a:t>)</a:t>
            </a:r>
            <a:endParaRPr lang="pt-BR" sz="900" dirty="0">
              <a:latin typeface="Arial"/>
              <a:cs typeface="Arial"/>
            </a:endParaRPr>
          </a:p>
          <a:p>
            <a:pPr marL="566420" marR="2462530">
              <a:lnSpc>
                <a:spcPct val="101499"/>
              </a:lnSpc>
            </a:pPr>
            <a:r>
              <a:rPr lang="pt-BR" sz="900" spc="-5" dirty="0">
                <a:latin typeface="Arial"/>
                <a:cs typeface="Arial"/>
              </a:rPr>
              <a:t>etc.</a:t>
            </a:r>
            <a:endParaRPr lang="pt-BR" sz="9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Arial"/>
                <a:cs typeface="Arial"/>
              </a:rPr>
              <a:t>Com </a:t>
            </a:r>
            <a:r>
              <a:rPr sz="1000" spc="-10" dirty="0">
                <a:latin typeface="Arial"/>
                <a:cs typeface="Arial"/>
              </a:rPr>
              <a:t>isso, </a:t>
            </a:r>
            <a:r>
              <a:rPr sz="1000" spc="-5" dirty="0">
                <a:latin typeface="Arial"/>
                <a:cs typeface="Arial"/>
              </a:rPr>
              <a:t>a replicação </a:t>
            </a:r>
            <a:r>
              <a:rPr sz="1000" spc="-10" dirty="0">
                <a:latin typeface="Arial"/>
                <a:cs typeface="Arial"/>
              </a:rPr>
              <a:t>ativa </a:t>
            </a:r>
            <a:r>
              <a:rPr sz="1000" spc="-5" dirty="0">
                <a:latin typeface="Arial"/>
                <a:cs typeface="Arial"/>
              </a:rPr>
              <a:t>pode tolerar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de </a:t>
            </a:r>
            <a:r>
              <a:rPr sz="1000" spc="-10" dirty="0">
                <a:latin typeface="Arial"/>
                <a:cs typeface="Arial"/>
              </a:rPr>
              <a:t>valor </a:t>
            </a:r>
            <a:r>
              <a:rPr sz="1000" spc="-5" dirty="0">
                <a:latin typeface="Arial"/>
                <a:cs typeface="Arial"/>
              </a:rPr>
              <a:t>por  meio de</a:t>
            </a:r>
            <a:r>
              <a:rPr sz="1000" spc="-10" dirty="0">
                <a:latin typeface="Arial"/>
                <a:cs typeface="Arial"/>
              </a:rPr>
              <a:t> votação</a:t>
            </a:r>
            <a:endParaRPr sz="1000" dirty="0">
              <a:latin typeface="Arial"/>
              <a:cs typeface="Arial"/>
            </a:endParaRPr>
          </a:p>
          <a:p>
            <a:pPr marL="566420" marR="175895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Em 2N+1 réplicas podemos ter N respostas erradas sem  ocasionar </a:t>
            </a:r>
            <a:r>
              <a:rPr sz="900" spc="-10" dirty="0">
                <a:latin typeface="Arial"/>
                <a:cs typeface="Arial"/>
              </a:rPr>
              <a:t>falha </a:t>
            </a:r>
            <a:r>
              <a:rPr sz="900" spc="-5" dirty="0">
                <a:latin typeface="Arial"/>
                <a:cs typeface="Arial"/>
              </a:rPr>
              <a:t>do sistema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7638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007" y="128642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16443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668284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97194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12377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349059" y="830657"/>
            <a:ext cx="3911981" cy="2003621"/>
          </a:xfrm>
          <a:prstGeom prst="rect">
            <a:avLst/>
          </a:prstGeom>
        </p:spPr>
        <p:txBody>
          <a:bodyPr vert="horz" wrap="square" lIns="0" tIns="142744" rIns="0" bIns="0" rtlCol="0">
            <a:spAutoFit/>
          </a:bodyPr>
          <a:lstStyle/>
          <a:p>
            <a:pPr marL="287655" marR="2587625">
              <a:lnSpc>
                <a:spcPct val="125299"/>
              </a:lnSpc>
              <a:spcBef>
                <a:spcPts val="100"/>
              </a:spcBef>
            </a:pPr>
            <a:r>
              <a:rPr spc="-5" dirty="0"/>
              <a:t>Replicação</a:t>
            </a:r>
            <a:r>
              <a:rPr spc="-75" dirty="0"/>
              <a:t> </a:t>
            </a:r>
            <a:r>
              <a:rPr spc="-15" dirty="0"/>
              <a:t>Ativa  </a:t>
            </a:r>
            <a:r>
              <a:rPr spc="-10" dirty="0"/>
              <a:t>Considerações:</a:t>
            </a:r>
          </a:p>
          <a:p>
            <a:pPr marL="564515">
              <a:lnSpc>
                <a:spcPts val="1200"/>
              </a:lnSpc>
              <a:spcBef>
                <a:spcPts val="475"/>
              </a:spcBef>
            </a:pPr>
            <a:r>
              <a:rPr sz="1000" spc="-5" dirty="0"/>
              <a:t>Alto custo para </a:t>
            </a:r>
            <a:r>
              <a:rPr sz="1000" spc="-10" dirty="0"/>
              <a:t>execução </a:t>
            </a:r>
            <a:r>
              <a:rPr sz="1000" spc="-5" dirty="0"/>
              <a:t>das réplicas </a:t>
            </a:r>
            <a:r>
              <a:rPr sz="1000" spc="-10" dirty="0"/>
              <a:t>ativas</a:t>
            </a:r>
            <a:endParaRPr sz="1000" dirty="0"/>
          </a:p>
          <a:p>
            <a:pPr marL="564515" marR="62865">
              <a:lnSpc>
                <a:spcPts val="1200"/>
              </a:lnSpc>
              <a:spcBef>
                <a:spcPts val="35"/>
              </a:spcBef>
            </a:pPr>
            <a:r>
              <a:rPr sz="1000" spc="-5" dirty="0"/>
              <a:t>As requisições </a:t>
            </a:r>
            <a:r>
              <a:rPr sz="1000" spc="-15" dirty="0"/>
              <a:t>devem </a:t>
            </a:r>
            <a:r>
              <a:rPr sz="1000" spc="-5" dirty="0"/>
              <a:t>ser entregues na mesma ordem  para todas as réplicas à usar protocolo de </a:t>
            </a:r>
            <a:r>
              <a:rPr sz="1000" spc="-5" dirty="0" err="1"/>
              <a:t>difusão</a:t>
            </a:r>
            <a:r>
              <a:rPr sz="1000" spc="-5" dirty="0"/>
              <a:t> </a:t>
            </a:r>
            <a:r>
              <a:rPr sz="1000" spc="-5" dirty="0" err="1"/>
              <a:t>atômica</a:t>
            </a:r>
            <a:endParaRPr lang="pt-BR" sz="1000" spc="-5" dirty="0"/>
          </a:p>
          <a:p>
            <a:pPr marL="564515" marR="62865">
              <a:lnSpc>
                <a:spcPts val="1200"/>
              </a:lnSpc>
              <a:spcBef>
                <a:spcPts val="35"/>
              </a:spcBef>
            </a:pPr>
            <a:endParaRPr lang="pt-BR" sz="1000" spc="-5" dirty="0"/>
          </a:p>
          <a:p>
            <a:pPr marL="564515" marR="62865">
              <a:lnSpc>
                <a:spcPts val="1200"/>
              </a:lnSpc>
              <a:spcBef>
                <a:spcPts val="35"/>
              </a:spcBef>
            </a:pPr>
            <a:r>
              <a:rPr sz="1000" spc="-5" dirty="0" err="1"/>
              <a:t>Ordenação</a:t>
            </a:r>
            <a:r>
              <a:rPr sz="1000" spc="-5" dirty="0"/>
              <a:t> de mensagens tem </a:t>
            </a:r>
            <a:r>
              <a:rPr sz="1000" spc="-5" dirty="0" err="1"/>
              <a:t>custo</a:t>
            </a:r>
            <a:r>
              <a:rPr sz="1000" spc="-10" dirty="0"/>
              <a:t> </a:t>
            </a:r>
            <a:r>
              <a:rPr sz="1000" spc="-5" dirty="0"/>
              <a:t>alto</a:t>
            </a:r>
            <a:endParaRPr lang="pt-BR" sz="1000" spc="-5" dirty="0"/>
          </a:p>
          <a:p>
            <a:pPr marL="564515" marR="62865">
              <a:lnSpc>
                <a:spcPts val="1200"/>
              </a:lnSpc>
              <a:spcBef>
                <a:spcPts val="35"/>
              </a:spcBef>
            </a:pPr>
            <a:endParaRPr sz="1000" dirty="0"/>
          </a:p>
          <a:p>
            <a:pPr marL="564515">
              <a:lnSpc>
                <a:spcPts val="1145"/>
              </a:lnSpc>
            </a:pPr>
            <a:r>
              <a:rPr sz="1000" spc="-5" dirty="0"/>
              <a:t>Recuperação é mais rápida que na replicação passiva,</a:t>
            </a:r>
            <a:r>
              <a:rPr sz="1000" spc="-45" dirty="0"/>
              <a:t> </a:t>
            </a:r>
            <a:r>
              <a:rPr sz="1000" spc="-5" dirty="0"/>
              <a:t>pois</a:t>
            </a:r>
            <a:endParaRPr sz="1000" dirty="0"/>
          </a:p>
          <a:p>
            <a:pPr marL="564515" marR="89535">
              <a:lnSpc>
                <a:spcPts val="1200"/>
              </a:lnSpc>
              <a:spcBef>
                <a:spcPts val="40"/>
              </a:spcBef>
            </a:pPr>
            <a:r>
              <a:rPr sz="1000" spc="-5" dirty="0"/>
              <a:t>caso uma réplica </a:t>
            </a:r>
            <a:r>
              <a:rPr sz="1000" spc="-10" dirty="0"/>
              <a:t>falhe, </a:t>
            </a:r>
            <a:r>
              <a:rPr sz="1000" spc="-5" dirty="0"/>
              <a:t>as demais continuam funcionando  normalmente</a:t>
            </a:r>
            <a:endParaRPr sz="1000" dirty="0"/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8959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961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2328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2694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230602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951039"/>
            <a:ext cx="3606165" cy="206915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10" dirty="0">
                <a:latin typeface="Arial"/>
                <a:cs typeface="Arial"/>
              </a:rPr>
              <a:t>Semi-Ativa </a:t>
            </a:r>
            <a:r>
              <a:rPr sz="1100" spc="-5" dirty="0">
                <a:latin typeface="Arial"/>
                <a:cs typeface="Arial"/>
              </a:rPr>
              <a:t>(Líder-Seguidores)</a:t>
            </a:r>
            <a:endParaRPr sz="1100" dirty="0">
              <a:latin typeface="Arial"/>
              <a:cs typeface="Arial"/>
            </a:endParaRPr>
          </a:p>
          <a:p>
            <a:pPr marL="289560" marR="38290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Um componente (líder) possui uma ou mais réplicas  (</a:t>
            </a:r>
            <a:r>
              <a:rPr sz="1000" spc="-5" dirty="0" err="1">
                <a:latin typeface="Arial"/>
                <a:cs typeface="Arial"/>
              </a:rPr>
              <a:t>seguidores</a:t>
            </a:r>
            <a:r>
              <a:rPr sz="1000" spc="-5" dirty="0">
                <a:latin typeface="Arial"/>
                <a:cs typeface="Arial"/>
              </a:rPr>
              <a:t>)</a:t>
            </a:r>
            <a:endParaRPr lang="pt-BR" sz="1000" spc="-5" dirty="0">
              <a:latin typeface="Arial"/>
              <a:cs typeface="Arial"/>
            </a:endParaRPr>
          </a:p>
          <a:p>
            <a:pPr marL="289560" marR="382905">
              <a:lnSpc>
                <a:spcPct val="100000"/>
              </a:lnSpc>
              <a:spcBef>
                <a:spcPts val="475"/>
              </a:spcBef>
            </a:pPr>
            <a:endParaRPr sz="1000" dirty="0">
              <a:latin typeface="Arial"/>
              <a:cs typeface="Arial"/>
            </a:endParaRPr>
          </a:p>
          <a:p>
            <a:pPr marL="289560" marR="161925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Cada requisição é enviada a todos, que as </a:t>
            </a:r>
            <a:r>
              <a:rPr sz="1000" spc="-10" dirty="0">
                <a:latin typeface="Arial"/>
                <a:cs typeface="Arial"/>
              </a:rPr>
              <a:t>executam </a:t>
            </a:r>
            <a:r>
              <a:rPr sz="1000" spc="-5" dirty="0">
                <a:latin typeface="Arial"/>
                <a:cs typeface="Arial"/>
              </a:rPr>
              <a:t>na  ordem definida </a:t>
            </a:r>
            <a:r>
              <a:rPr sz="1000" spc="-5" dirty="0" err="1">
                <a:latin typeface="Arial"/>
                <a:cs typeface="Arial"/>
              </a:rPr>
              <a:t>pelo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 err="1">
                <a:latin typeface="Arial"/>
                <a:cs typeface="Arial"/>
              </a:rPr>
              <a:t>líder</a:t>
            </a:r>
            <a:endParaRPr lang="pt-BR" sz="1000" spc="-5" dirty="0">
              <a:latin typeface="Arial"/>
              <a:cs typeface="Arial"/>
            </a:endParaRPr>
          </a:p>
          <a:p>
            <a:pPr marL="289560" marR="161925">
              <a:lnSpc>
                <a:spcPts val="1200"/>
              </a:lnSpc>
              <a:spcBef>
                <a:spcPts val="30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Apenas o líder responde ao cliente que </a:t>
            </a:r>
            <a:r>
              <a:rPr sz="1000" spc="-10" dirty="0">
                <a:latin typeface="Arial"/>
                <a:cs typeface="Arial"/>
              </a:rPr>
              <a:t>efetuou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lang="pt-BR" sz="1000" spc="-5" dirty="0">
                <a:latin typeface="Arial"/>
                <a:cs typeface="Arial"/>
              </a:rPr>
              <a:t>R</a:t>
            </a:r>
            <a:r>
              <a:rPr sz="1000" spc="-5" dirty="0" err="1">
                <a:latin typeface="Arial"/>
                <a:cs typeface="Arial"/>
              </a:rPr>
              <a:t>equisição</a:t>
            </a:r>
            <a:endParaRPr lang="pt-BR" sz="1000" spc="-5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Não é preciso sincronizar o estado das réplicas, pois todas  </a:t>
            </a:r>
            <a:r>
              <a:rPr sz="1000" spc="-10" dirty="0">
                <a:latin typeface="Arial"/>
                <a:cs typeface="Arial"/>
              </a:rPr>
              <a:t>executam </a:t>
            </a:r>
            <a:r>
              <a:rPr sz="1000" spc="-5" dirty="0">
                <a:latin typeface="Arial"/>
                <a:cs typeface="Arial"/>
              </a:rPr>
              <a:t>os mesmos procedimentos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Airbus A320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97477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Varsóvia, setembro de 1993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aeronave, ao pousar, bateu num morro e duas pessoas morreram.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Pilotos esperavam ter vento </a:t>
            </a:r>
            <a:r>
              <a:rPr lang="pt-BR" altLang="pt-BR" sz="1100" i="1" dirty="0">
                <a:latin typeface="Arial" panose="020B0604020202020204" pitchFamily="34" charset="0"/>
                <a:cs typeface="Arial" panose="020B0604020202020204" pitchFamily="34" charset="0"/>
              </a:rPr>
              <a:t>contra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 aeronave no momento do pouso, por isso aumentaram a velocidade da aeronave.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Mas tiveram vento </a:t>
            </a:r>
            <a:r>
              <a:rPr lang="pt-BR" altLang="pt-BR" sz="1100" i="1" dirty="0">
                <a:latin typeface="Arial" panose="020B0604020202020204" pitchFamily="34" charset="0"/>
                <a:cs typeface="Arial" panose="020B0604020202020204" pitchFamily="34" charset="0"/>
              </a:rPr>
              <a:t>a favor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fazendo o avião ganhar muita velocidade no pouso.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Por isso, os sensores nas rodas não sinalizaram que a aeronave havia pousado, impedindo que os freios fossem acionados.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12383562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81297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741069"/>
            <a:ext cx="2609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</a:rPr>
              <a:t>Replicação </a:t>
            </a:r>
            <a:r>
              <a:rPr sz="1100" spc="-10" dirty="0">
                <a:latin typeface="Arial"/>
                <a:cs typeface="Arial"/>
              </a:rPr>
              <a:t>Semi-Ativa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(Líder-Seguidores)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11707"/>
            <a:ext cx="3467100" cy="195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10023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3026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53271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950237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228596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349059" y="830657"/>
            <a:ext cx="3911981" cy="1977168"/>
          </a:xfrm>
          <a:prstGeom prst="rect">
            <a:avLst/>
          </a:prstGeom>
        </p:spPr>
        <p:txBody>
          <a:bodyPr vert="horz" wrap="square" lIns="0" tIns="209129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615"/>
              </a:spcBef>
            </a:pPr>
            <a:r>
              <a:rPr spc="-5" dirty="0"/>
              <a:t>Replicação </a:t>
            </a:r>
            <a:r>
              <a:rPr spc="-10" dirty="0"/>
              <a:t>Semi-Ativa </a:t>
            </a:r>
            <a:r>
              <a:rPr spc="-5" dirty="0"/>
              <a:t>(Líder-Seguidores)</a:t>
            </a:r>
          </a:p>
          <a:p>
            <a:pPr marL="564515">
              <a:lnSpc>
                <a:spcPct val="100000"/>
              </a:lnSpc>
              <a:spcBef>
                <a:spcPts val="475"/>
              </a:spcBef>
            </a:pPr>
            <a:r>
              <a:rPr sz="1000" spc="-5" dirty="0"/>
              <a:t>Considerações:</a:t>
            </a:r>
            <a:endParaRPr sz="1000" dirty="0"/>
          </a:p>
          <a:p>
            <a:pPr marL="841375" marR="156210">
              <a:lnSpc>
                <a:spcPct val="101499"/>
              </a:lnSpc>
              <a:spcBef>
                <a:spcPts val="475"/>
              </a:spcBef>
            </a:pPr>
            <a:r>
              <a:rPr sz="900" spc="-5" dirty="0"/>
              <a:t>Mesmo que as requisições dos clientes sejam entregues  </a:t>
            </a:r>
            <a:r>
              <a:rPr sz="900" spc="-15" dirty="0"/>
              <a:t>fora </a:t>
            </a:r>
            <a:r>
              <a:rPr sz="900" spc="-5" dirty="0"/>
              <a:t>de ordem, todas as réplicas chegarão ao mesmo  </a:t>
            </a:r>
            <a:r>
              <a:rPr sz="900" spc="-10" dirty="0"/>
              <a:t>estado, </a:t>
            </a:r>
            <a:r>
              <a:rPr sz="900" spc="-5" dirty="0"/>
              <a:t>já que a ordem de </a:t>
            </a:r>
            <a:r>
              <a:rPr sz="900" spc="-10" dirty="0"/>
              <a:t>execução </a:t>
            </a:r>
            <a:r>
              <a:rPr sz="900" spc="-5" dirty="0"/>
              <a:t>é arbitrada </a:t>
            </a:r>
            <a:r>
              <a:rPr sz="900" spc="-5" dirty="0" err="1"/>
              <a:t>pelo</a:t>
            </a:r>
            <a:r>
              <a:rPr sz="900" spc="20" dirty="0"/>
              <a:t> </a:t>
            </a:r>
            <a:r>
              <a:rPr sz="900" spc="-5" dirty="0" err="1"/>
              <a:t>líder</a:t>
            </a:r>
            <a:endParaRPr lang="pt-BR" sz="900" spc="-5" dirty="0"/>
          </a:p>
          <a:p>
            <a:pPr marL="841375" marR="156210">
              <a:lnSpc>
                <a:spcPct val="101499"/>
              </a:lnSpc>
              <a:spcBef>
                <a:spcPts val="475"/>
              </a:spcBef>
            </a:pPr>
            <a:endParaRPr sz="900" dirty="0"/>
          </a:p>
          <a:p>
            <a:pPr marL="841375" marR="5080">
              <a:lnSpc>
                <a:spcPct val="101499"/>
              </a:lnSpc>
            </a:pPr>
            <a:r>
              <a:rPr sz="900" spc="-5" dirty="0"/>
              <a:t>O tempo gasto para processamento nas réplicas seguidoras  é </a:t>
            </a:r>
            <a:r>
              <a:rPr sz="900" spc="-10" dirty="0"/>
              <a:t>grande, </a:t>
            </a:r>
            <a:r>
              <a:rPr sz="900" spc="-5" dirty="0"/>
              <a:t>já que elas também têm que processar a</a:t>
            </a:r>
            <a:r>
              <a:rPr sz="900" spc="-60" dirty="0"/>
              <a:t> </a:t>
            </a:r>
            <a:r>
              <a:rPr sz="900" spc="-5" dirty="0" err="1"/>
              <a:t>chamada</a:t>
            </a:r>
            <a:r>
              <a:rPr sz="900" spc="-5" dirty="0"/>
              <a:t>  </a:t>
            </a:r>
            <a:endParaRPr lang="pt-BR" sz="900" spc="-5" dirty="0"/>
          </a:p>
          <a:p>
            <a:pPr marL="841375" marR="5080">
              <a:lnSpc>
                <a:spcPct val="101499"/>
              </a:lnSpc>
            </a:pPr>
            <a:endParaRPr lang="pt-BR" sz="900" spc="-5" dirty="0"/>
          </a:p>
          <a:p>
            <a:pPr marL="841375" marR="5080">
              <a:lnSpc>
                <a:spcPct val="101499"/>
              </a:lnSpc>
            </a:pPr>
            <a:r>
              <a:rPr sz="900" spc="-5" dirty="0"/>
              <a:t>Caso o líder </a:t>
            </a:r>
            <a:r>
              <a:rPr sz="900" spc="-10" dirty="0"/>
              <a:t>falhe, </a:t>
            </a:r>
            <a:r>
              <a:rPr sz="900" spc="-5" dirty="0"/>
              <a:t>um seguidor é escolhido para assumir o  seu</a:t>
            </a:r>
            <a:r>
              <a:rPr sz="900" spc="-10" dirty="0"/>
              <a:t> </a:t>
            </a:r>
            <a:r>
              <a:rPr sz="900" spc="-5" dirty="0"/>
              <a:t>lugar</a:t>
            </a:r>
            <a:endParaRPr sz="900" dirty="0"/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7999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001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1368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119782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25896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39814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941438"/>
            <a:ext cx="3630929" cy="10996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Preguiçosa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(Lazy)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475"/>
              </a:spcBef>
            </a:pPr>
            <a:r>
              <a:rPr lang="pt-BR" sz="1000" spc="-5" dirty="0">
                <a:latin typeface="Arial"/>
                <a:cs typeface="Arial"/>
              </a:rPr>
              <a:t>As o</a:t>
            </a:r>
            <a:r>
              <a:rPr sz="1000" spc="-5" dirty="0" err="1">
                <a:latin typeface="Arial"/>
                <a:cs typeface="Arial"/>
              </a:rPr>
              <a:t>perações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lang="pt-BR" sz="1000" spc="-5" dirty="0">
                <a:latin typeface="Arial"/>
                <a:cs typeface="Arial"/>
              </a:rPr>
              <a:t>são recebidas por qualquer uma das réplicas que devem:</a:t>
            </a:r>
            <a:endParaRPr lang="pt-BR" sz="10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475"/>
              </a:spcBef>
            </a:pPr>
            <a:r>
              <a:rPr lang="pt-BR" sz="900" spc="-5" dirty="0">
                <a:latin typeface="Arial"/>
                <a:cs typeface="Arial"/>
              </a:rPr>
              <a:t>Atender a</a:t>
            </a:r>
            <a:r>
              <a:rPr lang="pt-BR" sz="900" spc="-10" dirty="0">
                <a:latin typeface="Arial"/>
                <a:cs typeface="Arial"/>
              </a:rPr>
              <a:t> </a:t>
            </a:r>
            <a:r>
              <a:rPr lang="pt-BR" sz="900" spc="-5" dirty="0">
                <a:latin typeface="Arial"/>
                <a:cs typeface="Arial"/>
              </a:rPr>
              <a:t>requisição</a:t>
            </a:r>
            <a:endParaRPr lang="pt-BR" sz="9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5" dirty="0" err="1">
                <a:latin typeface="Arial"/>
                <a:cs typeface="Arial"/>
              </a:rPr>
              <a:t>Enviar</a:t>
            </a:r>
            <a:r>
              <a:rPr sz="900" spc="-5" dirty="0">
                <a:latin typeface="Arial"/>
                <a:cs typeface="Arial"/>
              </a:rPr>
              <a:t> a resposta ao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cliente</a:t>
            </a:r>
            <a:endParaRPr sz="9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Arial"/>
                <a:cs typeface="Arial"/>
              </a:rPr>
              <a:t>Difundir em background a requisição para as outras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réplicas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Replicação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73562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96565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597091"/>
            <a:ext cx="1925955" cy="4711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Preguiçosa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(Lazy)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Operação com ordem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causal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4" y="1146771"/>
            <a:ext cx="3400425" cy="1933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156449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648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58892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00646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7918"/>
            <a:ext cx="3613150" cy="156504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Replicação Preguiçosa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(Lazy)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Considerações:</a:t>
            </a:r>
            <a:endParaRPr sz="1000" dirty="0">
              <a:latin typeface="Arial"/>
              <a:cs typeface="Arial"/>
            </a:endParaRPr>
          </a:p>
          <a:p>
            <a:pPr marL="566420" marR="5080" algn="just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Reduz a sobrecarga na </a:t>
            </a:r>
            <a:r>
              <a:rPr sz="900" spc="-10" dirty="0" err="1">
                <a:latin typeface="Arial"/>
                <a:cs typeface="Arial"/>
              </a:rPr>
              <a:t>execução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</a:t>
            </a:r>
            <a:r>
              <a:rPr lang="pt-BR" sz="900" spc="-5" dirty="0">
                <a:latin typeface="Arial"/>
                <a:cs typeface="Arial"/>
              </a:rPr>
              <a:t>as o</a:t>
            </a:r>
            <a:r>
              <a:rPr sz="900" spc="-5" dirty="0" err="1">
                <a:latin typeface="Arial"/>
                <a:cs typeface="Arial"/>
              </a:rPr>
              <a:t>perações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spc="-5" dirty="0" err="1">
                <a:latin typeface="Arial"/>
                <a:cs typeface="Arial"/>
              </a:rPr>
              <a:t>já</a:t>
            </a:r>
            <a:r>
              <a:rPr lang="pt-BR" sz="900" spc="-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que n</a:t>
            </a:r>
            <a:r>
              <a:rPr lang="pt-BR" sz="900" spc="-5" dirty="0" err="1">
                <a:latin typeface="Arial"/>
                <a:cs typeface="Arial"/>
              </a:rPr>
              <a:t>ão</a:t>
            </a:r>
            <a:r>
              <a:rPr lang="pt-BR" sz="900" spc="-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é necessário usar um protocolo de </a:t>
            </a:r>
            <a:r>
              <a:rPr sz="900" spc="-5" dirty="0" err="1">
                <a:latin typeface="Arial"/>
                <a:cs typeface="Arial"/>
              </a:rPr>
              <a:t>difusão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5" dirty="0" err="1">
                <a:latin typeface="Arial"/>
                <a:cs typeface="Arial"/>
              </a:rPr>
              <a:t>atômica</a:t>
            </a:r>
            <a:endParaRPr lang="pt-BR" sz="900" spc="-5" dirty="0">
              <a:latin typeface="Arial"/>
              <a:cs typeface="Arial"/>
            </a:endParaRPr>
          </a:p>
          <a:p>
            <a:pPr marL="566420" marR="5080" algn="just">
              <a:lnSpc>
                <a:spcPct val="101499"/>
              </a:lnSpc>
              <a:spcBef>
                <a:spcPts val="475"/>
              </a:spcBef>
            </a:pPr>
            <a:endParaRPr sz="900" dirty="0">
              <a:latin typeface="Arial"/>
              <a:cs typeface="Arial"/>
            </a:endParaRPr>
          </a:p>
          <a:p>
            <a:pPr marL="566420" marR="59055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Exige que a semântica das </a:t>
            </a:r>
            <a:r>
              <a:rPr sz="900" spc="-5" dirty="0" err="1">
                <a:latin typeface="Arial"/>
                <a:cs typeface="Arial"/>
              </a:rPr>
              <a:t>operações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lang="pt-BR" sz="900" spc="-5" dirty="0">
                <a:latin typeface="Arial"/>
                <a:cs typeface="Arial"/>
              </a:rPr>
              <a:t>seja condizente com uma ordenação causal</a:t>
            </a:r>
          </a:p>
          <a:p>
            <a:pPr marL="566420" marR="59055">
              <a:lnSpc>
                <a:spcPct val="101499"/>
              </a:lnSpc>
            </a:pPr>
            <a:r>
              <a:rPr lang="pt-BR" sz="900" spc="-5" dirty="0">
                <a:latin typeface="Arial"/>
                <a:cs typeface="Arial"/>
              </a:rPr>
              <a:t>	</a:t>
            </a:r>
            <a:r>
              <a:rPr lang="pt-BR" sz="900" spc="-5" dirty="0" err="1">
                <a:latin typeface="Arial"/>
                <a:cs typeface="Arial"/>
              </a:rPr>
              <a:t>Ex</a:t>
            </a:r>
            <a:r>
              <a:rPr lang="pt-BR" sz="900" spc="-5" dirty="0">
                <a:latin typeface="Arial"/>
                <a:cs typeface="Arial"/>
              </a:rPr>
              <a:t>: </a:t>
            </a:r>
            <a:r>
              <a:rPr lang="pt-BR" sz="900" spc="-5" dirty="0" err="1">
                <a:latin typeface="Arial"/>
                <a:cs typeface="Arial"/>
              </a:rPr>
              <a:t>Session</a:t>
            </a:r>
            <a:r>
              <a:rPr lang="pt-BR" sz="900" spc="-5" dirty="0">
                <a:latin typeface="Arial"/>
                <a:cs typeface="Arial"/>
              </a:rPr>
              <a:t> </a:t>
            </a:r>
            <a:r>
              <a:rPr lang="pt-BR" sz="900" spc="-5" dirty="0" err="1">
                <a:latin typeface="Arial"/>
                <a:cs typeface="Arial"/>
              </a:rPr>
              <a:t>Stickness</a:t>
            </a:r>
            <a:r>
              <a:rPr lang="pt-BR" sz="900" spc="-5" dirty="0">
                <a:latin typeface="Arial"/>
                <a:cs typeface="Arial"/>
              </a:rPr>
              <a:t> para aumentar a localidade de referência espacial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Replicação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3776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6779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31961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67389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195225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09143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031" y="230652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031" y="2458351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799211"/>
            <a:ext cx="3377565" cy="191388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Programação com </a:t>
            </a:r>
            <a:r>
              <a:rPr sz="1100" spc="-5" dirty="0">
                <a:latin typeface="Arial"/>
                <a:cs typeface="Arial"/>
              </a:rPr>
              <a:t>Múltiplas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Versões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Réplicas não precisam ser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idênticas</a:t>
            </a:r>
            <a:endParaRPr sz="1000">
              <a:latin typeface="Arial"/>
              <a:cs typeface="Arial"/>
            </a:endParaRPr>
          </a:p>
          <a:p>
            <a:pPr marL="289560" marR="2984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São criadas diferentes implementações de um mesmo  componente 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software</a:t>
            </a:r>
            <a:endParaRPr sz="1000">
              <a:latin typeface="Arial"/>
              <a:cs typeface="Arial"/>
            </a:endParaRPr>
          </a:p>
          <a:p>
            <a:pPr marL="566420" marR="95885">
              <a:lnSpc>
                <a:spcPct val="101499"/>
              </a:lnSpc>
              <a:spcBef>
                <a:spcPts val="434"/>
              </a:spcBef>
            </a:pPr>
            <a:r>
              <a:rPr sz="900" spc="-5" dirty="0">
                <a:latin typeface="Arial"/>
                <a:cs typeface="Arial"/>
              </a:rPr>
              <a:t>Linguagem de </a:t>
            </a:r>
            <a:r>
              <a:rPr sz="900" spc="-10" dirty="0">
                <a:latin typeface="Arial"/>
                <a:cs typeface="Arial"/>
              </a:rPr>
              <a:t>programação, </a:t>
            </a:r>
            <a:r>
              <a:rPr sz="900" spc="-5" dirty="0">
                <a:latin typeface="Arial"/>
                <a:cs typeface="Arial"/>
              </a:rPr>
              <a:t>compilador e </a:t>
            </a:r>
            <a:r>
              <a:rPr sz="900" dirty="0">
                <a:latin typeface="Arial"/>
                <a:cs typeface="Arial"/>
              </a:rPr>
              <a:t>suporte </a:t>
            </a:r>
            <a:r>
              <a:rPr sz="900" spc="-5" dirty="0">
                <a:latin typeface="Arial"/>
                <a:cs typeface="Arial"/>
              </a:rPr>
              <a:t>de  </a:t>
            </a:r>
            <a:r>
              <a:rPr sz="900" spc="-10" dirty="0">
                <a:latin typeface="Arial"/>
                <a:cs typeface="Arial"/>
              </a:rPr>
              <a:t>execução </a:t>
            </a:r>
            <a:r>
              <a:rPr sz="900" spc="-5" dirty="0">
                <a:latin typeface="Arial"/>
                <a:cs typeface="Arial"/>
              </a:rPr>
              <a:t>diferentes</a:t>
            </a:r>
            <a:endParaRPr sz="9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Arial"/>
                <a:cs typeface="Arial"/>
              </a:rPr>
              <a:t>Algoritmos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diferentes</a:t>
            </a:r>
            <a:endParaRPr sz="9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Arial"/>
                <a:cs typeface="Arial"/>
              </a:rPr>
              <a:t>Times de desenvolvimento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diferentes</a:t>
            </a:r>
            <a:endParaRPr sz="9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515"/>
              </a:spcBef>
            </a:pPr>
            <a:r>
              <a:rPr sz="1000" spc="-5" dirty="0">
                <a:latin typeface="Arial"/>
                <a:cs typeface="Arial"/>
              </a:rPr>
              <a:t>Resultados são obtidos </a:t>
            </a:r>
            <a:r>
              <a:rPr sz="1000" spc="-10" dirty="0">
                <a:latin typeface="Arial"/>
                <a:cs typeface="Arial"/>
              </a:rPr>
              <a:t>através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votação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Com múltiplas </a:t>
            </a:r>
            <a:r>
              <a:rPr sz="1000" spc="-10" dirty="0">
                <a:latin typeface="Arial"/>
                <a:cs typeface="Arial"/>
              </a:rPr>
              <a:t>versões, </a:t>
            </a:r>
            <a:r>
              <a:rPr sz="1000" spc="-5" dirty="0">
                <a:latin typeface="Arial"/>
                <a:cs typeface="Arial"/>
              </a:rPr>
              <a:t>reduz-se a chance de todas as  réplicas </a:t>
            </a:r>
            <a:r>
              <a:rPr sz="1000" spc="-10" dirty="0">
                <a:latin typeface="Arial"/>
                <a:cs typeface="Arial"/>
              </a:rPr>
              <a:t>falharem </a:t>
            </a:r>
            <a:r>
              <a:rPr sz="1000" spc="-5" dirty="0">
                <a:latin typeface="Arial"/>
                <a:cs typeface="Arial"/>
              </a:rPr>
              <a:t>no mesmo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instante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9951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007" y="1381620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95580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232802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934" rIns="0" bIns="0" rtlCol="0">
            <a:spAutoFit/>
          </a:bodyPr>
          <a:lstStyle/>
          <a:p>
            <a:pPr marL="287655" marR="38735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A </a:t>
            </a:r>
            <a:r>
              <a:rPr spc="-15" dirty="0"/>
              <a:t>falha </a:t>
            </a:r>
            <a:r>
              <a:rPr spc="-10" dirty="0"/>
              <a:t>de um componente de um </a:t>
            </a:r>
            <a:r>
              <a:rPr spc="-5" dirty="0"/>
              <a:t>sistema </a:t>
            </a:r>
            <a:r>
              <a:rPr spc="-10" dirty="0"/>
              <a:t>pode </a:t>
            </a:r>
            <a:r>
              <a:rPr spc="-20" dirty="0"/>
              <a:t>levar </a:t>
            </a:r>
            <a:r>
              <a:rPr spc="-5" dirty="0"/>
              <a:t>todo  </a:t>
            </a:r>
            <a:r>
              <a:rPr spc="-10" dirty="0"/>
              <a:t>o </a:t>
            </a:r>
            <a:r>
              <a:rPr spc="-5" dirty="0"/>
              <a:t>sistema </a:t>
            </a:r>
            <a:r>
              <a:rPr spc="-10" dirty="0"/>
              <a:t>a</a:t>
            </a:r>
            <a:r>
              <a:rPr spc="-5" dirty="0"/>
              <a:t> </a:t>
            </a:r>
            <a:r>
              <a:rPr spc="-10" dirty="0"/>
              <a:t>falhar</a:t>
            </a:r>
          </a:p>
          <a:p>
            <a:pPr marL="287655" marR="194945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Mesmo que o </a:t>
            </a:r>
            <a:r>
              <a:rPr spc="-5" dirty="0"/>
              <a:t>sistema consiga </a:t>
            </a:r>
            <a:r>
              <a:rPr spc="-10" dirty="0"/>
              <a:t>tolerar a </a:t>
            </a:r>
            <a:r>
              <a:rPr spc="-15" dirty="0"/>
              <a:t>falha </a:t>
            </a:r>
            <a:r>
              <a:rPr spc="-10" dirty="0"/>
              <a:t>do  componente, </a:t>
            </a:r>
            <a:r>
              <a:rPr spc="-5" dirty="0"/>
              <a:t>este </a:t>
            </a:r>
            <a:r>
              <a:rPr spc="-25" dirty="0"/>
              <a:t>deve </a:t>
            </a:r>
            <a:r>
              <a:rPr spc="-5" dirty="0"/>
              <a:t>ser </a:t>
            </a:r>
            <a:r>
              <a:rPr spc="-10" dirty="0"/>
              <a:t>recuperado para restaurar a  </a:t>
            </a:r>
            <a:r>
              <a:rPr spc="-5" dirty="0"/>
              <a:t>capacidade </a:t>
            </a:r>
            <a:r>
              <a:rPr spc="-10" dirty="0"/>
              <a:t>do </a:t>
            </a:r>
            <a:r>
              <a:rPr spc="-5" dirty="0"/>
              <a:t>sistema </a:t>
            </a:r>
            <a:r>
              <a:rPr spc="-10" dirty="0"/>
              <a:t>de tolerar</a:t>
            </a:r>
            <a:r>
              <a:rPr spc="-5" dirty="0"/>
              <a:t> </a:t>
            </a:r>
            <a:r>
              <a:rPr spc="-10" dirty="0"/>
              <a:t>faltas</a:t>
            </a:r>
          </a:p>
          <a:p>
            <a:pPr marL="564515" marR="5080">
              <a:lnSpc>
                <a:spcPct val="100000"/>
              </a:lnSpc>
              <a:spcBef>
                <a:spcPts val="475"/>
              </a:spcBef>
            </a:pPr>
            <a:r>
              <a:rPr sz="1000" spc="-5" dirty="0"/>
              <a:t>Ex.: na replicação passiva, se o único </a:t>
            </a:r>
            <a:r>
              <a:rPr sz="1000" spc="-10" dirty="0"/>
              <a:t>backup </a:t>
            </a:r>
            <a:r>
              <a:rPr sz="1000" spc="-5" dirty="0"/>
              <a:t>existente  assume o lugar do primário, é preciso </a:t>
            </a:r>
            <a:r>
              <a:rPr sz="1000" dirty="0"/>
              <a:t>criar </a:t>
            </a:r>
            <a:r>
              <a:rPr sz="1000" spc="-5" dirty="0"/>
              <a:t>um </a:t>
            </a:r>
            <a:r>
              <a:rPr sz="1000" spc="-15" dirty="0"/>
              <a:t>novo</a:t>
            </a:r>
            <a:r>
              <a:rPr sz="1000" spc="-135" dirty="0"/>
              <a:t> </a:t>
            </a:r>
            <a:r>
              <a:rPr sz="1000" spc="-10" dirty="0"/>
              <a:t>backup</a:t>
            </a:r>
            <a:endParaRPr sz="1000" dirty="0"/>
          </a:p>
          <a:p>
            <a:pPr marL="287655" marR="183515">
              <a:lnSpc>
                <a:spcPct val="102600"/>
              </a:lnSpc>
              <a:spcBef>
                <a:spcPts val="515"/>
              </a:spcBef>
            </a:pPr>
            <a:r>
              <a:rPr spc="-10" dirty="0"/>
              <a:t>É </a:t>
            </a:r>
            <a:r>
              <a:rPr spc="-5" dirty="0"/>
              <a:t>preciso detectar as </a:t>
            </a:r>
            <a:r>
              <a:rPr spc="-10" dirty="0"/>
              <a:t>faltas </a:t>
            </a:r>
            <a:r>
              <a:rPr spc="-5" dirty="0"/>
              <a:t>sofridas pelos</a:t>
            </a:r>
            <a:r>
              <a:rPr spc="-55" dirty="0"/>
              <a:t> </a:t>
            </a:r>
            <a:r>
              <a:rPr spc="-5" dirty="0"/>
              <a:t>componentes  </a:t>
            </a:r>
            <a:r>
              <a:rPr spc="-10" dirty="0"/>
              <a:t>para </a:t>
            </a:r>
            <a:r>
              <a:rPr spc="-5" dirty="0"/>
              <a:t>poder recuperá-los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6428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9432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49675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63593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1914296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268563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925754"/>
            <a:ext cx="3629660" cy="15976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Detecção Local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15" dirty="0">
                <a:latin typeface="Arial"/>
                <a:cs typeface="Arial"/>
              </a:rPr>
              <a:t>Falhas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15" dirty="0">
                <a:latin typeface="Arial"/>
                <a:cs typeface="Arial"/>
              </a:rPr>
              <a:t>Podem </a:t>
            </a:r>
            <a:r>
              <a:rPr sz="1000" spc="-5" dirty="0">
                <a:latin typeface="Arial"/>
                <a:cs typeface="Arial"/>
              </a:rPr>
              <a:t>ser usados diversos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métodos:</a:t>
            </a:r>
            <a:endParaRPr sz="10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490"/>
              </a:spcBef>
            </a:pPr>
            <a:r>
              <a:rPr sz="900" spc="-5" dirty="0">
                <a:latin typeface="Arial"/>
                <a:cs typeface="Arial"/>
              </a:rPr>
              <a:t>Rotinas de auto-verificação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(</a:t>
            </a:r>
            <a:r>
              <a:rPr sz="900" i="1" spc="-5" dirty="0">
                <a:latin typeface="Arial"/>
                <a:cs typeface="Arial"/>
              </a:rPr>
              <a:t>self-check</a:t>
            </a:r>
            <a:r>
              <a:rPr sz="900" spc="-5" dirty="0"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Guardiões: verificam constantemente as saídas geradas por  um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componente</a:t>
            </a:r>
            <a:endParaRPr sz="900" dirty="0">
              <a:latin typeface="Arial"/>
              <a:cs typeface="Arial"/>
            </a:endParaRPr>
          </a:p>
          <a:p>
            <a:pPr marL="566420" marR="26034">
              <a:lnSpc>
                <a:spcPct val="101499"/>
              </a:lnSpc>
            </a:pPr>
            <a:r>
              <a:rPr sz="900" i="1" spc="-10" dirty="0">
                <a:latin typeface="Arial"/>
                <a:cs typeface="Arial"/>
              </a:rPr>
              <a:t>Watchdogs </a:t>
            </a:r>
            <a:r>
              <a:rPr sz="900" spc="-5" dirty="0">
                <a:latin typeface="Arial"/>
                <a:cs typeface="Arial"/>
              </a:rPr>
              <a:t>: componente </a:t>
            </a:r>
            <a:r>
              <a:rPr sz="900" spc="-20" dirty="0">
                <a:latin typeface="Arial"/>
                <a:cs typeface="Arial"/>
              </a:rPr>
              <a:t>deve </a:t>
            </a:r>
            <a:r>
              <a:rPr sz="900" spc="-5" dirty="0">
                <a:latin typeface="Arial"/>
                <a:cs typeface="Arial"/>
              </a:rPr>
              <a:t>constantemente reiniciar um  temporizador antes que ele se esgote, indicando uma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falha</a:t>
            </a:r>
            <a:endParaRPr sz="900" dirty="0">
              <a:latin typeface="Arial"/>
              <a:cs typeface="Arial"/>
            </a:endParaRPr>
          </a:p>
          <a:p>
            <a:pPr marL="289560" marR="189865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Arial"/>
                <a:cs typeface="Arial"/>
              </a:rPr>
              <a:t>Problema: mesmo para um observador local, processos  lentos podem parecer</a:t>
            </a:r>
            <a:r>
              <a:rPr sz="1000" spc="-10" dirty="0">
                <a:latin typeface="Arial"/>
                <a:cs typeface="Arial"/>
              </a:rPr>
              <a:t> falhos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83584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213950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07435" cy="1382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Detecção Distribuída </a:t>
            </a:r>
            <a:r>
              <a:rPr sz="1100" spc="-10" dirty="0">
                <a:latin typeface="Arial"/>
                <a:cs typeface="Arial"/>
              </a:rPr>
              <a:t>de</a:t>
            </a:r>
            <a:r>
              <a:rPr sz="1100" spc="-15" dirty="0">
                <a:latin typeface="Arial"/>
                <a:cs typeface="Arial"/>
              </a:rPr>
              <a:t> Falhas</a:t>
            </a:r>
            <a:endParaRPr sz="1100" dirty="0">
              <a:latin typeface="Arial"/>
              <a:cs typeface="Arial"/>
            </a:endParaRPr>
          </a:p>
          <a:p>
            <a:pPr marL="289560" marR="1524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Um componente do sistema </a:t>
            </a:r>
            <a:r>
              <a:rPr sz="1000" spc="-10" dirty="0">
                <a:latin typeface="Arial"/>
                <a:cs typeface="Arial"/>
              </a:rPr>
              <a:t>envia </a:t>
            </a:r>
            <a:r>
              <a:rPr sz="1000" spc="-5" dirty="0">
                <a:latin typeface="Arial"/>
                <a:cs typeface="Arial"/>
              </a:rPr>
              <a:t>mensagens  periodicamente aos seus pares e </a:t>
            </a:r>
            <a:r>
              <a:rPr sz="1000" spc="-10" dirty="0">
                <a:latin typeface="Arial"/>
                <a:cs typeface="Arial"/>
              </a:rPr>
              <a:t>avisa </a:t>
            </a:r>
            <a:r>
              <a:rPr sz="1000" spc="-5" dirty="0">
                <a:latin typeface="Arial"/>
                <a:cs typeface="Arial"/>
              </a:rPr>
              <a:t>que está </a:t>
            </a:r>
            <a:r>
              <a:rPr sz="1000" spc="-10" dirty="0">
                <a:latin typeface="Arial"/>
                <a:cs typeface="Arial"/>
              </a:rPr>
              <a:t>vivo </a:t>
            </a:r>
            <a:r>
              <a:rPr sz="1000" spc="-5" dirty="0">
                <a:latin typeface="Arial"/>
                <a:cs typeface="Arial"/>
              </a:rPr>
              <a:t>(I am  </a:t>
            </a:r>
            <a:r>
              <a:rPr sz="1000" spc="-10" dirty="0">
                <a:latin typeface="Arial"/>
                <a:cs typeface="Arial"/>
              </a:rPr>
              <a:t>alive) </a:t>
            </a:r>
            <a:r>
              <a:rPr sz="1000" spc="-5" dirty="0">
                <a:latin typeface="Arial"/>
                <a:cs typeface="Arial"/>
              </a:rPr>
              <a:t>ou pergunta se eles estão </a:t>
            </a:r>
            <a:r>
              <a:rPr sz="1000" spc="-10" dirty="0">
                <a:latin typeface="Arial"/>
                <a:cs typeface="Arial"/>
              </a:rPr>
              <a:t>vivos </a:t>
            </a:r>
            <a:r>
              <a:rPr sz="1000" spc="-5" dirty="0">
                <a:latin typeface="Arial"/>
                <a:cs typeface="Arial"/>
              </a:rPr>
              <a:t>(Are </a:t>
            </a:r>
            <a:r>
              <a:rPr sz="1000" spc="-10" dirty="0">
                <a:latin typeface="Arial"/>
                <a:cs typeface="Arial"/>
              </a:rPr>
              <a:t>you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alive?)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25"/>
              </a:spcBef>
            </a:pPr>
            <a:r>
              <a:rPr sz="1000" spc="-5" dirty="0">
                <a:latin typeface="Arial"/>
                <a:cs typeface="Arial"/>
              </a:rPr>
              <a:t>Se um componente não se manifestar por um determinado  </a:t>
            </a:r>
            <a:r>
              <a:rPr sz="1000" spc="-10" dirty="0">
                <a:latin typeface="Arial"/>
                <a:cs typeface="Arial"/>
              </a:rPr>
              <a:t>tempo, </a:t>
            </a:r>
            <a:r>
              <a:rPr sz="1000" spc="-5" dirty="0">
                <a:latin typeface="Arial"/>
                <a:cs typeface="Arial"/>
              </a:rPr>
              <a:t>ele é suspeito de </a:t>
            </a:r>
            <a:r>
              <a:rPr sz="1000" spc="-10" dirty="0">
                <a:latin typeface="Arial"/>
                <a:cs typeface="Arial"/>
              </a:rPr>
              <a:t>falha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Suspeitas infundadas podem ser causadas por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atraso,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dirty="0">
                <a:latin typeface="Arial"/>
                <a:cs typeface="Arial"/>
              </a:rPr>
              <a:t>particionamento </a:t>
            </a:r>
            <a:r>
              <a:rPr sz="1000" spc="-5" dirty="0">
                <a:latin typeface="Arial"/>
                <a:cs typeface="Arial"/>
              </a:rPr>
              <a:t>ou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rede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28865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5888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6255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216987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890308"/>
            <a:ext cx="3513454" cy="2056332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Diagnóstico </a:t>
            </a:r>
            <a:r>
              <a:rPr sz="1100" spc="-1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Sistema</a:t>
            </a:r>
            <a:endParaRPr sz="1100" dirty="0">
              <a:latin typeface="Arial"/>
              <a:cs typeface="Arial"/>
            </a:endParaRPr>
          </a:p>
          <a:p>
            <a:pPr marL="289560" marR="12700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Componentes </a:t>
            </a:r>
            <a:r>
              <a:rPr sz="1000" spc="-10" dirty="0">
                <a:latin typeface="Arial"/>
                <a:cs typeface="Arial"/>
              </a:rPr>
              <a:t>faltosos </a:t>
            </a:r>
            <a:r>
              <a:rPr sz="1000" spc="-5" dirty="0">
                <a:latin typeface="Arial"/>
                <a:cs typeface="Arial"/>
              </a:rPr>
              <a:t>podem </a:t>
            </a:r>
            <a:r>
              <a:rPr sz="1000" dirty="0">
                <a:latin typeface="Arial"/>
                <a:cs typeface="Arial"/>
              </a:rPr>
              <a:t>reportar </a:t>
            </a:r>
            <a:r>
              <a:rPr sz="1000" spc="-5" dirty="0">
                <a:latin typeface="Arial"/>
                <a:cs typeface="Arial"/>
              </a:rPr>
              <a:t>erroneamente o  estado dos </a:t>
            </a:r>
            <a:r>
              <a:rPr sz="1000" spc="-5" dirty="0" err="1">
                <a:latin typeface="Arial"/>
                <a:cs typeface="Arial"/>
              </a:rPr>
              <a:t>seus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pares</a:t>
            </a:r>
            <a:endParaRPr lang="pt-BR" sz="1000" spc="-5" dirty="0">
              <a:latin typeface="Arial"/>
              <a:cs typeface="Arial"/>
            </a:endParaRPr>
          </a:p>
          <a:p>
            <a:pPr marL="289560" marR="127000">
              <a:lnSpc>
                <a:spcPct val="100000"/>
              </a:lnSpc>
              <a:spcBef>
                <a:spcPts val="475"/>
              </a:spcBef>
            </a:pPr>
            <a:endParaRPr sz="1000" dirty="0">
              <a:latin typeface="Arial"/>
              <a:cs typeface="Arial"/>
            </a:endParaRPr>
          </a:p>
          <a:p>
            <a:pPr marL="289560" marR="52705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Em um sistema com </a:t>
            </a:r>
            <a:r>
              <a:rPr sz="1000" i="1" spc="-5" dirty="0">
                <a:latin typeface="Arial"/>
                <a:cs typeface="Arial"/>
              </a:rPr>
              <a:t>f </a:t>
            </a:r>
            <a:r>
              <a:rPr sz="1000" spc="-5" dirty="0">
                <a:latin typeface="Arial"/>
                <a:cs typeface="Arial"/>
              </a:rPr>
              <a:t>componentes </a:t>
            </a:r>
            <a:r>
              <a:rPr sz="1000" spc="-10" dirty="0">
                <a:latin typeface="Arial"/>
                <a:cs typeface="Arial"/>
              </a:rPr>
              <a:t>faltosos, </a:t>
            </a:r>
            <a:r>
              <a:rPr sz="1000" spc="-5" dirty="0">
                <a:latin typeface="Arial"/>
                <a:cs typeface="Arial"/>
              </a:rPr>
              <a:t>cada  componente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ser testado por pelo menos </a:t>
            </a:r>
            <a:r>
              <a:rPr sz="1000" i="1" spc="-5" dirty="0">
                <a:latin typeface="Arial"/>
                <a:cs typeface="Arial"/>
              </a:rPr>
              <a:t>f </a:t>
            </a:r>
            <a:r>
              <a:rPr sz="1000" spc="-5" dirty="0">
                <a:latin typeface="Arial"/>
                <a:cs typeface="Arial"/>
              </a:rPr>
              <a:t>outros, e  precisamos de n </a:t>
            </a:r>
            <a:r>
              <a:rPr sz="1000" i="1" spc="225" dirty="0">
                <a:latin typeface="Arial"/>
                <a:cs typeface="Arial"/>
              </a:rPr>
              <a:t>≥ 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i="1" spc="-5" dirty="0">
                <a:latin typeface="Arial"/>
                <a:cs typeface="Arial"/>
              </a:rPr>
              <a:t>f </a:t>
            </a:r>
            <a:r>
              <a:rPr sz="1000" spc="-5" dirty="0">
                <a:latin typeface="Arial"/>
                <a:cs typeface="Arial"/>
              </a:rPr>
              <a:t>+1 elementos para detectar  corretamente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0" dirty="0" err="1">
                <a:latin typeface="Arial"/>
                <a:cs typeface="Arial"/>
              </a:rPr>
              <a:t>falta</a:t>
            </a:r>
            <a:endParaRPr lang="pt-BR" sz="1000" spc="-10" dirty="0">
              <a:latin typeface="Arial"/>
              <a:cs typeface="Arial"/>
            </a:endParaRPr>
          </a:p>
          <a:p>
            <a:pPr marL="289560" marR="52705">
              <a:lnSpc>
                <a:spcPts val="1200"/>
              </a:lnSpc>
              <a:spcBef>
                <a:spcPts val="30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40"/>
              </a:lnSpc>
            </a:pPr>
            <a:r>
              <a:rPr sz="1000" spc="-15" dirty="0">
                <a:latin typeface="Arial"/>
                <a:cs typeface="Arial"/>
              </a:rPr>
              <a:t>Para </a:t>
            </a:r>
            <a:r>
              <a:rPr sz="1000" spc="-5" dirty="0">
                <a:latin typeface="Arial"/>
                <a:cs typeface="Arial"/>
              </a:rPr>
              <a:t>diagnosticar </a:t>
            </a:r>
            <a:r>
              <a:rPr sz="1000" spc="-10" dirty="0">
                <a:latin typeface="Arial"/>
                <a:cs typeface="Arial"/>
              </a:rPr>
              <a:t>falhas </a:t>
            </a:r>
            <a:r>
              <a:rPr sz="1000" spc="-5" dirty="0">
                <a:latin typeface="Arial"/>
                <a:cs typeface="Arial"/>
              </a:rPr>
              <a:t>de componentes do sistema,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um</a:t>
            </a:r>
            <a:endParaRPr sz="1000" dirty="0">
              <a:latin typeface="Arial"/>
              <a:cs typeface="Arial"/>
            </a:endParaRPr>
          </a:p>
          <a:p>
            <a:pPr marL="289560" marR="16319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elemento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coletar e analisar os dados obtidos dos  demais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 err="1"/>
              <a:t>Dragonair's</a:t>
            </a:r>
            <a:r>
              <a:rPr lang="pt-BR" altLang="pt-BR" dirty="0"/>
              <a:t> A320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638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Hong-Kong, junho de 1994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Pouso complicado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forte vento impediu o movimento dos </a:t>
            </a:r>
            <a:r>
              <a:rPr lang="pt-BR" altLang="pt-BR" sz="1100" i="1" dirty="0">
                <a:latin typeface="Arial" panose="020B0604020202020204" pitchFamily="34" charset="0"/>
                <a:cs typeface="Arial" panose="020B0604020202020204" pitchFamily="34" charset="0"/>
              </a:rPr>
              <a:t>flaps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no momento do pouso.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Mas, o sistema acreditou que os flaps estavam na posição correta, causando sérios problemas na operação de pouso.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3713241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89596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1961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2328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77511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92694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230602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951039"/>
            <a:ext cx="3635375" cy="15341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Detector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15" dirty="0">
                <a:latin typeface="Arial"/>
                <a:cs typeface="Arial"/>
              </a:rPr>
              <a:t>Falhas</a:t>
            </a:r>
            <a:endParaRPr sz="1100">
              <a:latin typeface="Arial"/>
              <a:cs typeface="Arial"/>
            </a:endParaRPr>
          </a:p>
          <a:p>
            <a:pPr marL="289560" marR="118110">
              <a:lnSpc>
                <a:spcPct val="100000"/>
              </a:lnSpc>
              <a:spcBef>
                <a:spcPts val="475"/>
              </a:spcBef>
            </a:pPr>
            <a:r>
              <a:rPr sz="1000" dirty="0">
                <a:latin typeface="Arial"/>
                <a:cs typeface="Arial"/>
              </a:rPr>
              <a:t>Serviço </a:t>
            </a:r>
            <a:r>
              <a:rPr sz="1000" spc="-5" dirty="0">
                <a:latin typeface="Arial"/>
                <a:cs typeface="Arial"/>
              </a:rPr>
              <a:t>ou módulo que verifica a ocorrência de </a:t>
            </a:r>
            <a:r>
              <a:rPr sz="1000" spc="-10" dirty="0">
                <a:latin typeface="Arial"/>
                <a:cs typeface="Arial"/>
              </a:rPr>
              <a:t>falhas </a:t>
            </a:r>
            <a:r>
              <a:rPr sz="1000" spc="-5" dirty="0">
                <a:latin typeface="Arial"/>
                <a:cs typeface="Arial"/>
              </a:rPr>
              <a:t>em  componentes do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Implantado junto ao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componente</a:t>
            </a:r>
            <a:endParaRPr sz="1000">
              <a:latin typeface="Arial"/>
              <a:cs typeface="Arial"/>
            </a:endParaRPr>
          </a:p>
          <a:p>
            <a:pPr marL="289560" marR="441325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Arial"/>
                <a:cs typeface="Arial"/>
              </a:rPr>
              <a:t>Executa </a:t>
            </a:r>
            <a:r>
              <a:rPr sz="1000" spc="-5" dirty="0">
                <a:latin typeface="Arial"/>
                <a:cs typeface="Arial"/>
              </a:rPr>
              <a:t>um algoritmo de detecção de </a:t>
            </a:r>
            <a:r>
              <a:rPr sz="1000" spc="-10" dirty="0">
                <a:latin typeface="Arial"/>
                <a:cs typeface="Arial"/>
              </a:rPr>
              <a:t>falhas  </a:t>
            </a:r>
            <a:r>
              <a:rPr sz="1000" spc="-5" dirty="0">
                <a:latin typeface="Arial"/>
                <a:cs typeface="Arial"/>
              </a:rPr>
              <a:t>Interage com detectores de outros componentes do  sistema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5"/>
              </a:lnSpc>
            </a:pPr>
            <a:r>
              <a:rPr sz="1000" spc="-5" dirty="0">
                <a:latin typeface="Arial"/>
                <a:cs typeface="Arial"/>
              </a:rPr>
              <a:t>O componente pode requisitar ao seu detector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informações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sobre o estado de outros componentes 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8944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1946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42190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700263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1915363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11780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119" y="2396159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850887"/>
            <a:ext cx="3585845" cy="17843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Tipos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5" dirty="0">
                <a:latin typeface="Arial"/>
                <a:cs typeface="Arial"/>
              </a:rPr>
              <a:t>Detectores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15" dirty="0">
                <a:latin typeface="Arial"/>
                <a:cs typeface="Arial"/>
              </a:rPr>
              <a:t>Falhas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000" spc="-15" dirty="0">
                <a:latin typeface="Arial"/>
                <a:cs typeface="Arial"/>
              </a:rPr>
              <a:t>Perfeitos</a:t>
            </a:r>
            <a:endParaRPr sz="1000" dirty="0">
              <a:latin typeface="Arial"/>
              <a:cs typeface="Arial"/>
            </a:endParaRPr>
          </a:p>
          <a:p>
            <a:pPr marL="566420" marR="90170">
              <a:lnSpc>
                <a:spcPct val="101499"/>
              </a:lnSpc>
              <a:spcBef>
                <a:spcPts val="475"/>
              </a:spcBef>
            </a:pPr>
            <a:r>
              <a:rPr sz="900" dirty="0">
                <a:latin typeface="Arial"/>
                <a:cs typeface="Arial"/>
              </a:rPr>
              <a:t>Determinam </a:t>
            </a:r>
            <a:r>
              <a:rPr sz="900" spc="-5" dirty="0">
                <a:latin typeface="Arial"/>
                <a:cs typeface="Arial"/>
              </a:rPr>
              <a:t>precisamente se um componente do sistema  </a:t>
            </a:r>
            <a:r>
              <a:rPr sz="900" spc="-10" dirty="0">
                <a:latin typeface="Arial"/>
                <a:cs typeface="Arial"/>
              </a:rPr>
              <a:t>falhou </a:t>
            </a:r>
            <a:r>
              <a:rPr sz="900" spc="-5" dirty="0">
                <a:latin typeface="Arial"/>
                <a:cs typeface="Arial"/>
              </a:rPr>
              <a:t>ou não</a:t>
            </a:r>
            <a:endParaRPr sz="9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Arial"/>
                <a:cs typeface="Arial"/>
              </a:rPr>
              <a:t>Todos </a:t>
            </a:r>
            <a:r>
              <a:rPr sz="900" spc="-5" dirty="0">
                <a:latin typeface="Arial"/>
                <a:cs typeface="Arial"/>
              </a:rPr>
              <a:t>os componentes têm a mesma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visão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Arial"/>
                <a:cs typeface="Arial"/>
              </a:rPr>
              <a:t>Imperfeitos</a:t>
            </a:r>
            <a:endParaRPr sz="10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  <a:spcBef>
                <a:spcPts val="480"/>
              </a:spcBef>
            </a:pPr>
            <a:r>
              <a:rPr sz="900" spc="-5" dirty="0">
                <a:latin typeface="Arial"/>
                <a:cs typeface="Arial"/>
              </a:rPr>
              <a:t>Detectores </a:t>
            </a:r>
            <a:r>
              <a:rPr sz="900" dirty="0">
                <a:latin typeface="Arial"/>
                <a:cs typeface="Arial"/>
              </a:rPr>
              <a:t>determinam </a:t>
            </a:r>
            <a:r>
              <a:rPr sz="900" spc="-5" dirty="0">
                <a:latin typeface="Arial"/>
                <a:cs typeface="Arial"/>
              </a:rPr>
              <a:t>se um processo é suspeito de </a:t>
            </a:r>
            <a:r>
              <a:rPr sz="900" spc="-10" dirty="0">
                <a:latin typeface="Arial"/>
                <a:cs typeface="Arial"/>
              </a:rPr>
              <a:t>falha  </a:t>
            </a:r>
            <a:r>
              <a:rPr sz="900" spc="-5" dirty="0">
                <a:latin typeface="Arial"/>
                <a:cs typeface="Arial"/>
              </a:rPr>
              <a:t>ou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não</a:t>
            </a:r>
            <a:endParaRPr sz="900" dirty="0">
              <a:latin typeface="Arial"/>
              <a:cs typeface="Arial"/>
            </a:endParaRPr>
          </a:p>
          <a:p>
            <a:pPr marL="566420" marR="83820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Diferentes componentes podem ter visões distintas de um  mesmo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componente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Detecção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8332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21334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17015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1871281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149640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119" y="2427998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844766"/>
            <a:ext cx="3616960" cy="18224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Tipos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5" dirty="0">
                <a:latin typeface="Arial"/>
                <a:cs typeface="Arial"/>
              </a:rPr>
              <a:t>Detectores </a:t>
            </a:r>
            <a:r>
              <a:rPr sz="1100" spc="-10" dirty="0">
                <a:latin typeface="Arial"/>
                <a:cs typeface="Arial"/>
              </a:rPr>
              <a:t>de </a:t>
            </a:r>
            <a:r>
              <a:rPr sz="1100" spc="-15" dirty="0">
                <a:latin typeface="Arial"/>
                <a:cs typeface="Arial"/>
              </a:rPr>
              <a:t>Falhas</a:t>
            </a:r>
            <a:endParaRPr sz="1100" dirty="0">
              <a:latin typeface="Arial"/>
              <a:cs typeface="Arial"/>
            </a:endParaRPr>
          </a:p>
          <a:p>
            <a:pPr marL="289560" marR="134620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Detectores perfeitos são difíceis de </a:t>
            </a:r>
            <a:r>
              <a:rPr sz="1000" spc="-10" dirty="0">
                <a:latin typeface="Arial"/>
                <a:cs typeface="Arial"/>
              </a:rPr>
              <a:t>obter, </a:t>
            </a:r>
            <a:r>
              <a:rPr sz="1000" spc="-5" dirty="0">
                <a:latin typeface="Arial"/>
                <a:cs typeface="Arial"/>
              </a:rPr>
              <a:t>principalmente  </a:t>
            </a:r>
            <a:r>
              <a:rPr sz="1000" spc="-5" dirty="0" err="1">
                <a:latin typeface="Arial"/>
                <a:cs typeface="Arial"/>
              </a:rPr>
              <a:t>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lang="pt-BR" sz="1000" spc="-5" dirty="0">
                <a:latin typeface="Arial"/>
                <a:cs typeface="Arial"/>
              </a:rPr>
              <a:t>sistemas</a:t>
            </a:r>
            <a:r>
              <a:rPr lang="pt-BR" sz="1000" spc="-10" dirty="0">
                <a:latin typeface="Arial"/>
                <a:cs typeface="Arial"/>
              </a:rPr>
              <a:t> </a:t>
            </a:r>
            <a:r>
              <a:rPr lang="pt-BR" sz="1000" spc="-5" dirty="0">
                <a:latin typeface="Arial"/>
                <a:cs typeface="Arial"/>
              </a:rPr>
              <a:t>distribuídos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Detectores quase-perfeitos podem ser obtidos usando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crash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controlado</a:t>
            </a:r>
            <a:endParaRPr sz="1000" dirty="0">
              <a:latin typeface="Arial"/>
              <a:cs typeface="Arial"/>
            </a:endParaRPr>
          </a:p>
          <a:p>
            <a:pPr marL="566420" marR="104139">
              <a:lnSpc>
                <a:spcPct val="101499"/>
              </a:lnSpc>
              <a:spcBef>
                <a:spcPts val="475"/>
              </a:spcBef>
            </a:pPr>
            <a:r>
              <a:rPr sz="900" spc="-5" dirty="0">
                <a:latin typeface="Arial"/>
                <a:cs typeface="Arial"/>
              </a:rPr>
              <a:t>Se um componente é suspeito de </a:t>
            </a:r>
            <a:r>
              <a:rPr sz="900" spc="-10" dirty="0">
                <a:latin typeface="Arial"/>
                <a:cs typeface="Arial"/>
              </a:rPr>
              <a:t>falha, </a:t>
            </a:r>
            <a:r>
              <a:rPr sz="900" spc="-5" dirty="0">
                <a:latin typeface="Arial"/>
                <a:cs typeface="Arial"/>
              </a:rPr>
              <a:t>ele é removido do  sistema</a:t>
            </a:r>
            <a:endParaRPr sz="900" dirty="0">
              <a:latin typeface="Arial"/>
              <a:cs typeface="Arial"/>
            </a:endParaRPr>
          </a:p>
          <a:p>
            <a:pPr marL="566420" marR="144145">
              <a:lnSpc>
                <a:spcPct val="101499"/>
              </a:lnSpc>
            </a:pPr>
            <a:r>
              <a:rPr sz="900" spc="-5" dirty="0">
                <a:latin typeface="Arial"/>
                <a:cs typeface="Arial"/>
              </a:rPr>
              <a:t>O componente passa a ser ignorado por todos os demais  componentes</a:t>
            </a:r>
            <a:endParaRPr sz="900" dirty="0">
              <a:latin typeface="Arial"/>
              <a:cs typeface="Arial"/>
            </a:endParaRPr>
          </a:p>
          <a:p>
            <a:pPr marL="566420" marR="5080">
              <a:lnSpc>
                <a:spcPct val="101499"/>
              </a:lnSpc>
            </a:pPr>
            <a:r>
              <a:rPr sz="900" spc="-15" dirty="0">
                <a:latin typeface="Arial"/>
                <a:cs typeface="Arial"/>
              </a:rPr>
              <a:t>Pode levar </a:t>
            </a:r>
            <a:r>
              <a:rPr sz="900" spc="-5" dirty="0">
                <a:latin typeface="Arial"/>
                <a:cs typeface="Arial"/>
              </a:rPr>
              <a:t>a </a:t>
            </a:r>
            <a:r>
              <a:rPr sz="900" dirty="0">
                <a:latin typeface="Arial"/>
                <a:cs typeface="Arial"/>
              </a:rPr>
              <a:t>descartar </a:t>
            </a:r>
            <a:r>
              <a:rPr sz="900" spc="-5" dirty="0">
                <a:latin typeface="Arial"/>
                <a:cs typeface="Arial"/>
              </a:rPr>
              <a:t>componentes que estão funcionando  corretamente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Recuperação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69200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9922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502892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008987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119" y="228734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349059" y="830657"/>
            <a:ext cx="3928883" cy="182795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615"/>
              </a:spcBef>
            </a:pPr>
            <a:r>
              <a:rPr spc="-10" dirty="0"/>
              <a:t>Recuperação de</a:t>
            </a:r>
            <a:r>
              <a:rPr spc="-5" dirty="0"/>
              <a:t> Erros</a:t>
            </a:r>
          </a:p>
          <a:p>
            <a:pPr marL="564515" marR="636270">
              <a:lnSpc>
                <a:spcPct val="100000"/>
              </a:lnSpc>
              <a:spcBef>
                <a:spcPts val="475"/>
              </a:spcBef>
            </a:pPr>
            <a:r>
              <a:rPr sz="1000" spc="-5" dirty="0"/>
              <a:t>Ao perceber um </a:t>
            </a:r>
            <a:r>
              <a:rPr sz="1000" spc="-10" dirty="0"/>
              <a:t>erro, </a:t>
            </a:r>
            <a:r>
              <a:rPr sz="1000" spc="-5" dirty="0"/>
              <a:t>o componente pode tentar  recuperar-se</a:t>
            </a:r>
            <a:r>
              <a:rPr sz="1000" spc="-10" dirty="0"/>
              <a:t> </a:t>
            </a:r>
            <a:r>
              <a:rPr sz="1000" spc="-5" dirty="0"/>
              <a:t>automaticamente</a:t>
            </a:r>
            <a:endParaRPr sz="1000" dirty="0"/>
          </a:p>
          <a:p>
            <a:pPr marL="564515" marR="5080">
              <a:lnSpc>
                <a:spcPts val="1200"/>
              </a:lnSpc>
              <a:spcBef>
                <a:spcPts val="30"/>
              </a:spcBef>
            </a:pPr>
            <a:r>
              <a:rPr sz="1000" spc="-5" dirty="0"/>
              <a:t>Recuperação de erro por retrocesso </a:t>
            </a:r>
            <a:r>
              <a:rPr sz="1000" spc="-10" dirty="0"/>
              <a:t>(</a:t>
            </a:r>
            <a:r>
              <a:rPr sz="1000" i="1" spc="-10" dirty="0">
                <a:latin typeface="Arial"/>
                <a:cs typeface="Arial"/>
              </a:rPr>
              <a:t>backward </a:t>
            </a:r>
            <a:r>
              <a:rPr sz="1000" i="1" spc="-5" dirty="0">
                <a:latin typeface="Arial"/>
                <a:cs typeface="Arial"/>
              </a:rPr>
              <a:t>error  recovery</a:t>
            </a:r>
            <a:r>
              <a:rPr sz="1000" spc="-5" dirty="0"/>
              <a:t>): componente </a:t>
            </a:r>
            <a:r>
              <a:rPr sz="1000" spc="-10" dirty="0"/>
              <a:t>volta </a:t>
            </a:r>
            <a:r>
              <a:rPr sz="1000" spc="-5" dirty="0"/>
              <a:t>a um estado anterior ao erro e  continua</a:t>
            </a:r>
            <a:r>
              <a:rPr sz="1000" spc="-10" dirty="0"/>
              <a:t> ativo</a:t>
            </a:r>
            <a:endParaRPr sz="1000" dirty="0">
              <a:latin typeface="Arial"/>
              <a:cs typeface="Arial"/>
            </a:endParaRPr>
          </a:p>
          <a:p>
            <a:pPr marL="841375" marR="139700">
              <a:lnSpc>
                <a:spcPct val="101499"/>
              </a:lnSpc>
              <a:spcBef>
                <a:spcPts val="430"/>
              </a:spcBef>
            </a:pPr>
            <a:r>
              <a:rPr sz="900" spc="-10" dirty="0"/>
              <a:t>Exemplos: </a:t>
            </a:r>
            <a:r>
              <a:rPr sz="900" spc="-5" dirty="0"/>
              <a:t>reinicia a </a:t>
            </a:r>
            <a:r>
              <a:rPr sz="900" spc="-10" dirty="0"/>
              <a:t>execução </a:t>
            </a:r>
            <a:r>
              <a:rPr sz="900" spc="-5" dirty="0"/>
              <a:t>de um </a:t>
            </a:r>
            <a:r>
              <a:rPr sz="900" spc="-10" dirty="0"/>
              <a:t>método, </a:t>
            </a:r>
            <a:r>
              <a:rPr sz="900" spc="-5" dirty="0"/>
              <a:t>retransmite  pacotes perdidos,</a:t>
            </a:r>
            <a:r>
              <a:rPr sz="900" spc="-10" dirty="0"/>
              <a:t> </a:t>
            </a:r>
            <a:r>
              <a:rPr sz="900" spc="-5" dirty="0"/>
              <a:t>etc.</a:t>
            </a:r>
            <a:endParaRPr sz="900" dirty="0"/>
          </a:p>
          <a:p>
            <a:pPr marL="841375" marR="28575">
              <a:lnSpc>
                <a:spcPct val="101499"/>
              </a:lnSpc>
            </a:pPr>
            <a:r>
              <a:rPr sz="900" spc="-5" dirty="0"/>
              <a:t>Operações posteriores ao instante de retrocesso são  perdidas, mas seu </a:t>
            </a:r>
            <a:r>
              <a:rPr sz="900" spc="-10" dirty="0"/>
              <a:t>efeito </a:t>
            </a:r>
            <a:r>
              <a:rPr sz="900" spc="-5" dirty="0"/>
              <a:t>pode ainda ser sentido no sistema,  </a:t>
            </a:r>
            <a:r>
              <a:rPr sz="900" spc="-10" dirty="0"/>
              <a:t>levando </a:t>
            </a:r>
            <a:r>
              <a:rPr sz="900" spc="-5" dirty="0"/>
              <a:t>possivelmente a inconsistências</a:t>
            </a:r>
            <a:endParaRPr sz="900" dirty="0"/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Recuperação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109973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2975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119" y="183586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0119" y="2114207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863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615"/>
              </a:spcBef>
            </a:pPr>
            <a:r>
              <a:rPr spc="-10" dirty="0"/>
              <a:t>Recuperação de </a:t>
            </a:r>
            <a:r>
              <a:rPr spc="-5" dirty="0"/>
              <a:t>Erros</a:t>
            </a:r>
            <a:r>
              <a:rPr dirty="0"/>
              <a:t> </a:t>
            </a:r>
            <a:r>
              <a:rPr spc="-5" dirty="0"/>
              <a:t>(cont.)</a:t>
            </a:r>
          </a:p>
          <a:p>
            <a:pPr marL="564515" marR="66675">
              <a:lnSpc>
                <a:spcPct val="100000"/>
              </a:lnSpc>
              <a:spcBef>
                <a:spcPts val="475"/>
              </a:spcBef>
            </a:pPr>
            <a:r>
              <a:rPr sz="1000" spc="-5" dirty="0"/>
              <a:t>Recuperação por </a:t>
            </a:r>
            <a:r>
              <a:rPr sz="1000" spc="-10" dirty="0"/>
              <a:t>avanço (</a:t>
            </a:r>
            <a:r>
              <a:rPr sz="1000" i="1" spc="-10" dirty="0">
                <a:latin typeface="Arial"/>
                <a:cs typeface="Arial"/>
              </a:rPr>
              <a:t>forward </a:t>
            </a:r>
            <a:r>
              <a:rPr sz="1000" i="1" spc="-5" dirty="0">
                <a:latin typeface="Arial"/>
                <a:cs typeface="Arial"/>
              </a:rPr>
              <a:t>error recovery</a:t>
            </a:r>
            <a:r>
              <a:rPr sz="1000" spc="-5" dirty="0"/>
              <a:t>):  componente toma medidas que anulem ou aliviem o </a:t>
            </a:r>
            <a:r>
              <a:rPr sz="1000" spc="-10" dirty="0"/>
              <a:t>efeito  </a:t>
            </a:r>
            <a:r>
              <a:rPr sz="1000" spc="-5" dirty="0"/>
              <a:t>do erro e continua a operar normalmente</a:t>
            </a:r>
            <a:endParaRPr sz="1000" dirty="0">
              <a:latin typeface="Arial"/>
              <a:cs typeface="Arial"/>
            </a:endParaRPr>
          </a:p>
          <a:p>
            <a:pPr marL="841375" marR="5080">
              <a:lnSpc>
                <a:spcPct val="101499"/>
              </a:lnSpc>
              <a:spcBef>
                <a:spcPts val="465"/>
              </a:spcBef>
            </a:pPr>
            <a:r>
              <a:rPr sz="900" spc="-10" dirty="0"/>
              <a:t>Exemplo: </a:t>
            </a:r>
            <a:r>
              <a:rPr sz="900" dirty="0"/>
              <a:t>descartar </a:t>
            </a:r>
            <a:r>
              <a:rPr sz="900" spc="-5" dirty="0"/>
              <a:t>pacotes, substituir um </a:t>
            </a:r>
            <a:r>
              <a:rPr sz="900" spc="-10" dirty="0"/>
              <a:t>valor </a:t>
            </a:r>
            <a:r>
              <a:rPr sz="900" spc="-5" dirty="0"/>
              <a:t>inválido pelo  </a:t>
            </a:r>
            <a:r>
              <a:rPr sz="900" spc="-10" dirty="0"/>
              <a:t>valor </a:t>
            </a:r>
            <a:r>
              <a:rPr sz="900" spc="-5" dirty="0"/>
              <a:t>válido </a:t>
            </a:r>
            <a:r>
              <a:rPr sz="900" spc="-10" dirty="0"/>
              <a:t>anterior,</a:t>
            </a:r>
            <a:r>
              <a:rPr sz="900" spc="-5" dirty="0"/>
              <a:t> etc.</a:t>
            </a:r>
            <a:endParaRPr sz="900" dirty="0"/>
          </a:p>
          <a:p>
            <a:pPr marL="841375" marR="108585">
              <a:lnSpc>
                <a:spcPct val="101499"/>
              </a:lnSpc>
            </a:pPr>
            <a:r>
              <a:rPr sz="900" spc="-5" dirty="0"/>
              <a:t>Usada quando não há tempo para </a:t>
            </a:r>
            <a:r>
              <a:rPr sz="900" spc="-10" dirty="0"/>
              <a:t>voltar </a:t>
            </a:r>
            <a:r>
              <a:rPr sz="900" spc="-5" dirty="0"/>
              <a:t>para estado  anterior e retomar </a:t>
            </a:r>
            <a:r>
              <a:rPr sz="900" spc="-15" dirty="0"/>
              <a:t>execução, </a:t>
            </a:r>
            <a:r>
              <a:rPr sz="900" spc="-5" dirty="0"/>
              <a:t>ou quando ações não podem  ser</a:t>
            </a:r>
            <a:r>
              <a:rPr sz="900" spc="-10" dirty="0"/>
              <a:t> </a:t>
            </a:r>
            <a:r>
              <a:rPr sz="900" spc="-5" dirty="0"/>
              <a:t>desfeitas</a:t>
            </a:r>
            <a:endParaRPr sz="900" dirty="0"/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Recuperação de</a:t>
            </a:r>
            <a:r>
              <a:rPr spc="-10" dirty="0"/>
              <a:t> </a:t>
            </a:r>
            <a:r>
              <a:rPr dirty="0"/>
              <a:t>Falhas</a:t>
            </a:r>
          </a:p>
        </p:txBody>
      </p:sp>
      <p:sp>
        <p:nvSpPr>
          <p:cNvPr id="6" name="object 6"/>
          <p:cNvSpPr/>
          <p:nvPr/>
        </p:nvSpPr>
        <p:spPr>
          <a:xfrm>
            <a:off x="491007" y="96813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198156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53654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5731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260981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829576"/>
            <a:ext cx="3620135" cy="183768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Arial"/>
                <a:cs typeface="Arial"/>
              </a:rPr>
              <a:t>Recuperação de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Falhas</a:t>
            </a:r>
            <a:endParaRPr sz="1100" dirty="0">
              <a:latin typeface="Arial"/>
              <a:cs typeface="Arial"/>
            </a:endParaRPr>
          </a:p>
          <a:p>
            <a:pPr marL="289560" marR="338455">
              <a:lnSpc>
                <a:spcPct val="100000"/>
              </a:lnSpc>
              <a:spcBef>
                <a:spcPts val="475"/>
              </a:spcBef>
            </a:pPr>
            <a:r>
              <a:rPr sz="1000" spc="-5" dirty="0">
                <a:latin typeface="Arial"/>
                <a:cs typeface="Arial"/>
              </a:rPr>
              <a:t>Se ocorrer a </a:t>
            </a:r>
            <a:r>
              <a:rPr sz="1000" spc="-10" dirty="0">
                <a:latin typeface="Arial"/>
                <a:cs typeface="Arial"/>
              </a:rPr>
              <a:t>falha </a:t>
            </a:r>
            <a:r>
              <a:rPr sz="1000" spc="-5" dirty="0">
                <a:latin typeface="Arial"/>
                <a:cs typeface="Arial"/>
              </a:rPr>
              <a:t>de um componente, um sistema  tolerante a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20" dirty="0">
                <a:latin typeface="Arial"/>
                <a:cs typeface="Arial"/>
              </a:rPr>
              <a:t>deve </a:t>
            </a:r>
            <a:r>
              <a:rPr sz="1000" spc="-5" dirty="0">
                <a:latin typeface="Arial"/>
                <a:cs typeface="Arial"/>
              </a:rPr>
              <a:t>mascará-la usando as réplicas  disponíveis</a:t>
            </a:r>
            <a:endParaRPr sz="1000" dirty="0">
              <a:latin typeface="Arial"/>
              <a:cs typeface="Arial"/>
            </a:endParaRPr>
          </a:p>
          <a:p>
            <a:pPr marL="289560" marR="40640">
              <a:lnSpc>
                <a:spcPts val="1200"/>
              </a:lnSpc>
              <a:spcBef>
                <a:spcPts val="25"/>
              </a:spcBef>
            </a:pPr>
            <a:r>
              <a:rPr sz="1000" spc="-5" dirty="0">
                <a:latin typeface="Arial"/>
                <a:cs typeface="Arial"/>
              </a:rPr>
              <a:t>Na replicação passiva, substituir o </a:t>
            </a:r>
            <a:r>
              <a:rPr sz="1000" dirty="0">
                <a:latin typeface="Arial"/>
                <a:cs typeface="Arial"/>
              </a:rPr>
              <a:t>primário </a:t>
            </a:r>
            <a:r>
              <a:rPr sz="1000" spc="-5" dirty="0">
                <a:latin typeface="Arial"/>
                <a:cs typeface="Arial"/>
              </a:rPr>
              <a:t>por um </a:t>
            </a:r>
            <a:r>
              <a:rPr sz="1000" spc="-10" dirty="0">
                <a:latin typeface="Arial"/>
                <a:cs typeface="Arial"/>
              </a:rPr>
              <a:t>backup  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criar </a:t>
            </a:r>
            <a:r>
              <a:rPr sz="1000" spc="-5" dirty="0">
                <a:latin typeface="Arial"/>
                <a:cs typeface="Arial"/>
              </a:rPr>
              <a:t>um </a:t>
            </a:r>
            <a:r>
              <a:rPr sz="1000" spc="-15" dirty="0">
                <a:latin typeface="Arial"/>
                <a:cs typeface="Arial"/>
              </a:rPr>
              <a:t>novo </a:t>
            </a:r>
            <a:r>
              <a:rPr sz="1000" spc="-10" dirty="0">
                <a:latin typeface="Arial"/>
                <a:cs typeface="Arial"/>
              </a:rPr>
              <a:t>backup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Na replicação semi-ativa, substituir o líder por um de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seus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seguidores e </a:t>
            </a:r>
            <a:r>
              <a:rPr sz="1000" dirty="0">
                <a:latin typeface="Arial"/>
                <a:cs typeface="Arial"/>
              </a:rPr>
              <a:t>criar </a:t>
            </a:r>
            <a:r>
              <a:rPr sz="1000" spc="-5" dirty="0">
                <a:latin typeface="Arial"/>
                <a:cs typeface="Arial"/>
              </a:rPr>
              <a:t>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seguidor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Nas replicações </a:t>
            </a:r>
            <a:r>
              <a:rPr sz="1000" spc="-10" dirty="0">
                <a:latin typeface="Arial"/>
                <a:cs typeface="Arial"/>
              </a:rPr>
              <a:t>ativa 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lazy, </a:t>
            </a:r>
            <a:r>
              <a:rPr sz="1000" dirty="0">
                <a:latin typeface="Arial"/>
                <a:cs typeface="Arial"/>
              </a:rPr>
              <a:t>criar </a:t>
            </a:r>
            <a:r>
              <a:rPr sz="1000" spc="-5" dirty="0">
                <a:latin typeface="Arial"/>
                <a:cs typeface="Arial"/>
              </a:rPr>
              <a:t>uma </a:t>
            </a:r>
            <a:r>
              <a:rPr sz="1000" spc="-15" dirty="0">
                <a:latin typeface="Arial"/>
                <a:cs typeface="Arial"/>
              </a:rPr>
              <a:t>nova </a:t>
            </a:r>
            <a:r>
              <a:rPr sz="1000" spc="-5" dirty="0">
                <a:latin typeface="Arial"/>
                <a:cs typeface="Arial"/>
              </a:rPr>
              <a:t>réplica para  manter a capacidade do sistema de tolerar </a:t>
            </a:r>
            <a:r>
              <a:rPr sz="1000" spc="-10" dirty="0">
                <a:latin typeface="Arial"/>
                <a:cs typeface="Arial"/>
              </a:rPr>
              <a:t>faltas </a:t>
            </a:r>
            <a:r>
              <a:rPr sz="1000" spc="-5" dirty="0">
                <a:latin typeface="Arial"/>
                <a:cs typeface="Arial"/>
              </a:rPr>
              <a:t>(ou </a:t>
            </a:r>
            <a:r>
              <a:rPr sz="1000" spc="-10" dirty="0">
                <a:latin typeface="Arial"/>
                <a:cs typeface="Arial"/>
              </a:rPr>
              <a:t>falhas  </a:t>
            </a:r>
            <a:r>
              <a:rPr sz="1000" spc="-5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componentes)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Boeing B757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26380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Colômbia, dezembro de 1995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Aeronave bateu numa montanha, matando 160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Motivo: sistema de gerenciamento de </a:t>
            </a:r>
            <a:r>
              <a:rPr lang="pt-BR" alt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vôo</a:t>
            </a: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estava operando com uma base de dados de navegação incorreta, fazendo com que a tripulação recebesse informação errada sobre a posição da aeronave.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251824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Intel Pentium Processor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176881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Algoritmo de divisão utiliza uma tabela de busca com 1066 entradas.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Somente 1061 entradas foram carregadas na seção PLA devido a um erro num </a:t>
            </a:r>
            <a:r>
              <a:rPr lang="pt-BR" altLang="pt-BR" sz="1100" i="1" dirty="0">
                <a:latin typeface="Arial" panose="020B0604020202020204" pitchFamily="34" charset="0"/>
                <a:cs typeface="Arial" panose="020B0604020202020204" pitchFamily="34" charset="0"/>
              </a:rPr>
              <a:t>loop.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Gravado em silício e nunca verificado.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Efeito: algumas divisões com ponto flutuante geram resultados errados na quarta casa decimal.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Custo da substituição: mais de 400 milhões de dólares.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alt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4873239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600" y="716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1605"/>
          </a:xfrm>
          <a:custGeom>
            <a:avLst/>
            <a:gdLst/>
            <a:ahLst/>
            <a:cxnLst/>
            <a:rect l="l" t="t" r="r" b="b"/>
            <a:pathLst>
              <a:path w="2304415" h="141605">
                <a:moveTo>
                  <a:pt x="0" y="141439"/>
                </a:moveTo>
                <a:lnTo>
                  <a:pt x="2303995" y="141439"/>
                </a:lnTo>
                <a:lnTo>
                  <a:pt x="2303995" y="0"/>
                </a:lnTo>
                <a:lnTo>
                  <a:pt x="0" y="0"/>
                </a:lnTo>
                <a:lnTo>
                  <a:pt x="0" y="14143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8910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25600"/>
            <a:ext cx="4608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5"/>
              </a:spcBef>
            </a:pPr>
            <a:r>
              <a:rPr lang="pt-BR" altLang="pt-BR" dirty="0"/>
              <a:t>Polícia France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491007" y="115032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031" y="1380363"/>
            <a:ext cx="61874" cy="61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684020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198767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1011770"/>
            <a:ext cx="3627754" cy="92525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Paris, 1989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Arial" panose="020B0604020202020204" pitchFamily="34" charset="0"/>
                <a:cs typeface="Arial" panose="020B0604020202020204" pitchFamily="34" charset="0"/>
              </a:rPr>
              <a:t>41.000 motoristas com infração de trânsito foram notificadas que haviam cometido crimes como assassinato, tráfico de drogas, extorsão e prostituição, ao invés de suas violações de trânsito.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12071"/>
            <a:ext cx="2304415" cy="144145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233309" y="3326286"/>
            <a:ext cx="97599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Rodrigo D Malara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26286"/>
            <a:ext cx="75946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 spc="-5" dirty="0"/>
              <a:t>SDPC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2362529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3846</Words>
  <Application>Microsoft Office PowerPoint</Application>
  <PresentationFormat>Personalizar</PresentationFormat>
  <Paragraphs>603</Paragraphs>
  <Slides>65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Times New Roman</vt:lpstr>
      <vt:lpstr>Office Theme</vt:lpstr>
      <vt:lpstr>Tolerância a Falhas</vt:lpstr>
      <vt:lpstr>Ariane 5</vt:lpstr>
      <vt:lpstr>Therac-25</vt:lpstr>
      <vt:lpstr>Míssel Americano Patriot</vt:lpstr>
      <vt:lpstr>Airbus A320</vt:lpstr>
      <vt:lpstr>Dragonair's A320</vt:lpstr>
      <vt:lpstr>Boeing B757</vt:lpstr>
      <vt:lpstr>Intel Pentium Processor</vt:lpstr>
      <vt:lpstr>Polícia France</vt:lpstr>
      <vt:lpstr>Internet Worm</vt:lpstr>
      <vt:lpstr>Dependabilidade</vt:lpstr>
      <vt:lpstr>Disponibilidade</vt:lpstr>
      <vt:lpstr>Confiabilidade</vt:lpstr>
      <vt:lpstr>Disponibilidade versus Confiabilidade</vt:lpstr>
      <vt:lpstr>Segurança no funcionamento</vt:lpstr>
      <vt:lpstr>Capacidade de manutenção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Apresentação do PowerPoint</vt:lpstr>
      <vt:lpstr>Conceitos</vt:lpstr>
      <vt:lpstr>Conceitos</vt:lpstr>
      <vt:lpstr>Apresentação do PowerPoint</vt:lpstr>
      <vt:lpstr>Conceitos</vt:lpstr>
      <vt:lpstr>Tipos de Faltas</vt:lpstr>
      <vt:lpstr>Tipos de Faltas</vt:lpstr>
      <vt:lpstr>Tipos de Faltas</vt:lpstr>
      <vt:lpstr>Tipos de Faltas</vt:lpstr>
      <vt:lpstr>Replicação</vt:lpstr>
      <vt:lpstr>Replicação</vt:lpstr>
      <vt:lpstr>Replicação</vt:lpstr>
      <vt:lpstr>Replicação</vt:lpstr>
      <vt:lpstr>Replicação</vt:lpstr>
      <vt:lpstr>Apresentação do PowerPoint</vt:lpstr>
      <vt:lpstr>Replicação</vt:lpstr>
      <vt:lpstr>Replicação</vt:lpstr>
      <vt:lpstr>Replicação</vt:lpstr>
      <vt:lpstr>Apresentação do PowerPoint</vt:lpstr>
      <vt:lpstr>Apresentação do PowerPoint</vt:lpstr>
      <vt:lpstr>Replicação</vt:lpstr>
      <vt:lpstr>Replicação</vt:lpstr>
      <vt:lpstr>Apresentação do PowerPoint</vt:lpstr>
      <vt:lpstr>Replicação</vt:lpstr>
      <vt:lpstr>Replicação</vt:lpstr>
      <vt:lpstr>Replicação</vt:lpstr>
      <vt:lpstr>Apresentação do PowerPoint</vt:lpstr>
      <vt:lpstr>Replicação</vt:lpstr>
      <vt:lpstr>Replicação</vt:lpstr>
      <vt:lpstr>Apresentação do PowerPoint</vt:lpstr>
      <vt:lpstr>Replicação</vt:lpstr>
      <vt:lpstr>Replicação</vt:lpstr>
      <vt:lpstr>Detecção de Falhas</vt:lpstr>
      <vt:lpstr>Detecção de Falhas</vt:lpstr>
      <vt:lpstr>Detecção de Falhas</vt:lpstr>
      <vt:lpstr>Detecção de Falhas</vt:lpstr>
      <vt:lpstr>Detecção de Falhas</vt:lpstr>
      <vt:lpstr>Detecção de Falhas</vt:lpstr>
      <vt:lpstr>Detecção de Falhas</vt:lpstr>
      <vt:lpstr>Recuperação de Falhas</vt:lpstr>
      <vt:lpstr>Recuperação de Falhas</vt:lpstr>
      <vt:lpstr>Recuperação de Falhas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cp:lastModifiedBy>Rodrigo Malara</cp:lastModifiedBy>
  <cp:revision>11</cp:revision>
  <dcterms:created xsi:type="dcterms:W3CDTF">2018-07-27T20:47:02Z</dcterms:created>
  <dcterms:modified xsi:type="dcterms:W3CDTF">2022-08-19T21:24:09Z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2008-03-20T00:00:00Z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2018-07-27T00:00:00Z</vt:filetime>
  </property>
</Properties>
</file>