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0"/>
  </p:notesMasterIdLst>
  <p:sldIdLst>
    <p:sldId id="256" r:id="rId2"/>
    <p:sldId id="417" r:id="rId3"/>
    <p:sldId id="418" r:id="rId4"/>
    <p:sldId id="462" r:id="rId5"/>
    <p:sldId id="376" r:id="rId6"/>
    <p:sldId id="264" r:id="rId7"/>
    <p:sldId id="419" r:id="rId8"/>
    <p:sldId id="420" r:id="rId9"/>
    <p:sldId id="437" r:id="rId10"/>
    <p:sldId id="454" r:id="rId11"/>
    <p:sldId id="448" r:id="rId12"/>
    <p:sldId id="274" r:id="rId13"/>
    <p:sldId id="473" r:id="rId14"/>
    <p:sldId id="307" r:id="rId15"/>
    <p:sldId id="476" r:id="rId16"/>
    <p:sldId id="477" r:id="rId17"/>
    <p:sldId id="308" r:id="rId18"/>
    <p:sldId id="472" r:id="rId19"/>
    <p:sldId id="442" r:id="rId20"/>
    <p:sldId id="429" r:id="rId21"/>
    <p:sldId id="458" r:id="rId22"/>
    <p:sldId id="289" r:id="rId23"/>
    <p:sldId id="290" r:id="rId24"/>
    <p:sldId id="459" r:id="rId25"/>
    <p:sldId id="446" r:id="rId26"/>
    <p:sldId id="432" r:id="rId27"/>
    <p:sldId id="467" r:id="rId28"/>
    <p:sldId id="301" r:id="rId29"/>
    <p:sldId id="302" r:id="rId30"/>
    <p:sldId id="303" r:id="rId31"/>
    <p:sldId id="474" r:id="rId32"/>
    <p:sldId id="440" r:id="rId33"/>
    <p:sldId id="423" r:id="rId34"/>
    <p:sldId id="450" r:id="rId35"/>
    <p:sldId id="424" r:id="rId36"/>
    <p:sldId id="425" r:id="rId37"/>
    <p:sldId id="285" r:id="rId38"/>
    <p:sldId id="455" r:id="rId39"/>
    <p:sldId id="444" r:id="rId40"/>
    <p:sldId id="430" r:id="rId41"/>
    <p:sldId id="461" r:id="rId42"/>
    <p:sldId id="294" r:id="rId43"/>
    <p:sldId id="479" r:id="rId44"/>
    <p:sldId id="295" r:id="rId45"/>
    <p:sldId id="463" r:id="rId46"/>
    <p:sldId id="478" r:id="rId47"/>
    <p:sldId id="277" r:id="rId48"/>
    <p:sldId id="480" r:id="rId49"/>
    <p:sldId id="278" r:id="rId50"/>
    <p:sldId id="279" r:id="rId51"/>
    <p:sldId id="481" r:id="rId52"/>
    <p:sldId id="281" r:id="rId53"/>
    <p:sldId id="296" r:id="rId54"/>
    <p:sldId id="297" r:id="rId55"/>
    <p:sldId id="464" r:id="rId56"/>
    <p:sldId id="441" r:id="rId57"/>
    <p:sldId id="426" r:id="rId58"/>
    <p:sldId id="451" r:id="rId59"/>
    <p:sldId id="427" r:id="rId60"/>
    <p:sldId id="452" r:id="rId61"/>
    <p:sldId id="428" r:id="rId62"/>
    <p:sldId id="456" r:id="rId63"/>
    <p:sldId id="457" r:id="rId64"/>
    <p:sldId id="439" r:id="rId65"/>
    <p:sldId id="438" r:id="rId66"/>
    <p:sldId id="265" r:id="rId67"/>
    <p:sldId id="421" r:id="rId68"/>
    <p:sldId id="280" r:id="rId69"/>
    <p:sldId id="422" r:id="rId70"/>
    <p:sldId id="453" r:id="rId71"/>
    <p:sldId id="443" r:id="rId72"/>
    <p:sldId id="269" r:id="rId73"/>
    <p:sldId id="460" r:id="rId74"/>
    <p:sldId id="291" r:id="rId75"/>
    <p:sldId id="292" r:id="rId76"/>
    <p:sldId id="293" r:id="rId77"/>
    <p:sldId id="445" r:id="rId78"/>
    <p:sldId id="465" r:id="rId79"/>
    <p:sldId id="431" r:id="rId80"/>
    <p:sldId id="298" r:id="rId81"/>
    <p:sldId id="299" r:id="rId82"/>
    <p:sldId id="300" r:id="rId83"/>
    <p:sldId id="466" r:id="rId84"/>
    <p:sldId id="447" r:id="rId85"/>
    <p:sldId id="433" r:id="rId86"/>
    <p:sldId id="468" r:id="rId87"/>
    <p:sldId id="304" r:id="rId88"/>
    <p:sldId id="305" r:id="rId89"/>
    <p:sldId id="469" r:id="rId90"/>
    <p:sldId id="306" r:id="rId91"/>
    <p:sldId id="470" r:id="rId92"/>
    <p:sldId id="471" r:id="rId93"/>
    <p:sldId id="449" r:id="rId94"/>
    <p:sldId id="434" r:id="rId95"/>
    <p:sldId id="309" r:id="rId96"/>
    <p:sldId id="435" r:id="rId97"/>
    <p:sldId id="315" r:id="rId98"/>
    <p:sldId id="317" r:id="rId99"/>
    <p:sldId id="316" r:id="rId100"/>
    <p:sldId id="319" r:id="rId101"/>
    <p:sldId id="318" r:id="rId102"/>
    <p:sldId id="320" r:id="rId103"/>
    <p:sldId id="313" r:id="rId104"/>
    <p:sldId id="314" r:id="rId105"/>
    <p:sldId id="321" r:id="rId106"/>
    <p:sldId id="312" r:id="rId107"/>
    <p:sldId id="436" r:id="rId108"/>
    <p:sldId id="357" r:id="rId109"/>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691CFD0-05E0-44BC-870C-70700FA38A41}" v="17" dt="2021-08-17T00:43:38.975"/>
  </p1510:revLst>
</p1510:revInfo>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611" autoAdjust="0"/>
    <p:restoredTop sz="94660"/>
  </p:normalViewPr>
  <p:slideViewPr>
    <p:cSldViewPr>
      <p:cViewPr varScale="1">
        <p:scale>
          <a:sx n="88" d="100"/>
          <a:sy n="88" d="100"/>
        </p:scale>
        <p:origin x="84" y="19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viewProps" Target="view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theme" Target="theme/theme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notesMaster" Target="notesMasters/notesMaster1.xml"/><Relationship Id="rId115" Type="http://schemas.microsoft.com/office/2016/11/relationships/changesInfo" Target="changesInfos/changesInfo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drigo Malara" userId="d6dcf8413d90d1af" providerId="LiveId" clId="{5691CFD0-05E0-44BC-870C-70700FA38A41}"/>
    <pc:docChg chg="undo custSel addSld delSld modSld sldOrd">
      <pc:chgData name="Rodrigo Malara" userId="d6dcf8413d90d1af" providerId="LiveId" clId="{5691CFD0-05E0-44BC-870C-70700FA38A41}" dt="2021-08-25T00:36:03.061" v="671" actId="20577"/>
      <pc:docMkLst>
        <pc:docMk/>
      </pc:docMkLst>
      <pc:sldChg chg="modSp mod">
        <pc:chgData name="Rodrigo Malara" userId="d6dcf8413d90d1af" providerId="LiveId" clId="{5691CFD0-05E0-44BC-870C-70700FA38A41}" dt="2021-08-09T23:59:11.500" v="238" actId="20577"/>
        <pc:sldMkLst>
          <pc:docMk/>
          <pc:sldMk cId="2311336027" sldId="264"/>
        </pc:sldMkLst>
        <pc:spChg chg="mod">
          <ac:chgData name="Rodrigo Malara" userId="d6dcf8413d90d1af" providerId="LiveId" clId="{5691CFD0-05E0-44BC-870C-70700FA38A41}" dt="2021-08-09T23:35:59.644" v="70" actId="27636"/>
          <ac:spMkLst>
            <pc:docMk/>
            <pc:sldMk cId="2311336027" sldId="264"/>
            <ac:spMk id="2" creationId="{00000000-0000-0000-0000-000000000000}"/>
          </ac:spMkLst>
        </pc:spChg>
        <pc:spChg chg="mod">
          <ac:chgData name="Rodrigo Malara" userId="d6dcf8413d90d1af" providerId="LiveId" clId="{5691CFD0-05E0-44BC-870C-70700FA38A41}" dt="2021-08-09T23:59:11.500" v="238" actId="20577"/>
          <ac:spMkLst>
            <pc:docMk/>
            <pc:sldMk cId="2311336027" sldId="264"/>
            <ac:spMk id="3" creationId="{00000000-0000-0000-0000-000000000000}"/>
          </ac:spMkLst>
        </pc:spChg>
      </pc:sldChg>
      <pc:sldChg chg="modSp mod">
        <pc:chgData name="Rodrigo Malara" userId="d6dcf8413d90d1af" providerId="LiveId" clId="{5691CFD0-05E0-44BC-870C-70700FA38A41}" dt="2021-08-18T00:12:13.874" v="478" actId="313"/>
        <pc:sldMkLst>
          <pc:docMk/>
          <pc:sldMk cId="2204344123" sldId="265"/>
        </pc:sldMkLst>
        <pc:spChg chg="mod">
          <ac:chgData name="Rodrigo Malara" userId="d6dcf8413d90d1af" providerId="LiveId" clId="{5691CFD0-05E0-44BC-870C-70700FA38A41}" dt="2021-08-18T00:12:13.874" v="478" actId="313"/>
          <ac:spMkLst>
            <pc:docMk/>
            <pc:sldMk cId="2204344123" sldId="265"/>
            <ac:spMk id="3" creationId="{00000000-0000-0000-0000-000000000000}"/>
          </ac:spMkLst>
        </pc:spChg>
      </pc:sldChg>
      <pc:sldChg chg="modSp mod">
        <pc:chgData name="Rodrigo Malara" userId="d6dcf8413d90d1af" providerId="LiveId" clId="{5691CFD0-05E0-44BC-870C-70700FA38A41}" dt="2021-08-10T00:18:13.900" v="262" actId="20577"/>
        <pc:sldMkLst>
          <pc:docMk/>
          <pc:sldMk cId="3571537875" sldId="274"/>
        </pc:sldMkLst>
        <pc:spChg chg="mod">
          <ac:chgData name="Rodrigo Malara" userId="d6dcf8413d90d1af" providerId="LiveId" clId="{5691CFD0-05E0-44BC-870C-70700FA38A41}" dt="2021-08-10T00:18:13.900" v="262" actId="20577"/>
          <ac:spMkLst>
            <pc:docMk/>
            <pc:sldMk cId="3571537875" sldId="274"/>
            <ac:spMk id="3" creationId="{00000000-0000-0000-0000-000000000000}"/>
          </ac:spMkLst>
        </pc:spChg>
      </pc:sldChg>
      <pc:sldChg chg="add del">
        <pc:chgData name="Rodrigo Malara" userId="d6dcf8413d90d1af" providerId="LiveId" clId="{5691CFD0-05E0-44BC-870C-70700FA38A41}" dt="2021-08-11T00:35:34.375" v="330"/>
        <pc:sldMkLst>
          <pc:docMk/>
          <pc:sldMk cId="0" sldId="277"/>
        </pc:sldMkLst>
      </pc:sldChg>
      <pc:sldChg chg="add del">
        <pc:chgData name="Rodrigo Malara" userId="d6dcf8413d90d1af" providerId="LiveId" clId="{5691CFD0-05E0-44BC-870C-70700FA38A41}" dt="2021-08-11T00:35:34.375" v="330"/>
        <pc:sldMkLst>
          <pc:docMk/>
          <pc:sldMk cId="0" sldId="278"/>
        </pc:sldMkLst>
      </pc:sldChg>
      <pc:sldChg chg="modSp add del mod">
        <pc:chgData name="Rodrigo Malara" userId="d6dcf8413d90d1af" providerId="LiveId" clId="{5691CFD0-05E0-44BC-870C-70700FA38A41}" dt="2021-08-11T00:40:36.278" v="336" actId="20577"/>
        <pc:sldMkLst>
          <pc:docMk/>
          <pc:sldMk cId="0" sldId="279"/>
        </pc:sldMkLst>
        <pc:spChg chg="mod">
          <ac:chgData name="Rodrigo Malara" userId="d6dcf8413d90d1af" providerId="LiveId" clId="{5691CFD0-05E0-44BC-870C-70700FA38A41}" dt="2021-08-11T00:40:36.278" v="336" actId="20577"/>
          <ac:spMkLst>
            <pc:docMk/>
            <pc:sldMk cId="0" sldId="279"/>
            <ac:spMk id="34819" creationId="{0A2313F9-5B06-487D-B760-35F5B7445F12}"/>
          </ac:spMkLst>
        </pc:spChg>
      </pc:sldChg>
      <pc:sldChg chg="modSp mod">
        <pc:chgData name="Rodrigo Malara" userId="d6dcf8413d90d1af" providerId="LiveId" clId="{5691CFD0-05E0-44BC-870C-70700FA38A41}" dt="2021-08-10T23:36:07.964" v="296" actId="14100"/>
        <pc:sldMkLst>
          <pc:docMk/>
          <pc:sldMk cId="1876895319" sldId="280"/>
        </pc:sldMkLst>
        <pc:spChg chg="mod">
          <ac:chgData name="Rodrigo Malara" userId="d6dcf8413d90d1af" providerId="LiveId" clId="{5691CFD0-05E0-44BC-870C-70700FA38A41}" dt="2021-08-10T23:36:07.964" v="296" actId="14100"/>
          <ac:spMkLst>
            <pc:docMk/>
            <pc:sldMk cId="1876895319" sldId="280"/>
            <ac:spMk id="3" creationId="{00000000-0000-0000-0000-000000000000}"/>
          </ac:spMkLst>
        </pc:spChg>
      </pc:sldChg>
      <pc:sldChg chg="modSp add del mod">
        <pc:chgData name="Rodrigo Malara" userId="d6dcf8413d90d1af" providerId="LiveId" clId="{5691CFD0-05E0-44BC-870C-70700FA38A41}" dt="2021-08-11T00:36:34.965" v="332" actId="27636"/>
        <pc:sldMkLst>
          <pc:docMk/>
          <pc:sldMk cId="0" sldId="281"/>
        </pc:sldMkLst>
        <pc:spChg chg="mod">
          <ac:chgData name="Rodrigo Malara" userId="d6dcf8413d90d1af" providerId="LiveId" clId="{5691CFD0-05E0-44BC-870C-70700FA38A41}" dt="2021-08-11T00:36:34.965" v="332" actId="27636"/>
          <ac:spMkLst>
            <pc:docMk/>
            <pc:sldMk cId="0" sldId="281"/>
            <ac:spMk id="36867" creationId="{4D969A83-3622-4EA4-8645-CC6DCE3395AE}"/>
          </ac:spMkLst>
        </pc:spChg>
      </pc:sldChg>
      <pc:sldChg chg="add del">
        <pc:chgData name="Rodrigo Malara" userId="d6dcf8413d90d1af" providerId="LiveId" clId="{5691CFD0-05E0-44BC-870C-70700FA38A41}" dt="2021-08-11T00:42:34.740" v="337" actId="47"/>
        <pc:sldMkLst>
          <pc:docMk/>
          <pc:sldMk cId="0" sldId="282"/>
        </pc:sldMkLst>
      </pc:sldChg>
      <pc:sldChg chg="modSp mod">
        <pc:chgData name="Rodrigo Malara" userId="d6dcf8413d90d1af" providerId="LiveId" clId="{5691CFD0-05E0-44BC-870C-70700FA38A41}" dt="2021-08-18T00:30:30.990" v="540" actId="1036"/>
        <pc:sldMkLst>
          <pc:docMk/>
          <pc:sldMk cId="736139293" sldId="291"/>
        </pc:sldMkLst>
        <pc:picChg chg="mod">
          <ac:chgData name="Rodrigo Malara" userId="d6dcf8413d90d1af" providerId="LiveId" clId="{5691CFD0-05E0-44BC-870C-70700FA38A41}" dt="2021-08-18T00:30:30.990" v="540" actId="1036"/>
          <ac:picMkLst>
            <pc:docMk/>
            <pc:sldMk cId="736139293" sldId="291"/>
            <ac:picMk id="5" creationId="{35E8AAA3-5409-4843-A8E9-D329CA3DDDEC}"/>
          </ac:picMkLst>
        </pc:picChg>
      </pc:sldChg>
      <pc:sldChg chg="modSp mod">
        <pc:chgData name="Rodrigo Malara" userId="d6dcf8413d90d1af" providerId="LiveId" clId="{5691CFD0-05E0-44BC-870C-70700FA38A41}" dt="2021-08-11T00:11:45.224" v="306" actId="1076"/>
        <pc:sldMkLst>
          <pc:docMk/>
          <pc:sldMk cId="3168772017" sldId="294"/>
        </pc:sldMkLst>
        <pc:picChg chg="mod">
          <ac:chgData name="Rodrigo Malara" userId="d6dcf8413d90d1af" providerId="LiveId" clId="{5691CFD0-05E0-44BC-870C-70700FA38A41}" dt="2021-08-11T00:11:45.224" v="306" actId="1076"/>
          <ac:picMkLst>
            <pc:docMk/>
            <pc:sldMk cId="3168772017" sldId="294"/>
            <ac:picMk id="1028" creationId="{00000000-0000-0000-0000-000000000000}"/>
          </ac:picMkLst>
        </pc:picChg>
      </pc:sldChg>
      <pc:sldChg chg="modSp">
        <pc:chgData name="Rodrigo Malara" userId="d6dcf8413d90d1af" providerId="LiveId" clId="{5691CFD0-05E0-44BC-870C-70700FA38A41}" dt="2021-08-17T00:43:37.079" v="404" actId="20578"/>
        <pc:sldMkLst>
          <pc:docMk/>
          <pc:sldMk cId="1120039536" sldId="296"/>
        </pc:sldMkLst>
        <pc:spChg chg="mod">
          <ac:chgData name="Rodrigo Malara" userId="d6dcf8413d90d1af" providerId="LiveId" clId="{5691CFD0-05E0-44BC-870C-70700FA38A41}" dt="2021-08-17T00:43:37.079" v="404" actId="20578"/>
          <ac:spMkLst>
            <pc:docMk/>
            <pc:sldMk cId="1120039536" sldId="296"/>
            <ac:spMk id="3" creationId="{00000000-0000-0000-0000-000000000000}"/>
          </ac:spMkLst>
        </pc:spChg>
      </pc:sldChg>
      <pc:sldChg chg="modSp mod">
        <pc:chgData name="Rodrigo Malara" userId="d6dcf8413d90d1af" providerId="LiveId" clId="{5691CFD0-05E0-44BC-870C-70700FA38A41}" dt="2021-08-18T00:41:35.136" v="568" actId="20577"/>
        <pc:sldMkLst>
          <pc:docMk/>
          <pc:sldMk cId="3401606066" sldId="299"/>
        </pc:sldMkLst>
        <pc:spChg chg="mod">
          <ac:chgData name="Rodrigo Malara" userId="d6dcf8413d90d1af" providerId="LiveId" clId="{5691CFD0-05E0-44BC-870C-70700FA38A41}" dt="2021-08-18T00:41:35.136" v="568" actId="20577"/>
          <ac:spMkLst>
            <pc:docMk/>
            <pc:sldMk cId="3401606066" sldId="299"/>
            <ac:spMk id="3" creationId="{00000000-0000-0000-0000-000000000000}"/>
          </ac:spMkLst>
        </pc:spChg>
      </pc:sldChg>
      <pc:sldChg chg="modSp mod">
        <pc:chgData name="Rodrigo Malara" userId="d6dcf8413d90d1af" providerId="LiveId" clId="{5691CFD0-05E0-44BC-870C-70700FA38A41}" dt="2021-08-16T23:54:21.120" v="400" actId="6549"/>
        <pc:sldMkLst>
          <pc:docMk/>
          <pc:sldMk cId="1708550628" sldId="303"/>
        </pc:sldMkLst>
        <pc:spChg chg="mod">
          <ac:chgData name="Rodrigo Malara" userId="d6dcf8413d90d1af" providerId="LiveId" clId="{5691CFD0-05E0-44BC-870C-70700FA38A41}" dt="2021-08-16T23:54:21.120" v="400" actId="6549"/>
          <ac:spMkLst>
            <pc:docMk/>
            <pc:sldMk cId="1708550628" sldId="303"/>
            <ac:spMk id="3" creationId="{00000000-0000-0000-0000-000000000000}"/>
          </ac:spMkLst>
        </pc:spChg>
      </pc:sldChg>
      <pc:sldChg chg="modSp mod">
        <pc:chgData name="Rodrigo Malara" userId="d6dcf8413d90d1af" providerId="LiveId" clId="{5691CFD0-05E0-44BC-870C-70700FA38A41}" dt="2021-08-24T23:58:06.910" v="618" actId="20577"/>
        <pc:sldMkLst>
          <pc:docMk/>
          <pc:sldMk cId="4276627667" sldId="306"/>
        </pc:sldMkLst>
        <pc:spChg chg="mod">
          <ac:chgData name="Rodrigo Malara" userId="d6dcf8413d90d1af" providerId="LiveId" clId="{5691CFD0-05E0-44BC-870C-70700FA38A41}" dt="2021-08-24T23:58:06.910" v="618" actId="20577"/>
          <ac:spMkLst>
            <pc:docMk/>
            <pc:sldMk cId="4276627667" sldId="306"/>
            <ac:spMk id="3" creationId="{00000000-0000-0000-0000-000000000000}"/>
          </ac:spMkLst>
        </pc:spChg>
      </pc:sldChg>
      <pc:sldChg chg="modSp mod">
        <pc:chgData name="Rodrigo Malara" userId="d6dcf8413d90d1af" providerId="LiveId" clId="{5691CFD0-05E0-44BC-870C-70700FA38A41}" dt="2021-08-25T00:21:31.543" v="624" actId="20577"/>
        <pc:sldMkLst>
          <pc:docMk/>
          <pc:sldMk cId="3615363265" sldId="309"/>
        </pc:sldMkLst>
        <pc:spChg chg="mod">
          <ac:chgData name="Rodrigo Malara" userId="d6dcf8413d90d1af" providerId="LiveId" clId="{5691CFD0-05E0-44BC-870C-70700FA38A41}" dt="2021-08-25T00:21:31.543" v="624" actId="20577"/>
          <ac:spMkLst>
            <pc:docMk/>
            <pc:sldMk cId="3615363265" sldId="309"/>
            <ac:spMk id="2" creationId="{00000000-0000-0000-0000-000000000000}"/>
          </ac:spMkLst>
        </pc:spChg>
      </pc:sldChg>
      <pc:sldChg chg="modSp mod">
        <pc:chgData name="Rodrigo Malara" userId="d6dcf8413d90d1af" providerId="LiveId" clId="{5691CFD0-05E0-44BC-870C-70700FA38A41}" dt="2021-08-09T23:35:51.163" v="66" actId="6549"/>
        <pc:sldMkLst>
          <pc:docMk/>
          <pc:sldMk cId="1669845471" sldId="376"/>
        </pc:sldMkLst>
        <pc:spChg chg="mod">
          <ac:chgData name="Rodrigo Malara" userId="d6dcf8413d90d1af" providerId="LiveId" clId="{5691CFD0-05E0-44BC-870C-70700FA38A41}" dt="2021-08-09T23:35:51.163" v="66" actId="6549"/>
          <ac:spMkLst>
            <pc:docMk/>
            <pc:sldMk cId="1669845471" sldId="376"/>
            <ac:spMk id="3" creationId="{C00761F2-2682-4175-943A-A59260E358F6}"/>
          </ac:spMkLst>
        </pc:spChg>
      </pc:sldChg>
      <pc:sldChg chg="modSp mod">
        <pc:chgData name="Rodrigo Malara" userId="d6dcf8413d90d1af" providerId="LiveId" clId="{5691CFD0-05E0-44BC-870C-70700FA38A41}" dt="2021-08-09T23:51:02.918" v="227" actId="20577"/>
        <pc:sldMkLst>
          <pc:docMk/>
          <pc:sldMk cId="2359147661" sldId="417"/>
        </pc:sldMkLst>
        <pc:spChg chg="mod">
          <ac:chgData name="Rodrigo Malara" userId="d6dcf8413d90d1af" providerId="LiveId" clId="{5691CFD0-05E0-44BC-870C-70700FA38A41}" dt="2021-08-09T23:51:02.918" v="227" actId="20577"/>
          <ac:spMkLst>
            <pc:docMk/>
            <pc:sldMk cId="2359147661" sldId="417"/>
            <ac:spMk id="3" creationId="{00000000-0000-0000-0000-000000000000}"/>
          </ac:spMkLst>
        </pc:spChg>
      </pc:sldChg>
      <pc:sldChg chg="modSp mod">
        <pc:chgData name="Rodrigo Malara" userId="d6dcf8413d90d1af" providerId="LiveId" clId="{5691CFD0-05E0-44BC-870C-70700FA38A41}" dt="2021-08-09T23:36:08.577" v="84" actId="20577"/>
        <pc:sldMkLst>
          <pc:docMk/>
          <pc:sldMk cId="2024147271" sldId="419"/>
        </pc:sldMkLst>
        <pc:spChg chg="mod">
          <ac:chgData name="Rodrigo Malara" userId="d6dcf8413d90d1af" providerId="LiveId" clId="{5691CFD0-05E0-44BC-870C-70700FA38A41}" dt="2021-08-09T23:36:08.577" v="84" actId="20577"/>
          <ac:spMkLst>
            <pc:docMk/>
            <pc:sldMk cId="2024147271" sldId="419"/>
            <ac:spMk id="2" creationId="{00000000-0000-0000-0000-000000000000}"/>
          </ac:spMkLst>
        </pc:spChg>
      </pc:sldChg>
      <pc:sldChg chg="modSp mod">
        <pc:chgData name="Rodrigo Malara" userId="d6dcf8413d90d1af" providerId="LiveId" clId="{5691CFD0-05E0-44BC-870C-70700FA38A41}" dt="2021-08-09T23:36:17.766" v="98" actId="20577"/>
        <pc:sldMkLst>
          <pc:docMk/>
          <pc:sldMk cId="2131672749" sldId="420"/>
        </pc:sldMkLst>
        <pc:spChg chg="mod">
          <ac:chgData name="Rodrigo Malara" userId="d6dcf8413d90d1af" providerId="LiveId" clId="{5691CFD0-05E0-44BC-870C-70700FA38A41}" dt="2021-08-09T23:36:17.766" v="98" actId="20577"/>
          <ac:spMkLst>
            <pc:docMk/>
            <pc:sldMk cId="2131672749" sldId="420"/>
            <ac:spMk id="2" creationId="{00000000-0000-0000-0000-000000000000}"/>
          </ac:spMkLst>
        </pc:spChg>
      </pc:sldChg>
      <pc:sldChg chg="modSp mod">
        <pc:chgData name="Rodrigo Malara" userId="d6dcf8413d90d1af" providerId="LiveId" clId="{5691CFD0-05E0-44BC-870C-70700FA38A41}" dt="2021-08-10T23:35:40.783" v="280" actId="1076"/>
        <pc:sldMkLst>
          <pc:docMk/>
          <pc:sldMk cId="4085442786" sldId="421"/>
        </pc:sldMkLst>
        <pc:picChg chg="mod">
          <ac:chgData name="Rodrigo Malara" userId="d6dcf8413d90d1af" providerId="LiveId" clId="{5691CFD0-05E0-44BC-870C-70700FA38A41}" dt="2021-08-10T23:35:40.783" v="280" actId="1076"/>
          <ac:picMkLst>
            <pc:docMk/>
            <pc:sldMk cId="4085442786" sldId="421"/>
            <ac:picMk id="3" creationId="{00000000-0000-0000-0000-000000000000}"/>
          </ac:picMkLst>
        </pc:picChg>
      </pc:sldChg>
      <pc:sldChg chg="modSp mod">
        <pc:chgData name="Rodrigo Malara" userId="d6dcf8413d90d1af" providerId="LiveId" clId="{5691CFD0-05E0-44BC-870C-70700FA38A41}" dt="2021-08-18T00:25:56.277" v="537" actId="20577"/>
        <pc:sldMkLst>
          <pc:docMk/>
          <pc:sldMk cId="2723301709" sldId="422"/>
        </pc:sldMkLst>
        <pc:spChg chg="mod">
          <ac:chgData name="Rodrigo Malara" userId="d6dcf8413d90d1af" providerId="LiveId" clId="{5691CFD0-05E0-44BC-870C-70700FA38A41}" dt="2021-08-18T00:25:56.277" v="537" actId="20577"/>
          <ac:spMkLst>
            <pc:docMk/>
            <pc:sldMk cId="2723301709" sldId="422"/>
            <ac:spMk id="3" creationId="{00000000-0000-0000-0000-000000000000}"/>
          </ac:spMkLst>
        </pc:spChg>
      </pc:sldChg>
      <pc:sldChg chg="modSp mod">
        <pc:chgData name="Rodrigo Malara" userId="d6dcf8413d90d1af" providerId="LiveId" clId="{5691CFD0-05E0-44BC-870C-70700FA38A41}" dt="2021-08-17T00:02:23.535" v="403" actId="20578"/>
        <pc:sldMkLst>
          <pc:docMk/>
          <pc:sldMk cId="183299705" sldId="423"/>
        </pc:sldMkLst>
        <pc:spChg chg="mod">
          <ac:chgData name="Rodrigo Malara" userId="d6dcf8413d90d1af" providerId="LiveId" clId="{5691CFD0-05E0-44BC-870C-70700FA38A41}" dt="2021-08-17T00:02:23.535" v="403" actId="20578"/>
          <ac:spMkLst>
            <pc:docMk/>
            <pc:sldMk cId="183299705" sldId="423"/>
            <ac:spMk id="3" creationId="{00000000-0000-0000-0000-000000000000}"/>
          </ac:spMkLst>
        </pc:spChg>
      </pc:sldChg>
      <pc:sldChg chg="modSp mod">
        <pc:chgData name="Rodrigo Malara" userId="d6dcf8413d90d1af" providerId="LiveId" clId="{5691CFD0-05E0-44BC-870C-70700FA38A41}" dt="2021-08-10T23:52:45.650" v="301" actId="1036"/>
        <pc:sldMkLst>
          <pc:docMk/>
          <pc:sldMk cId="1364103400" sldId="424"/>
        </pc:sldMkLst>
        <pc:picChg chg="mod">
          <ac:chgData name="Rodrigo Malara" userId="d6dcf8413d90d1af" providerId="LiveId" clId="{5691CFD0-05E0-44BC-870C-70700FA38A41}" dt="2021-08-10T23:52:45.650" v="301" actId="1036"/>
          <ac:picMkLst>
            <pc:docMk/>
            <pc:sldMk cId="1364103400" sldId="424"/>
            <ac:picMk id="6" creationId="{5DA6D543-2096-4B3C-A631-ED7F2A67E899}"/>
          </ac:picMkLst>
        </pc:picChg>
      </pc:sldChg>
      <pc:sldChg chg="modSp mod">
        <pc:chgData name="Rodrigo Malara" userId="d6dcf8413d90d1af" providerId="LiveId" clId="{5691CFD0-05E0-44BC-870C-70700FA38A41}" dt="2021-08-18T00:00:02.322" v="466" actId="20577"/>
        <pc:sldMkLst>
          <pc:docMk/>
          <pc:sldMk cId="2411132275" sldId="428"/>
        </pc:sldMkLst>
        <pc:spChg chg="mod">
          <ac:chgData name="Rodrigo Malara" userId="d6dcf8413d90d1af" providerId="LiveId" clId="{5691CFD0-05E0-44BC-870C-70700FA38A41}" dt="2021-08-18T00:00:02.322" v="466" actId="20577"/>
          <ac:spMkLst>
            <pc:docMk/>
            <pc:sldMk cId="2411132275" sldId="428"/>
            <ac:spMk id="3" creationId="{00000000-0000-0000-0000-000000000000}"/>
          </ac:spMkLst>
        </pc:spChg>
      </pc:sldChg>
      <pc:sldChg chg="modSp mod">
        <pc:chgData name="Rodrigo Malara" userId="d6dcf8413d90d1af" providerId="LiveId" clId="{5691CFD0-05E0-44BC-870C-70700FA38A41}" dt="2021-08-11T00:10:50.736" v="303" actId="14100"/>
        <pc:sldMkLst>
          <pc:docMk/>
          <pc:sldMk cId="1554075212" sldId="430"/>
        </pc:sldMkLst>
        <pc:spChg chg="mod">
          <ac:chgData name="Rodrigo Malara" userId="d6dcf8413d90d1af" providerId="LiveId" clId="{5691CFD0-05E0-44BC-870C-70700FA38A41}" dt="2021-08-11T00:10:50.736" v="303" actId="14100"/>
          <ac:spMkLst>
            <pc:docMk/>
            <pc:sldMk cId="1554075212" sldId="430"/>
            <ac:spMk id="3" creationId="{00000000-0000-0000-0000-000000000000}"/>
          </ac:spMkLst>
        </pc:spChg>
      </pc:sldChg>
      <pc:sldChg chg="modSp mod">
        <pc:chgData name="Rodrigo Malara" userId="d6dcf8413d90d1af" providerId="LiveId" clId="{5691CFD0-05E0-44BC-870C-70700FA38A41}" dt="2021-08-24T23:49:42.710" v="605" actId="20577"/>
        <pc:sldMkLst>
          <pc:docMk/>
          <pc:sldMk cId="2940323558" sldId="433"/>
        </pc:sldMkLst>
        <pc:spChg chg="mod">
          <ac:chgData name="Rodrigo Malara" userId="d6dcf8413d90d1af" providerId="LiveId" clId="{5691CFD0-05E0-44BC-870C-70700FA38A41}" dt="2021-08-24T23:49:42.710" v="605" actId="20577"/>
          <ac:spMkLst>
            <pc:docMk/>
            <pc:sldMk cId="2940323558" sldId="433"/>
            <ac:spMk id="3" creationId="{00000000-0000-0000-0000-000000000000}"/>
          </ac:spMkLst>
        </pc:spChg>
      </pc:sldChg>
      <pc:sldChg chg="modSp mod">
        <pc:chgData name="Rodrigo Malara" userId="d6dcf8413d90d1af" providerId="LiveId" clId="{5691CFD0-05E0-44BC-870C-70700FA38A41}" dt="2021-08-25T00:05:44.789" v="622" actId="20577"/>
        <pc:sldMkLst>
          <pc:docMk/>
          <pc:sldMk cId="465612983" sldId="434"/>
        </pc:sldMkLst>
        <pc:spChg chg="mod">
          <ac:chgData name="Rodrigo Malara" userId="d6dcf8413d90d1af" providerId="LiveId" clId="{5691CFD0-05E0-44BC-870C-70700FA38A41}" dt="2021-08-25T00:05:44.789" v="622" actId="20577"/>
          <ac:spMkLst>
            <pc:docMk/>
            <pc:sldMk cId="465612983" sldId="434"/>
            <ac:spMk id="3" creationId="{00000000-0000-0000-0000-000000000000}"/>
          </ac:spMkLst>
        </pc:spChg>
      </pc:sldChg>
      <pc:sldChg chg="modSp mod">
        <pc:chgData name="Rodrigo Malara" userId="d6dcf8413d90d1af" providerId="LiveId" clId="{5691CFD0-05E0-44BC-870C-70700FA38A41}" dt="2021-08-25T00:24:07.425" v="637" actId="20577"/>
        <pc:sldMkLst>
          <pc:docMk/>
          <pc:sldMk cId="1281415054" sldId="435"/>
        </pc:sldMkLst>
        <pc:spChg chg="mod">
          <ac:chgData name="Rodrigo Malara" userId="d6dcf8413d90d1af" providerId="LiveId" clId="{5691CFD0-05E0-44BC-870C-70700FA38A41}" dt="2021-08-25T00:24:07.425" v="637" actId="20577"/>
          <ac:spMkLst>
            <pc:docMk/>
            <pc:sldMk cId="1281415054" sldId="435"/>
            <ac:spMk id="3" creationId="{00000000-0000-0000-0000-000000000000}"/>
          </ac:spMkLst>
        </pc:spChg>
      </pc:sldChg>
      <pc:sldChg chg="modSp mod">
        <pc:chgData name="Rodrigo Malara" userId="d6dcf8413d90d1af" providerId="LiveId" clId="{5691CFD0-05E0-44BC-870C-70700FA38A41}" dt="2021-08-25T00:36:03.061" v="671" actId="20577"/>
        <pc:sldMkLst>
          <pc:docMk/>
          <pc:sldMk cId="2911123136" sldId="436"/>
        </pc:sldMkLst>
        <pc:spChg chg="mod">
          <ac:chgData name="Rodrigo Malara" userId="d6dcf8413d90d1af" providerId="LiveId" clId="{5691CFD0-05E0-44BC-870C-70700FA38A41}" dt="2021-08-25T00:36:03.061" v="671" actId="20577"/>
          <ac:spMkLst>
            <pc:docMk/>
            <pc:sldMk cId="2911123136" sldId="436"/>
            <ac:spMk id="3" creationId="{00000000-0000-0000-0000-000000000000}"/>
          </ac:spMkLst>
        </pc:spChg>
      </pc:sldChg>
      <pc:sldChg chg="modSp mod">
        <pc:chgData name="Rodrigo Malara" userId="d6dcf8413d90d1af" providerId="LiveId" clId="{5691CFD0-05E0-44BC-870C-70700FA38A41}" dt="2021-08-09T23:36:26.584" v="112" actId="20577"/>
        <pc:sldMkLst>
          <pc:docMk/>
          <pc:sldMk cId="1712128091" sldId="437"/>
        </pc:sldMkLst>
        <pc:spChg chg="mod">
          <ac:chgData name="Rodrigo Malara" userId="d6dcf8413d90d1af" providerId="LiveId" clId="{5691CFD0-05E0-44BC-870C-70700FA38A41}" dt="2021-08-09T23:36:26.584" v="112" actId="20577"/>
          <ac:spMkLst>
            <pc:docMk/>
            <pc:sldMk cId="1712128091" sldId="437"/>
            <ac:spMk id="2" creationId="{00000000-0000-0000-0000-000000000000}"/>
          </ac:spMkLst>
        </pc:spChg>
      </pc:sldChg>
      <pc:sldChg chg="modSp mod">
        <pc:chgData name="Rodrigo Malara" userId="d6dcf8413d90d1af" providerId="LiveId" clId="{5691CFD0-05E0-44BC-870C-70700FA38A41}" dt="2021-08-10T23:35:19.725" v="276" actId="6549"/>
        <pc:sldMkLst>
          <pc:docMk/>
          <pc:sldMk cId="4231277883" sldId="438"/>
        </pc:sldMkLst>
        <pc:spChg chg="mod">
          <ac:chgData name="Rodrigo Malara" userId="d6dcf8413d90d1af" providerId="LiveId" clId="{5691CFD0-05E0-44BC-870C-70700FA38A41}" dt="2021-08-10T23:35:19.725" v="276" actId="6549"/>
          <ac:spMkLst>
            <pc:docMk/>
            <pc:sldMk cId="4231277883" sldId="438"/>
            <ac:spMk id="3" creationId="{00000000-0000-0000-0000-000000000000}"/>
          </ac:spMkLst>
        </pc:spChg>
      </pc:sldChg>
      <pc:sldChg chg="modSp mod">
        <pc:chgData name="Rodrigo Malara" userId="d6dcf8413d90d1af" providerId="LiveId" clId="{5691CFD0-05E0-44BC-870C-70700FA38A41}" dt="2021-08-10T23:47:11.396" v="297" actId="14100"/>
        <pc:sldMkLst>
          <pc:docMk/>
          <pc:sldMk cId="2165134318" sldId="450"/>
        </pc:sldMkLst>
        <pc:spChg chg="mod">
          <ac:chgData name="Rodrigo Malara" userId="d6dcf8413d90d1af" providerId="LiveId" clId="{5691CFD0-05E0-44BC-870C-70700FA38A41}" dt="2021-08-10T23:47:11.396" v="297" actId="14100"/>
          <ac:spMkLst>
            <pc:docMk/>
            <pc:sldMk cId="2165134318" sldId="450"/>
            <ac:spMk id="3" creationId="{00000000-0000-0000-0000-000000000000}"/>
          </ac:spMkLst>
        </pc:spChg>
      </pc:sldChg>
      <pc:sldChg chg="modSp mod">
        <pc:chgData name="Rodrigo Malara" userId="d6dcf8413d90d1af" providerId="LiveId" clId="{5691CFD0-05E0-44BC-870C-70700FA38A41}" dt="2021-08-17T23:58:28.125" v="414" actId="20577"/>
        <pc:sldMkLst>
          <pc:docMk/>
          <pc:sldMk cId="573367045" sldId="452"/>
        </pc:sldMkLst>
        <pc:spChg chg="mod">
          <ac:chgData name="Rodrigo Malara" userId="d6dcf8413d90d1af" providerId="LiveId" clId="{5691CFD0-05E0-44BC-870C-70700FA38A41}" dt="2021-08-17T23:58:28.125" v="414" actId="20577"/>
          <ac:spMkLst>
            <pc:docMk/>
            <pc:sldMk cId="573367045" sldId="452"/>
            <ac:spMk id="3" creationId="{00000000-0000-0000-0000-000000000000}"/>
          </ac:spMkLst>
        </pc:spChg>
      </pc:sldChg>
      <pc:sldChg chg="modSp mod">
        <pc:chgData name="Rodrigo Malara" userId="d6dcf8413d90d1af" providerId="LiveId" clId="{5691CFD0-05E0-44BC-870C-70700FA38A41}" dt="2021-08-18T00:05:37.595" v="472" actId="20577"/>
        <pc:sldMkLst>
          <pc:docMk/>
          <pc:sldMk cId="3443426723" sldId="453"/>
        </pc:sldMkLst>
        <pc:spChg chg="mod">
          <ac:chgData name="Rodrigo Malara" userId="d6dcf8413d90d1af" providerId="LiveId" clId="{5691CFD0-05E0-44BC-870C-70700FA38A41}" dt="2021-08-18T00:05:37.595" v="472" actId="20577"/>
          <ac:spMkLst>
            <pc:docMk/>
            <pc:sldMk cId="3443426723" sldId="453"/>
            <ac:spMk id="3" creationId="{00000000-0000-0000-0000-000000000000}"/>
          </ac:spMkLst>
        </pc:spChg>
      </pc:sldChg>
      <pc:sldChg chg="modSp mod">
        <pc:chgData name="Rodrigo Malara" userId="d6dcf8413d90d1af" providerId="LiveId" clId="{5691CFD0-05E0-44BC-870C-70700FA38A41}" dt="2021-08-16T23:48:37.233" v="343" actId="14734"/>
        <pc:sldMkLst>
          <pc:docMk/>
          <pc:sldMk cId="3470402968" sldId="454"/>
        </pc:sldMkLst>
        <pc:spChg chg="mod">
          <ac:chgData name="Rodrigo Malara" userId="d6dcf8413d90d1af" providerId="LiveId" clId="{5691CFD0-05E0-44BC-870C-70700FA38A41}" dt="2021-08-09T23:36:34.669" v="126" actId="20577"/>
          <ac:spMkLst>
            <pc:docMk/>
            <pc:sldMk cId="3470402968" sldId="454"/>
            <ac:spMk id="2" creationId="{00000000-0000-0000-0000-000000000000}"/>
          </ac:spMkLst>
        </pc:spChg>
        <pc:graphicFrameChg chg="modGraphic">
          <ac:chgData name="Rodrigo Malara" userId="d6dcf8413d90d1af" providerId="LiveId" clId="{5691CFD0-05E0-44BC-870C-70700FA38A41}" dt="2021-08-16T23:48:37.233" v="343" actId="14734"/>
          <ac:graphicFrameMkLst>
            <pc:docMk/>
            <pc:sldMk cId="3470402968" sldId="454"/>
            <ac:graphicFrameMk id="5" creationId="{F1DBF9B0-4E74-4CAB-86F6-C7A6B41FFBE0}"/>
          </ac:graphicFrameMkLst>
        </pc:graphicFrameChg>
      </pc:sldChg>
      <pc:sldChg chg="modSp mod">
        <pc:chgData name="Rodrigo Malara" userId="d6dcf8413d90d1af" providerId="LiveId" clId="{5691CFD0-05E0-44BC-870C-70700FA38A41}" dt="2021-08-11T00:03:46.092" v="302" actId="14100"/>
        <pc:sldMkLst>
          <pc:docMk/>
          <pc:sldMk cId="3845709419" sldId="455"/>
        </pc:sldMkLst>
        <pc:spChg chg="mod">
          <ac:chgData name="Rodrigo Malara" userId="d6dcf8413d90d1af" providerId="LiveId" clId="{5691CFD0-05E0-44BC-870C-70700FA38A41}" dt="2021-08-11T00:03:46.092" v="302" actId="14100"/>
          <ac:spMkLst>
            <pc:docMk/>
            <pc:sldMk cId="3845709419" sldId="455"/>
            <ac:spMk id="4" creationId="{00000000-0000-0000-0000-000000000000}"/>
          </ac:spMkLst>
        </pc:spChg>
      </pc:sldChg>
      <pc:sldChg chg="modSp mod">
        <pc:chgData name="Rodrigo Malara" userId="d6dcf8413d90d1af" providerId="LiveId" clId="{5691CFD0-05E0-44BC-870C-70700FA38A41}" dt="2021-08-24T23:50:58.983" v="615" actId="6549"/>
        <pc:sldMkLst>
          <pc:docMk/>
          <pc:sldMk cId="3727860228" sldId="468"/>
        </pc:sldMkLst>
        <pc:spChg chg="mod">
          <ac:chgData name="Rodrigo Malara" userId="d6dcf8413d90d1af" providerId="LiveId" clId="{5691CFD0-05E0-44BC-870C-70700FA38A41}" dt="2021-08-24T23:50:58.983" v="615" actId="6549"/>
          <ac:spMkLst>
            <pc:docMk/>
            <pc:sldMk cId="3727860228" sldId="468"/>
            <ac:spMk id="3" creationId="{00000000-0000-0000-0000-000000000000}"/>
          </ac:spMkLst>
        </pc:spChg>
      </pc:sldChg>
      <pc:sldChg chg="modSp mod">
        <pc:chgData name="Rodrigo Malara" userId="d6dcf8413d90d1af" providerId="LiveId" clId="{5691CFD0-05E0-44BC-870C-70700FA38A41}" dt="2021-08-24T00:35:42.999" v="591" actId="20577"/>
        <pc:sldMkLst>
          <pc:docMk/>
          <pc:sldMk cId="3141434582" sldId="469"/>
        </pc:sldMkLst>
        <pc:spChg chg="mod">
          <ac:chgData name="Rodrigo Malara" userId="d6dcf8413d90d1af" providerId="LiveId" clId="{5691CFD0-05E0-44BC-870C-70700FA38A41}" dt="2021-08-24T00:35:42.999" v="591" actId="20577"/>
          <ac:spMkLst>
            <pc:docMk/>
            <pc:sldMk cId="3141434582" sldId="469"/>
            <ac:spMk id="3" creationId="{00000000-0000-0000-0000-000000000000}"/>
          </ac:spMkLst>
        </pc:spChg>
      </pc:sldChg>
      <pc:sldChg chg="modSp mod">
        <pc:chgData name="Rodrigo Malara" userId="d6dcf8413d90d1af" providerId="LiveId" clId="{5691CFD0-05E0-44BC-870C-70700FA38A41}" dt="2021-08-16T23:55:34.363" v="402" actId="20577"/>
        <pc:sldMkLst>
          <pc:docMk/>
          <pc:sldMk cId="3380297045" sldId="474"/>
        </pc:sldMkLst>
        <pc:spChg chg="mod">
          <ac:chgData name="Rodrigo Malara" userId="d6dcf8413d90d1af" providerId="LiveId" clId="{5691CFD0-05E0-44BC-870C-70700FA38A41}" dt="2021-08-16T23:55:34.363" v="402" actId="20577"/>
          <ac:spMkLst>
            <pc:docMk/>
            <pc:sldMk cId="3380297045" sldId="474"/>
            <ac:spMk id="3" creationId="{00000000-0000-0000-0000-000000000000}"/>
          </ac:spMkLst>
        </pc:spChg>
      </pc:sldChg>
      <pc:sldChg chg="addSp modSp add mod ord">
        <pc:chgData name="Rodrigo Malara" userId="d6dcf8413d90d1af" providerId="LiveId" clId="{5691CFD0-05E0-44BC-870C-70700FA38A41}" dt="2021-08-11T00:42:40.741" v="339"/>
        <pc:sldMkLst>
          <pc:docMk/>
          <pc:sldMk cId="1318590812" sldId="478"/>
        </pc:sldMkLst>
        <pc:spChg chg="mod">
          <ac:chgData name="Rodrigo Malara" userId="d6dcf8413d90d1af" providerId="LiveId" clId="{5691CFD0-05E0-44BC-870C-70700FA38A41}" dt="2021-08-11T00:19:28.327" v="313" actId="5793"/>
          <ac:spMkLst>
            <pc:docMk/>
            <pc:sldMk cId="1318590812" sldId="478"/>
            <ac:spMk id="3" creationId="{00000000-0000-0000-0000-000000000000}"/>
          </ac:spMkLst>
        </pc:spChg>
        <pc:picChg chg="add mod">
          <ac:chgData name="Rodrigo Malara" userId="d6dcf8413d90d1af" providerId="LiveId" clId="{5691CFD0-05E0-44BC-870C-70700FA38A41}" dt="2021-08-11T00:19:36.999" v="317" actId="1037"/>
          <ac:picMkLst>
            <pc:docMk/>
            <pc:sldMk cId="1318590812" sldId="478"/>
            <ac:picMk id="5" creationId="{1D55CDF1-8109-41F2-B7E9-47658F021448}"/>
          </ac:picMkLst>
        </pc:picChg>
      </pc:sldChg>
      <pc:sldChg chg="addSp delSp modSp add mod setBg">
        <pc:chgData name="Rodrigo Malara" userId="d6dcf8413d90d1af" providerId="LiveId" clId="{5691CFD0-05E0-44BC-870C-70700FA38A41}" dt="2021-08-11T00:20:04.636" v="325" actId="1038"/>
        <pc:sldMkLst>
          <pc:docMk/>
          <pc:sldMk cId="2446895048" sldId="479"/>
        </pc:sldMkLst>
        <pc:spChg chg="mod">
          <ac:chgData name="Rodrigo Malara" userId="d6dcf8413d90d1af" providerId="LiveId" clId="{5691CFD0-05E0-44BC-870C-70700FA38A41}" dt="2021-08-11T00:19:57.552" v="322" actId="26606"/>
          <ac:spMkLst>
            <pc:docMk/>
            <pc:sldMk cId="2446895048" sldId="479"/>
            <ac:spMk id="2" creationId="{00000000-0000-0000-0000-000000000000}"/>
          </ac:spMkLst>
        </pc:spChg>
        <pc:spChg chg="mod ord">
          <ac:chgData name="Rodrigo Malara" userId="d6dcf8413d90d1af" providerId="LiveId" clId="{5691CFD0-05E0-44BC-870C-70700FA38A41}" dt="2021-08-11T00:19:57.552" v="322" actId="26606"/>
          <ac:spMkLst>
            <pc:docMk/>
            <pc:sldMk cId="2446895048" sldId="479"/>
            <ac:spMk id="4" creationId="{00000000-0000-0000-0000-000000000000}"/>
          </ac:spMkLst>
        </pc:spChg>
        <pc:picChg chg="add mod">
          <ac:chgData name="Rodrigo Malara" userId="d6dcf8413d90d1af" providerId="LiveId" clId="{5691CFD0-05E0-44BC-870C-70700FA38A41}" dt="2021-08-11T00:20:04.636" v="325" actId="1038"/>
          <ac:picMkLst>
            <pc:docMk/>
            <pc:sldMk cId="2446895048" sldId="479"/>
            <ac:picMk id="6" creationId="{7AE23549-B74D-4BF5-A383-688075A1E28F}"/>
          </ac:picMkLst>
        </pc:picChg>
        <pc:picChg chg="del">
          <ac:chgData name="Rodrigo Malara" userId="d6dcf8413d90d1af" providerId="LiveId" clId="{5691CFD0-05E0-44BC-870C-70700FA38A41}" dt="2021-08-11T00:19:53.789" v="319" actId="478"/>
          <ac:picMkLst>
            <pc:docMk/>
            <pc:sldMk cId="2446895048" sldId="479"/>
            <ac:picMk id="1027" creationId="{00000000-0000-0000-0000-000000000000}"/>
          </ac:picMkLst>
        </pc:picChg>
        <pc:picChg chg="del">
          <ac:chgData name="Rodrigo Malara" userId="d6dcf8413d90d1af" providerId="LiveId" clId="{5691CFD0-05E0-44BC-870C-70700FA38A41}" dt="2021-08-11T00:19:55.694" v="320" actId="478"/>
          <ac:picMkLst>
            <pc:docMk/>
            <pc:sldMk cId="2446895048" sldId="479"/>
            <ac:picMk id="1028" creationId="{00000000-0000-0000-0000-000000000000}"/>
          </ac:picMkLst>
        </pc:picChg>
      </pc:sldChg>
      <pc:sldChg chg="add del">
        <pc:chgData name="Rodrigo Malara" userId="d6dcf8413d90d1af" providerId="LiveId" clId="{5691CFD0-05E0-44BC-870C-70700FA38A41}" dt="2021-08-11T00:35:34.375" v="330"/>
        <pc:sldMkLst>
          <pc:docMk/>
          <pc:sldMk cId="0" sldId="480"/>
        </pc:sldMkLst>
      </pc:sldChg>
      <pc:sldChg chg="add del">
        <pc:chgData name="Rodrigo Malara" userId="d6dcf8413d90d1af" providerId="LiveId" clId="{5691CFD0-05E0-44BC-870C-70700FA38A41}" dt="2021-08-11T00:35:34.375" v="330"/>
        <pc:sldMkLst>
          <pc:docMk/>
          <pc:sldMk cId="0" sldId="481"/>
        </pc:sldMkLst>
      </pc:sldChg>
    </pc:docChg>
  </pc:docChgLst>
  <pc:docChgLst>
    <pc:chgData name="Rodrigo Malara" userId="d6dcf8413d90d1af" providerId="LiveId" clId="{1D76C15B-CC62-4840-A794-62C45D37ADD9}"/>
    <pc:docChg chg="undo custSel addSld delSld modSld">
      <pc:chgData name="Rodrigo Malara" userId="d6dcf8413d90d1af" providerId="LiveId" clId="{1D76C15B-CC62-4840-A794-62C45D37ADD9}" dt="2021-06-23T00:45:10.293" v="551" actId="115"/>
      <pc:docMkLst>
        <pc:docMk/>
      </pc:docMkLst>
      <pc:sldChg chg="modSp mod">
        <pc:chgData name="Rodrigo Malara" userId="d6dcf8413d90d1af" providerId="LiveId" clId="{1D76C15B-CC62-4840-A794-62C45D37ADD9}" dt="2021-06-22T22:41:14.013" v="73" actId="20577"/>
        <pc:sldMkLst>
          <pc:docMk/>
          <pc:sldMk cId="1476277200" sldId="256"/>
        </pc:sldMkLst>
        <pc:spChg chg="mod">
          <ac:chgData name="Rodrigo Malara" userId="d6dcf8413d90d1af" providerId="LiveId" clId="{1D76C15B-CC62-4840-A794-62C45D37ADD9}" dt="2021-06-22T22:40:59.757" v="49" actId="20577"/>
          <ac:spMkLst>
            <pc:docMk/>
            <pc:sldMk cId="1476277200" sldId="256"/>
            <ac:spMk id="3" creationId="{7581DCC7-D4BD-46FC-A408-9E2CF04C7AB9}"/>
          </ac:spMkLst>
        </pc:spChg>
        <pc:spChg chg="mod">
          <ac:chgData name="Rodrigo Malara" userId="d6dcf8413d90d1af" providerId="LiveId" clId="{1D76C15B-CC62-4840-A794-62C45D37ADD9}" dt="2021-06-22T22:41:14.013" v="73" actId="20577"/>
          <ac:spMkLst>
            <pc:docMk/>
            <pc:sldMk cId="1476277200" sldId="256"/>
            <ac:spMk id="5" creationId="{D409E187-6652-4326-8153-B2F93CE29D6F}"/>
          </ac:spMkLst>
        </pc:spChg>
      </pc:sldChg>
      <pc:sldChg chg="modSp mod">
        <pc:chgData name="Rodrigo Malara" userId="d6dcf8413d90d1af" providerId="LiveId" clId="{1D76C15B-CC62-4840-A794-62C45D37ADD9}" dt="2021-06-22T23:50:12.190" v="104" actId="14100"/>
        <pc:sldMkLst>
          <pc:docMk/>
          <pc:sldMk cId="2311336027" sldId="264"/>
        </pc:sldMkLst>
        <pc:spChg chg="mod">
          <ac:chgData name="Rodrigo Malara" userId="d6dcf8413d90d1af" providerId="LiveId" clId="{1D76C15B-CC62-4840-A794-62C45D37ADD9}" dt="2021-06-22T23:50:12.190" v="104" actId="14100"/>
          <ac:spMkLst>
            <pc:docMk/>
            <pc:sldMk cId="2311336027" sldId="264"/>
            <ac:spMk id="4" creationId="{00000000-0000-0000-0000-000000000000}"/>
          </ac:spMkLst>
        </pc:spChg>
      </pc:sldChg>
      <pc:sldChg chg="del">
        <pc:chgData name="Rodrigo Malara" userId="d6dcf8413d90d1af" providerId="LiveId" clId="{1D76C15B-CC62-4840-A794-62C45D37ADD9}" dt="2021-06-22T22:48:18.152" v="78" actId="2696"/>
        <pc:sldMkLst>
          <pc:docMk/>
          <pc:sldMk cId="727207283" sldId="265"/>
        </pc:sldMkLst>
      </pc:sldChg>
      <pc:sldChg chg="modSp add">
        <pc:chgData name="Rodrigo Malara" userId="d6dcf8413d90d1af" providerId="LiveId" clId="{1D76C15B-CC62-4840-A794-62C45D37ADD9}" dt="2021-06-22T23:39:08.120" v="88"/>
        <pc:sldMkLst>
          <pc:docMk/>
          <pc:sldMk cId="2204344123" sldId="265"/>
        </pc:sldMkLst>
        <pc:spChg chg="mod">
          <ac:chgData name="Rodrigo Malara" userId="d6dcf8413d90d1af" providerId="LiveId" clId="{1D76C15B-CC62-4840-A794-62C45D37ADD9}" dt="2021-06-22T23:39:08.120" v="88"/>
          <ac:spMkLst>
            <pc:docMk/>
            <pc:sldMk cId="2204344123" sldId="265"/>
            <ac:spMk id="4" creationId="{00000000-0000-0000-0000-000000000000}"/>
          </ac:spMkLst>
        </pc:spChg>
      </pc:sldChg>
      <pc:sldChg chg="modSp">
        <pc:chgData name="Rodrigo Malara" userId="d6dcf8413d90d1af" providerId="LiveId" clId="{1D76C15B-CC62-4840-A794-62C45D37ADD9}" dt="2021-06-22T23:39:08.120" v="88"/>
        <pc:sldMkLst>
          <pc:docMk/>
          <pc:sldMk cId="744953976" sldId="269"/>
        </pc:sldMkLst>
        <pc:spChg chg="mod">
          <ac:chgData name="Rodrigo Malara" userId="d6dcf8413d90d1af" providerId="LiveId" clId="{1D76C15B-CC62-4840-A794-62C45D37ADD9}" dt="2021-06-22T23:39:08.120" v="88"/>
          <ac:spMkLst>
            <pc:docMk/>
            <pc:sldMk cId="744953976" sldId="269"/>
            <ac:spMk id="4" creationId="{00000000-0000-0000-0000-000000000000}"/>
          </ac:spMkLst>
        </pc:spChg>
      </pc:sldChg>
      <pc:sldChg chg="add del">
        <pc:chgData name="Rodrigo Malara" userId="d6dcf8413d90d1af" providerId="LiveId" clId="{1D76C15B-CC62-4840-A794-62C45D37ADD9}" dt="2021-06-22T22:47:51.587" v="76" actId="2696"/>
        <pc:sldMkLst>
          <pc:docMk/>
          <pc:sldMk cId="565312230" sldId="274"/>
        </pc:sldMkLst>
      </pc:sldChg>
      <pc:sldChg chg="modSp add mod">
        <pc:chgData name="Rodrigo Malara" userId="d6dcf8413d90d1af" providerId="LiveId" clId="{1D76C15B-CC62-4840-A794-62C45D37ADD9}" dt="2021-06-23T00:08:49.699" v="458" actId="20577"/>
        <pc:sldMkLst>
          <pc:docMk/>
          <pc:sldMk cId="3571537875" sldId="274"/>
        </pc:sldMkLst>
        <pc:spChg chg="mod">
          <ac:chgData name="Rodrigo Malara" userId="d6dcf8413d90d1af" providerId="LiveId" clId="{1D76C15B-CC62-4840-A794-62C45D37ADD9}" dt="2021-06-23T00:08:49.699" v="458" actId="20577"/>
          <ac:spMkLst>
            <pc:docMk/>
            <pc:sldMk cId="3571537875" sldId="274"/>
            <ac:spMk id="3" creationId="{00000000-0000-0000-0000-000000000000}"/>
          </ac:spMkLst>
        </pc:spChg>
        <pc:spChg chg="mod">
          <ac:chgData name="Rodrigo Malara" userId="d6dcf8413d90d1af" providerId="LiveId" clId="{1D76C15B-CC62-4840-A794-62C45D37ADD9}" dt="2021-06-22T23:39:08.120" v="88"/>
          <ac:spMkLst>
            <pc:docMk/>
            <pc:sldMk cId="3571537875" sldId="274"/>
            <ac:spMk id="4" creationId="{00000000-0000-0000-0000-000000000000}"/>
          </ac:spMkLst>
        </pc:spChg>
      </pc:sldChg>
      <pc:sldChg chg="del">
        <pc:chgData name="Rodrigo Malara" userId="d6dcf8413d90d1af" providerId="LiveId" clId="{1D76C15B-CC62-4840-A794-62C45D37ADD9}" dt="2021-06-22T22:48:18.152" v="78" actId="2696"/>
        <pc:sldMkLst>
          <pc:docMk/>
          <pc:sldMk cId="1159569473" sldId="280"/>
        </pc:sldMkLst>
      </pc:sldChg>
      <pc:sldChg chg="modSp add">
        <pc:chgData name="Rodrigo Malara" userId="d6dcf8413d90d1af" providerId="LiveId" clId="{1D76C15B-CC62-4840-A794-62C45D37ADD9}" dt="2021-06-22T23:39:08.120" v="88"/>
        <pc:sldMkLst>
          <pc:docMk/>
          <pc:sldMk cId="1876895319" sldId="280"/>
        </pc:sldMkLst>
        <pc:spChg chg="mod">
          <ac:chgData name="Rodrigo Malara" userId="d6dcf8413d90d1af" providerId="LiveId" clId="{1D76C15B-CC62-4840-A794-62C45D37ADD9}" dt="2021-06-22T23:39:08.120" v="88"/>
          <ac:spMkLst>
            <pc:docMk/>
            <pc:sldMk cId="1876895319" sldId="280"/>
            <ac:spMk id="4" creationId="{00000000-0000-0000-0000-000000000000}"/>
          </ac:spMkLst>
        </pc:spChg>
      </pc:sldChg>
      <pc:sldChg chg="modSp">
        <pc:chgData name="Rodrigo Malara" userId="d6dcf8413d90d1af" providerId="LiveId" clId="{1D76C15B-CC62-4840-A794-62C45D37ADD9}" dt="2021-06-22T23:39:08.120" v="88"/>
        <pc:sldMkLst>
          <pc:docMk/>
          <pc:sldMk cId="3429875397" sldId="285"/>
        </pc:sldMkLst>
        <pc:spChg chg="mod">
          <ac:chgData name="Rodrigo Malara" userId="d6dcf8413d90d1af" providerId="LiveId" clId="{1D76C15B-CC62-4840-A794-62C45D37ADD9}" dt="2021-06-22T23:39:08.120" v="88"/>
          <ac:spMkLst>
            <pc:docMk/>
            <pc:sldMk cId="3429875397" sldId="285"/>
            <ac:spMk id="4" creationId="{00000000-0000-0000-0000-000000000000}"/>
          </ac:spMkLst>
        </pc:spChg>
      </pc:sldChg>
      <pc:sldChg chg="modSp add">
        <pc:chgData name="Rodrigo Malara" userId="d6dcf8413d90d1af" providerId="LiveId" clId="{1D76C15B-CC62-4840-A794-62C45D37ADD9}" dt="2021-06-22T23:39:08.120" v="88"/>
        <pc:sldMkLst>
          <pc:docMk/>
          <pc:sldMk cId="283658008" sldId="289"/>
        </pc:sldMkLst>
        <pc:spChg chg="mod">
          <ac:chgData name="Rodrigo Malara" userId="d6dcf8413d90d1af" providerId="LiveId" clId="{1D76C15B-CC62-4840-A794-62C45D37ADD9}" dt="2021-06-22T23:39:08.120" v="88"/>
          <ac:spMkLst>
            <pc:docMk/>
            <pc:sldMk cId="283658008" sldId="289"/>
            <ac:spMk id="4" creationId="{00000000-0000-0000-0000-000000000000}"/>
          </ac:spMkLst>
        </pc:spChg>
      </pc:sldChg>
      <pc:sldChg chg="del">
        <pc:chgData name="Rodrigo Malara" userId="d6dcf8413d90d1af" providerId="LiveId" clId="{1D76C15B-CC62-4840-A794-62C45D37ADD9}" dt="2021-06-22T22:48:33.997" v="80" actId="2696"/>
        <pc:sldMkLst>
          <pc:docMk/>
          <pc:sldMk cId="2653129283" sldId="289"/>
        </pc:sldMkLst>
      </pc:sldChg>
      <pc:sldChg chg="modSp add mod">
        <pc:chgData name="Rodrigo Malara" userId="d6dcf8413d90d1af" providerId="LiveId" clId="{1D76C15B-CC62-4840-A794-62C45D37ADD9}" dt="2021-06-23T00:28:43.582" v="472" actId="1035"/>
        <pc:sldMkLst>
          <pc:docMk/>
          <pc:sldMk cId="2333535157" sldId="290"/>
        </pc:sldMkLst>
        <pc:spChg chg="mod">
          <ac:chgData name="Rodrigo Malara" userId="d6dcf8413d90d1af" providerId="LiveId" clId="{1D76C15B-CC62-4840-A794-62C45D37ADD9}" dt="2021-06-23T00:28:43.582" v="472" actId="1035"/>
          <ac:spMkLst>
            <pc:docMk/>
            <pc:sldMk cId="2333535157" sldId="290"/>
            <ac:spMk id="4" creationId="{00000000-0000-0000-0000-000000000000}"/>
          </ac:spMkLst>
        </pc:spChg>
      </pc:sldChg>
      <pc:sldChg chg="del">
        <pc:chgData name="Rodrigo Malara" userId="d6dcf8413d90d1af" providerId="LiveId" clId="{1D76C15B-CC62-4840-A794-62C45D37ADD9}" dt="2021-06-22T22:48:33.997" v="80" actId="2696"/>
        <pc:sldMkLst>
          <pc:docMk/>
          <pc:sldMk cId="4092129546" sldId="290"/>
        </pc:sldMkLst>
      </pc:sldChg>
      <pc:sldChg chg="modSp">
        <pc:chgData name="Rodrigo Malara" userId="d6dcf8413d90d1af" providerId="LiveId" clId="{1D76C15B-CC62-4840-A794-62C45D37ADD9}" dt="2021-06-22T23:39:08.120" v="88"/>
        <pc:sldMkLst>
          <pc:docMk/>
          <pc:sldMk cId="736139293" sldId="291"/>
        </pc:sldMkLst>
        <pc:spChg chg="mod">
          <ac:chgData name="Rodrigo Malara" userId="d6dcf8413d90d1af" providerId="LiveId" clId="{1D76C15B-CC62-4840-A794-62C45D37ADD9}" dt="2021-06-22T23:39:08.120" v="88"/>
          <ac:spMkLst>
            <pc:docMk/>
            <pc:sldMk cId="736139293" sldId="291"/>
            <ac:spMk id="4" creationId="{00000000-0000-0000-0000-000000000000}"/>
          </ac:spMkLst>
        </pc:spChg>
      </pc:sldChg>
      <pc:sldChg chg="modSp">
        <pc:chgData name="Rodrigo Malara" userId="d6dcf8413d90d1af" providerId="LiveId" clId="{1D76C15B-CC62-4840-A794-62C45D37ADD9}" dt="2021-06-22T23:39:08.120" v="88"/>
        <pc:sldMkLst>
          <pc:docMk/>
          <pc:sldMk cId="9128666" sldId="292"/>
        </pc:sldMkLst>
        <pc:spChg chg="mod">
          <ac:chgData name="Rodrigo Malara" userId="d6dcf8413d90d1af" providerId="LiveId" clId="{1D76C15B-CC62-4840-A794-62C45D37ADD9}" dt="2021-06-22T23:39:08.120" v="88"/>
          <ac:spMkLst>
            <pc:docMk/>
            <pc:sldMk cId="9128666" sldId="292"/>
            <ac:spMk id="4" creationId="{00000000-0000-0000-0000-000000000000}"/>
          </ac:spMkLst>
        </pc:spChg>
      </pc:sldChg>
      <pc:sldChg chg="modSp">
        <pc:chgData name="Rodrigo Malara" userId="d6dcf8413d90d1af" providerId="LiveId" clId="{1D76C15B-CC62-4840-A794-62C45D37ADD9}" dt="2021-06-22T23:39:08.120" v="88"/>
        <pc:sldMkLst>
          <pc:docMk/>
          <pc:sldMk cId="4072359424" sldId="293"/>
        </pc:sldMkLst>
        <pc:spChg chg="mod">
          <ac:chgData name="Rodrigo Malara" userId="d6dcf8413d90d1af" providerId="LiveId" clId="{1D76C15B-CC62-4840-A794-62C45D37ADD9}" dt="2021-06-22T23:39:08.120" v="88"/>
          <ac:spMkLst>
            <pc:docMk/>
            <pc:sldMk cId="4072359424" sldId="293"/>
            <ac:spMk id="4" creationId="{00000000-0000-0000-0000-000000000000}"/>
          </ac:spMkLst>
        </pc:spChg>
      </pc:sldChg>
      <pc:sldChg chg="add del">
        <pc:chgData name="Rodrigo Malara" userId="d6dcf8413d90d1af" providerId="LiveId" clId="{1D76C15B-CC62-4840-A794-62C45D37ADD9}" dt="2021-06-22T22:49:07.729" v="82" actId="2696"/>
        <pc:sldMkLst>
          <pc:docMk/>
          <pc:sldMk cId="3030241987" sldId="294"/>
        </pc:sldMkLst>
      </pc:sldChg>
      <pc:sldChg chg="modSp add">
        <pc:chgData name="Rodrigo Malara" userId="d6dcf8413d90d1af" providerId="LiveId" clId="{1D76C15B-CC62-4840-A794-62C45D37ADD9}" dt="2021-06-22T23:39:08.120" v="88"/>
        <pc:sldMkLst>
          <pc:docMk/>
          <pc:sldMk cId="3168772017" sldId="294"/>
        </pc:sldMkLst>
        <pc:spChg chg="mod">
          <ac:chgData name="Rodrigo Malara" userId="d6dcf8413d90d1af" providerId="LiveId" clId="{1D76C15B-CC62-4840-A794-62C45D37ADD9}" dt="2021-06-22T23:39:08.120" v="88"/>
          <ac:spMkLst>
            <pc:docMk/>
            <pc:sldMk cId="3168772017" sldId="294"/>
            <ac:spMk id="4" creationId="{00000000-0000-0000-0000-000000000000}"/>
          </ac:spMkLst>
        </pc:spChg>
      </pc:sldChg>
      <pc:sldChg chg="add del">
        <pc:chgData name="Rodrigo Malara" userId="d6dcf8413d90d1af" providerId="LiveId" clId="{1D76C15B-CC62-4840-A794-62C45D37ADD9}" dt="2021-06-22T22:49:07.729" v="82" actId="2696"/>
        <pc:sldMkLst>
          <pc:docMk/>
          <pc:sldMk cId="1952204472" sldId="295"/>
        </pc:sldMkLst>
      </pc:sldChg>
      <pc:sldChg chg="modSp add">
        <pc:chgData name="Rodrigo Malara" userId="d6dcf8413d90d1af" providerId="LiveId" clId="{1D76C15B-CC62-4840-A794-62C45D37ADD9}" dt="2021-06-22T23:39:08.120" v="88"/>
        <pc:sldMkLst>
          <pc:docMk/>
          <pc:sldMk cId="3037891098" sldId="295"/>
        </pc:sldMkLst>
        <pc:spChg chg="mod">
          <ac:chgData name="Rodrigo Malara" userId="d6dcf8413d90d1af" providerId="LiveId" clId="{1D76C15B-CC62-4840-A794-62C45D37ADD9}" dt="2021-06-22T23:39:08.120" v="88"/>
          <ac:spMkLst>
            <pc:docMk/>
            <pc:sldMk cId="3037891098" sldId="295"/>
            <ac:spMk id="4" creationId="{00000000-0000-0000-0000-000000000000}"/>
          </ac:spMkLst>
        </pc:spChg>
      </pc:sldChg>
      <pc:sldChg chg="modSp add">
        <pc:chgData name="Rodrigo Malara" userId="d6dcf8413d90d1af" providerId="LiveId" clId="{1D76C15B-CC62-4840-A794-62C45D37ADD9}" dt="2021-06-22T23:39:08.120" v="88"/>
        <pc:sldMkLst>
          <pc:docMk/>
          <pc:sldMk cId="1120039536" sldId="296"/>
        </pc:sldMkLst>
        <pc:spChg chg="mod">
          <ac:chgData name="Rodrigo Malara" userId="d6dcf8413d90d1af" providerId="LiveId" clId="{1D76C15B-CC62-4840-A794-62C45D37ADD9}" dt="2021-06-22T23:39:08.120" v="88"/>
          <ac:spMkLst>
            <pc:docMk/>
            <pc:sldMk cId="1120039536" sldId="296"/>
            <ac:spMk id="4" creationId="{00000000-0000-0000-0000-000000000000}"/>
          </ac:spMkLst>
        </pc:spChg>
      </pc:sldChg>
      <pc:sldChg chg="add del">
        <pc:chgData name="Rodrigo Malara" userId="d6dcf8413d90d1af" providerId="LiveId" clId="{1D76C15B-CC62-4840-A794-62C45D37ADD9}" dt="2021-06-22T22:49:07.729" v="82" actId="2696"/>
        <pc:sldMkLst>
          <pc:docMk/>
          <pc:sldMk cId="2461025777" sldId="296"/>
        </pc:sldMkLst>
      </pc:sldChg>
      <pc:sldChg chg="add del">
        <pc:chgData name="Rodrigo Malara" userId="d6dcf8413d90d1af" providerId="LiveId" clId="{1D76C15B-CC62-4840-A794-62C45D37ADD9}" dt="2021-06-22T22:49:07.729" v="82" actId="2696"/>
        <pc:sldMkLst>
          <pc:docMk/>
          <pc:sldMk cId="442337322" sldId="297"/>
        </pc:sldMkLst>
      </pc:sldChg>
      <pc:sldChg chg="modSp add">
        <pc:chgData name="Rodrigo Malara" userId="d6dcf8413d90d1af" providerId="LiveId" clId="{1D76C15B-CC62-4840-A794-62C45D37ADD9}" dt="2021-06-22T23:39:08.120" v="88"/>
        <pc:sldMkLst>
          <pc:docMk/>
          <pc:sldMk cId="2919458241" sldId="297"/>
        </pc:sldMkLst>
        <pc:spChg chg="mod">
          <ac:chgData name="Rodrigo Malara" userId="d6dcf8413d90d1af" providerId="LiveId" clId="{1D76C15B-CC62-4840-A794-62C45D37ADD9}" dt="2021-06-22T23:39:08.120" v="88"/>
          <ac:spMkLst>
            <pc:docMk/>
            <pc:sldMk cId="2919458241" sldId="297"/>
            <ac:spMk id="4" creationId="{00000000-0000-0000-0000-000000000000}"/>
          </ac:spMkLst>
        </pc:spChg>
      </pc:sldChg>
      <pc:sldChg chg="modSp add">
        <pc:chgData name="Rodrigo Malara" userId="d6dcf8413d90d1af" providerId="LiveId" clId="{1D76C15B-CC62-4840-A794-62C45D37ADD9}" dt="2021-06-22T23:39:08.120" v="88"/>
        <pc:sldMkLst>
          <pc:docMk/>
          <pc:sldMk cId="2072391896" sldId="298"/>
        </pc:sldMkLst>
        <pc:spChg chg="mod">
          <ac:chgData name="Rodrigo Malara" userId="d6dcf8413d90d1af" providerId="LiveId" clId="{1D76C15B-CC62-4840-A794-62C45D37ADD9}" dt="2021-06-22T23:39:08.120" v="88"/>
          <ac:spMkLst>
            <pc:docMk/>
            <pc:sldMk cId="2072391896" sldId="298"/>
            <ac:spMk id="4" creationId="{00000000-0000-0000-0000-000000000000}"/>
          </ac:spMkLst>
        </pc:spChg>
      </pc:sldChg>
      <pc:sldChg chg="modSp add">
        <pc:chgData name="Rodrigo Malara" userId="d6dcf8413d90d1af" providerId="LiveId" clId="{1D76C15B-CC62-4840-A794-62C45D37ADD9}" dt="2021-06-22T23:39:08.120" v="88"/>
        <pc:sldMkLst>
          <pc:docMk/>
          <pc:sldMk cId="3401606066" sldId="299"/>
        </pc:sldMkLst>
        <pc:spChg chg="mod">
          <ac:chgData name="Rodrigo Malara" userId="d6dcf8413d90d1af" providerId="LiveId" clId="{1D76C15B-CC62-4840-A794-62C45D37ADD9}" dt="2021-06-22T23:39:08.120" v="88"/>
          <ac:spMkLst>
            <pc:docMk/>
            <pc:sldMk cId="3401606066" sldId="299"/>
            <ac:spMk id="4" creationId="{00000000-0000-0000-0000-000000000000}"/>
          </ac:spMkLst>
        </pc:spChg>
      </pc:sldChg>
      <pc:sldChg chg="modSp add">
        <pc:chgData name="Rodrigo Malara" userId="d6dcf8413d90d1af" providerId="LiveId" clId="{1D76C15B-CC62-4840-A794-62C45D37ADD9}" dt="2021-06-22T23:39:08.120" v="88"/>
        <pc:sldMkLst>
          <pc:docMk/>
          <pc:sldMk cId="3379957484" sldId="300"/>
        </pc:sldMkLst>
        <pc:spChg chg="mod">
          <ac:chgData name="Rodrigo Malara" userId="d6dcf8413d90d1af" providerId="LiveId" clId="{1D76C15B-CC62-4840-A794-62C45D37ADD9}" dt="2021-06-22T23:39:08.120" v="88"/>
          <ac:spMkLst>
            <pc:docMk/>
            <pc:sldMk cId="3379957484" sldId="300"/>
            <ac:spMk id="4" creationId="{00000000-0000-0000-0000-000000000000}"/>
          </ac:spMkLst>
        </pc:spChg>
      </pc:sldChg>
      <pc:sldChg chg="modSp add mod">
        <pc:chgData name="Rodrigo Malara" userId="d6dcf8413d90d1af" providerId="LiveId" clId="{1D76C15B-CC62-4840-A794-62C45D37ADD9}" dt="2021-06-23T00:35:17.105" v="481" actId="1076"/>
        <pc:sldMkLst>
          <pc:docMk/>
          <pc:sldMk cId="1628946200" sldId="301"/>
        </pc:sldMkLst>
        <pc:spChg chg="mod">
          <ac:chgData name="Rodrigo Malara" userId="d6dcf8413d90d1af" providerId="LiveId" clId="{1D76C15B-CC62-4840-A794-62C45D37ADD9}" dt="2021-06-23T00:35:17.105" v="481" actId="1076"/>
          <ac:spMkLst>
            <pc:docMk/>
            <pc:sldMk cId="1628946200" sldId="301"/>
            <ac:spMk id="4" creationId="{00000000-0000-0000-0000-000000000000}"/>
          </ac:spMkLst>
        </pc:spChg>
      </pc:sldChg>
      <pc:sldChg chg="add del">
        <pc:chgData name="Rodrigo Malara" userId="d6dcf8413d90d1af" providerId="LiveId" clId="{1D76C15B-CC62-4840-A794-62C45D37ADD9}" dt="2021-06-22T22:49:27.714" v="84" actId="2696"/>
        <pc:sldMkLst>
          <pc:docMk/>
          <pc:sldMk cId="2185561480" sldId="301"/>
        </pc:sldMkLst>
      </pc:sldChg>
      <pc:sldChg chg="add del">
        <pc:chgData name="Rodrigo Malara" userId="d6dcf8413d90d1af" providerId="LiveId" clId="{1D76C15B-CC62-4840-A794-62C45D37ADD9}" dt="2021-06-22T22:49:27.714" v="84" actId="2696"/>
        <pc:sldMkLst>
          <pc:docMk/>
          <pc:sldMk cId="2002919502" sldId="302"/>
        </pc:sldMkLst>
      </pc:sldChg>
      <pc:sldChg chg="modSp add">
        <pc:chgData name="Rodrigo Malara" userId="d6dcf8413d90d1af" providerId="LiveId" clId="{1D76C15B-CC62-4840-A794-62C45D37ADD9}" dt="2021-06-22T23:39:08.120" v="88"/>
        <pc:sldMkLst>
          <pc:docMk/>
          <pc:sldMk cId="4166454388" sldId="302"/>
        </pc:sldMkLst>
        <pc:spChg chg="mod">
          <ac:chgData name="Rodrigo Malara" userId="d6dcf8413d90d1af" providerId="LiveId" clId="{1D76C15B-CC62-4840-A794-62C45D37ADD9}" dt="2021-06-22T23:39:08.120" v="88"/>
          <ac:spMkLst>
            <pc:docMk/>
            <pc:sldMk cId="4166454388" sldId="302"/>
            <ac:spMk id="4" creationId="{00000000-0000-0000-0000-000000000000}"/>
          </ac:spMkLst>
        </pc:spChg>
      </pc:sldChg>
      <pc:sldChg chg="modSp add mod">
        <pc:chgData name="Rodrigo Malara" userId="d6dcf8413d90d1af" providerId="LiveId" clId="{1D76C15B-CC62-4840-A794-62C45D37ADD9}" dt="2021-06-23T00:37:52.015" v="482" actId="14100"/>
        <pc:sldMkLst>
          <pc:docMk/>
          <pc:sldMk cId="1708550628" sldId="303"/>
        </pc:sldMkLst>
        <pc:spChg chg="mod">
          <ac:chgData name="Rodrigo Malara" userId="d6dcf8413d90d1af" providerId="LiveId" clId="{1D76C15B-CC62-4840-A794-62C45D37ADD9}" dt="2021-06-23T00:37:52.015" v="482" actId="14100"/>
          <ac:spMkLst>
            <pc:docMk/>
            <pc:sldMk cId="1708550628" sldId="303"/>
            <ac:spMk id="4" creationId="{00000000-0000-0000-0000-000000000000}"/>
          </ac:spMkLst>
        </pc:spChg>
      </pc:sldChg>
      <pc:sldChg chg="add del">
        <pc:chgData name="Rodrigo Malara" userId="d6dcf8413d90d1af" providerId="LiveId" clId="{1D76C15B-CC62-4840-A794-62C45D37ADD9}" dt="2021-06-22T22:49:27.714" v="84" actId="2696"/>
        <pc:sldMkLst>
          <pc:docMk/>
          <pc:sldMk cId="4200831951" sldId="303"/>
        </pc:sldMkLst>
      </pc:sldChg>
      <pc:sldChg chg="modSp add">
        <pc:chgData name="Rodrigo Malara" userId="d6dcf8413d90d1af" providerId="LiveId" clId="{1D76C15B-CC62-4840-A794-62C45D37ADD9}" dt="2021-06-22T23:39:08.120" v="88"/>
        <pc:sldMkLst>
          <pc:docMk/>
          <pc:sldMk cId="1449607758" sldId="304"/>
        </pc:sldMkLst>
        <pc:spChg chg="mod">
          <ac:chgData name="Rodrigo Malara" userId="d6dcf8413d90d1af" providerId="LiveId" clId="{1D76C15B-CC62-4840-A794-62C45D37ADD9}" dt="2021-06-22T23:39:08.120" v="88"/>
          <ac:spMkLst>
            <pc:docMk/>
            <pc:sldMk cId="1449607758" sldId="304"/>
            <ac:spMk id="4" creationId="{00000000-0000-0000-0000-000000000000}"/>
          </ac:spMkLst>
        </pc:spChg>
      </pc:sldChg>
      <pc:sldChg chg="modSp add">
        <pc:chgData name="Rodrigo Malara" userId="d6dcf8413d90d1af" providerId="LiveId" clId="{1D76C15B-CC62-4840-A794-62C45D37ADD9}" dt="2021-06-22T23:39:08.120" v="88"/>
        <pc:sldMkLst>
          <pc:docMk/>
          <pc:sldMk cId="4058203648" sldId="305"/>
        </pc:sldMkLst>
        <pc:spChg chg="mod">
          <ac:chgData name="Rodrigo Malara" userId="d6dcf8413d90d1af" providerId="LiveId" clId="{1D76C15B-CC62-4840-A794-62C45D37ADD9}" dt="2021-06-22T23:39:08.120" v="88"/>
          <ac:spMkLst>
            <pc:docMk/>
            <pc:sldMk cId="4058203648" sldId="305"/>
            <ac:spMk id="4" creationId="{00000000-0000-0000-0000-000000000000}"/>
          </ac:spMkLst>
        </pc:spChg>
      </pc:sldChg>
      <pc:sldChg chg="modSp add">
        <pc:chgData name="Rodrigo Malara" userId="d6dcf8413d90d1af" providerId="LiveId" clId="{1D76C15B-CC62-4840-A794-62C45D37ADD9}" dt="2021-06-22T23:39:08.120" v="88"/>
        <pc:sldMkLst>
          <pc:docMk/>
          <pc:sldMk cId="4276627667" sldId="306"/>
        </pc:sldMkLst>
        <pc:spChg chg="mod">
          <ac:chgData name="Rodrigo Malara" userId="d6dcf8413d90d1af" providerId="LiveId" clId="{1D76C15B-CC62-4840-A794-62C45D37ADD9}" dt="2021-06-22T23:39:08.120" v="88"/>
          <ac:spMkLst>
            <pc:docMk/>
            <pc:sldMk cId="4276627667" sldId="306"/>
            <ac:spMk id="4" creationId="{00000000-0000-0000-0000-000000000000}"/>
          </ac:spMkLst>
        </pc:spChg>
      </pc:sldChg>
      <pc:sldChg chg="modSp add">
        <pc:chgData name="Rodrigo Malara" userId="d6dcf8413d90d1af" providerId="LiveId" clId="{1D76C15B-CC62-4840-A794-62C45D37ADD9}" dt="2021-06-22T23:39:08.120" v="88"/>
        <pc:sldMkLst>
          <pc:docMk/>
          <pc:sldMk cId="361491860" sldId="307"/>
        </pc:sldMkLst>
        <pc:spChg chg="mod">
          <ac:chgData name="Rodrigo Malara" userId="d6dcf8413d90d1af" providerId="LiveId" clId="{1D76C15B-CC62-4840-A794-62C45D37ADD9}" dt="2021-06-22T23:39:08.120" v="88"/>
          <ac:spMkLst>
            <pc:docMk/>
            <pc:sldMk cId="361491860" sldId="307"/>
            <ac:spMk id="4" creationId="{00000000-0000-0000-0000-000000000000}"/>
          </ac:spMkLst>
        </pc:spChg>
      </pc:sldChg>
      <pc:sldChg chg="add del">
        <pc:chgData name="Rodrigo Malara" userId="d6dcf8413d90d1af" providerId="LiveId" clId="{1D76C15B-CC62-4840-A794-62C45D37ADD9}" dt="2021-06-22T22:47:51.587" v="76" actId="2696"/>
        <pc:sldMkLst>
          <pc:docMk/>
          <pc:sldMk cId="821549074" sldId="307"/>
        </pc:sldMkLst>
      </pc:sldChg>
      <pc:sldChg chg="add del">
        <pc:chgData name="Rodrigo Malara" userId="d6dcf8413d90d1af" providerId="LiveId" clId="{1D76C15B-CC62-4840-A794-62C45D37ADD9}" dt="2021-06-22T22:47:51.587" v="76" actId="2696"/>
        <pc:sldMkLst>
          <pc:docMk/>
          <pc:sldMk cId="746463996" sldId="308"/>
        </pc:sldMkLst>
      </pc:sldChg>
      <pc:sldChg chg="modSp add">
        <pc:chgData name="Rodrigo Malara" userId="d6dcf8413d90d1af" providerId="LiveId" clId="{1D76C15B-CC62-4840-A794-62C45D37ADD9}" dt="2021-06-22T23:39:08.120" v="88"/>
        <pc:sldMkLst>
          <pc:docMk/>
          <pc:sldMk cId="2904120521" sldId="308"/>
        </pc:sldMkLst>
        <pc:spChg chg="mod">
          <ac:chgData name="Rodrigo Malara" userId="d6dcf8413d90d1af" providerId="LiveId" clId="{1D76C15B-CC62-4840-A794-62C45D37ADD9}" dt="2021-06-22T23:39:08.120" v="88"/>
          <ac:spMkLst>
            <pc:docMk/>
            <pc:sldMk cId="2904120521" sldId="308"/>
            <ac:spMk id="4" creationId="{00000000-0000-0000-0000-000000000000}"/>
          </ac:spMkLst>
        </pc:spChg>
      </pc:sldChg>
      <pc:sldChg chg="modSp add">
        <pc:chgData name="Rodrigo Malara" userId="d6dcf8413d90d1af" providerId="LiveId" clId="{1D76C15B-CC62-4840-A794-62C45D37ADD9}" dt="2021-06-22T23:39:08.120" v="88"/>
        <pc:sldMkLst>
          <pc:docMk/>
          <pc:sldMk cId="3615363265" sldId="309"/>
        </pc:sldMkLst>
        <pc:spChg chg="mod">
          <ac:chgData name="Rodrigo Malara" userId="d6dcf8413d90d1af" providerId="LiveId" clId="{1D76C15B-CC62-4840-A794-62C45D37ADD9}" dt="2021-06-22T23:39:08.120" v="88"/>
          <ac:spMkLst>
            <pc:docMk/>
            <pc:sldMk cId="3615363265" sldId="309"/>
            <ac:spMk id="4" creationId="{00000000-0000-0000-0000-000000000000}"/>
          </ac:spMkLst>
        </pc:spChg>
      </pc:sldChg>
      <pc:sldChg chg="modSp add">
        <pc:chgData name="Rodrigo Malara" userId="d6dcf8413d90d1af" providerId="LiveId" clId="{1D76C15B-CC62-4840-A794-62C45D37ADD9}" dt="2021-06-22T23:39:08.120" v="88"/>
        <pc:sldMkLst>
          <pc:docMk/>
          <pc:sldMk cId="1369181959" sldId="312"/>
        </pc:sldMkLst>
        <pc:spChg chg="mod">
          <ac:chgData name="Rodrigo Malara" userId="d6dcf8413d90d1af" providerId="LiveId" clId="{1D76C15B-CC62-4840-A794-62C45D37ADD9}" dt="2021-06-22T23:39:08.120" v="88"/>
          <ac:spMkLst>
            <pc:docMk/>
            <pc:sldMk cId="1369181959" sldId="312"/>
            <ac:spMk id="4" creationId="{00000000-0000-0000-0000-000000000000}"/>
          </ac:spMkLst>
        </pc:spChg>
      </pc:sldChg>
      <pc:sldChg chg="add">
        <pc:chgData name="Rodrigo Malara" userId="d6dcf8413d90d1af" providerId="LiveId" clId="{1D76C15B-CC62-4840-A794-62C45D37ADD9}" dt="2021-06-22T22:43:02.368" v="75"/>
        <pc:sldMkLst>
          <pc:docMk/>
          <pc:sldMk cId="2950203272" sldId="313"/>
        </pc:sldMkLst>
      </pc:sldChg>
      <pc:sldChg chg="add">
        <pc:chgData name="Rodrigo Malara" userId="d6dcf8413d90d1af" providerId="LiveId" clId="{1D76C15B-CC62-4840-A794-62C45D37ADD9}" dt="2021-06-22T22:43:02.368" v="75"/>
        <pc:sldMkLst>
          <pc:docMk/>
          <pc:sldMk cId="1237576988" sldId="314"/>
        </pc:sldMkLst>
      </pc:sldChg>
      <pc:sldChg chg="add">
        <pc:chgData name="Rodrigo Malara" userId="d6dcf8413d90d1af" providerId="LiveId" clId="{1D76C15B-CC62-4840-A794-62C45D37ADD9}" dt="2021-06-22T22:43:02.368" v="75"/>
        <pc:sldMkLst>
          <pc:docMk/>
          <pc:sldMk cId="2727665285" sldId="315"/>
        </pc:sldMkLst>
      </pc:sldChg>
      <pc:sldChg chg="add">
        <pc:chgData name="Rodrigo Malara" userId="d6dcf8413d90d1af" providerId="LiveId" clId="{1D76C15B-CC62-4840-A794-62C45D37ADD9}" dt="2021-06-22T22:43:02.368" v="75"/>
        <pc:sldMkLst>
          <pc:docMk/>
          <pc:sldMk cId="1709251682" sldId="316"/>
        </pc:sldMkLst>
      </pc:sldChg>
      <pc:sldChg chg="add">
        <pc:chgData name="Rodrigo Malara" userId="d6dcf8413d90d1af" providerId="LiveId" clId="{1D76C15B-CC62-4840-A794-62C45D37ADD9}" dt="2021-06-22T22:43:02.368" v="75"/>
        <pc:sldMkLst>
          <pc:docMk/>
          <pc:sldMk cId="1547059170" sldId="317"/>
        </pc:sldMkLst>
      </pc:sldChg>
      <pc:sldChg chg="add">
        <pc:chgData name="Rodrigo Malara" userId="d6dcf8413d90d1af" providerId="LiveId" clId="{1D76C15B-CC62-4840-A794-62C45D37ADD9}" dt="2021-06-22T22:43:02.368" v="75"/>
        <pc:sldMkLst>
          <pc:docMk/>
          <pc:sldMk cId="2702025977" sldId="318"/>
        </pc:sldMkLst>
      </pc:sldChg>
      <pc:sldChg chg="add">
        <pc:chgData name="Rodrigo Malara" userId="d6dcf8413d90d1af" providerId="LiveId" clId="{1D76C15B-CC62-4840-A794-62C45D37ADD9}" dt="2021-06-22T22:43:02.368" v="75"/>
        <pc:sldMkLst>
          <pc:docMk/>
          <pc:sldMk cId="35557953" sldId="319"/>
        </pc:sldMkLst>
      </pc:sldChg>
      <pc:sldChg chg="add">
        <pc:chgData name="Rodrigo Malara" userId="d6dcf8413d90d1af" providerId="LiveId" clId="{1D76C15B-CC62-4840-A794-62C45D37ADD9}" dt="2021-06-22T22:43:02.368" v="75"/>
        <pc:sldMkLst>
          <pc:docMk/>
          <pc:sldMk cId="1783419104" sldId="320"/>
        </pc:sldMkLst>
      </pc:sldChg>
      <pc:sldChg chg="add">
        <pc:chgData name="Rodrigo Malara" userId="d6dcf8413d90d1af" providerId="LiveId" clId="{1D76C15B-CC62-4840-A794-62C45D37ADD9}" dt="2021-06-22T22:43:02.368" v="75"/>
        <pc:sldMkLst>
          <pc:docMk/>
          <pc:sldMk cId="4234058368" sldId="321"/>
        </pc:sldMkLst>
      </pc:sldChg>
      <pc:sldChg chg="modSp mod">
        <pc:chgData name="Rodrigo Malara" userId="d6dcf8413d90d1af" providerId="LiveId" clId="{1D76C15B-CC62-4840-A794-62C45D37ADD9}" dt="2021-06-23T00:05:28.535" v="447" actId="313"/>
        <pc:sldMkLst>
          <pc:docMk/>
          <pc:sldMk cId="1669845471" sldId="376"/>
        </pc:sldMkLst>
        <pc:spChg chg="mod">
          <ac:chgData name="Rodrigo Malara" userId="d6dcf8413d90d1af" providerId="LiveId" clId="{1D76C15B-CC62-4840-A794-62C45D37ADD9}" dt="2021-06-23T00:05:28.535" v="447" actId="313"/>
          <ac:spMkLst>
            <pc:docMk/>
            <pc:sldMk cId="1669845471" sldId="376"/>
            <ac:spMk id="3" creationId="{C00761F2-2682-4175-943A-A59260E358F6}"/>
          </ac:spMkLst>
        </pc:spChg>
      </pc:sldChg>
      <pc:sldChg chg="modSp mod">
        <pc:chgData name="Rodrigo Malara" userId="d6dcf8413d90d1af" providerId="LiveId" clId="{1D76C15B-CC62-4840-A794-62C45D37ADD9}" dt="2021-06-22T23:39:08.120" v="88"/>
        <pc:sldMkLst>
          <pc:docMk/>
          <pc:sldMk cId="2359147661" sldId="417"/>
        </pc:sldMkLst>
        <pc:spChg chg="mod">
          <ac:chgData name="Rodrigo Malara" userId="d6dcf8413d90d1af" providerId="LiveId" clId="{1D76C15B-CC62-4840-A794-62C45D37ADD9}" dt="2021-06-22T23:39:08.120" v="88"/>
          <ac:spMkLst>
            <pc:docMk/>
            <pc:sldMk cId="2359147661" sldId="417"/>
            <ac:spMk id="4" creationId="{00000000-0000-0000-0000-000000000000}"/>
          </ac:spMkLst>
        </pc:spChg>
      </pc:sldChg>
      <pc:sldChg chg="modSp mod">
        <pc:chgData name="Rodrigo Malara" userId="d6dcf8413d90d1af" providerId="LiveId" clId="{1D76C15B-CC62-4840-A794-62C45D37ADD9}" dt="2021-06-22T23:49:24.205" v="101" actId="115"/>
        <pc:sldMkLst>
          <pc:docMk/>
          <pc:sldMk cId="1024519832" sldId="418"/>
        </pc:sldMkLst>
        <pc:spChg chg="mod">
          <ac:chgData name="Rodrigo Malara" userId="d6dcf8413d90d1af" providerId="LiveId" clId="{1D76C15B-CC62-4840-A794-62C45D37ADD9}" dt="2021-06-22T23:49:24.205" v="101" actId="115"/>
          <ac:spMkLst>
            <pc:docMk/>
            <pc:sldMk cId="1024519832" sldId="418"/>
            <ac:spMk id="3" creationId="{00000000-0000-0000-0000-000000000000}"/>
          </ac:spMkLst>
        </pc:spChg>
        <pc:spChg chg="mod">
          <ac:chgData name="Rodrigo Malara" userId="d6dcf8413d90d1af" providerId="LiveId" clId="{1D76C15B-CC62-4840-A794-62C45D37ADD9}" dt="2021-06-22T23:39:08.120" v="88"/>
          <ac:spMkLst>
            <pc:docMk/>
            <pc:sldMk cId="1024519832" sldId="418"/>
            <ac:spMk id="4" creationId="{00000000-0000-0000-0000-000000000000}"/>
          </ac:spMkLst>
        </pc:spChg>
      </pc:sldChg>
      <pc:sldChg chg="modSp">
        <pc:chgData name="Rodrigo Malara" userId="d6dcf8413d90d1af" providerId="LiveId" clId="{1D76C15B-CC62-4840-A794-62C45D37ADD9}" dt="2021-06-22T23:39:08.120" v="88"/>
        <pc:sldMkLst>
          <pc:docMk/>
          <pc:sldMk cId="2024147271" sldId="419"/>
        </pc:sldMkLst>
        <pc:spChg chg="mod">
          <ac:chgData name="Rodrigo Malara" userId="d6dcf8413d90d1af" providerId="LiveId" clId="{1D76C15B-CC62-4840-A794-62C45D37ADD9}" dt="2021-06-22T23:39:08.120" v="88"/>
          <ac:spMkLst>
            <pc:docMk/>
            <pc:sldMk cId="2024147271" sldId="419"/>
            <ac:spMk id="4" creationId="{00000000-0000-0000-0000-000000000000}"/>
          </ac:spMkLst>
        </pc:spChg>
      </pc:sldChg>
      <pc:sldChg chg="modSp">
        <pc:chgData name="Rodrigo Malara" userId="d6dcf8413d90d1af" providerId="LiveId" clId="{1D76C15B-CC62-4840-A794-62C45D37ADD9}" dt="2021-06-22T23:39:08.120" v="88"/>
        <pc:sldMkLst>
          <pc:docMk/>
          <pc:sldMk cId="2131672749" sldId="420"/>
        </pc:sldMkLst>
        <pc:spChg chg="mod">
          <ac:chgData name="Rodrigo Malara" userId="d6dcf8413d90d1af" providerId="LiveId" clId="{1D76C15B-CC62-4840-A794-62C45D37ADD9}" dt="2021-06-22T23:39:08.120" v="88"/>
          <ac:spMkLst>
            <pc:docMk/>
            <pc:sldMk cId="2131672749" sldId="420"/>
            <ac:spMk id="4" creationId="{00000000-0000-0000-0000-000000000000}"/>
          </ac:spMkLst>
        </pc:spChg>
      </pc:sldChg>
      <pc:sldChg chg="del">
        <pc:chgData name="Rodrigo Malara" userId="d6dcf8413d90d1af" providerId="LiveId" clId="{1D76C15B-CC62-4840-A794-62C45D37ADD9}" dt="2021-06-22T22:48:18.152" v="78" actId="2696"/>
        <pc:sldMkLst>
          <pc:docMk/>
          <pc:sldMk cId="1794598798" sldId="421"/>
        </pc:sldMkLst>
      </pc:sldChg>
      <pc:sldChg chg="modSp add">
        <pc:chgData name="Rodrigo Malara" userId="d6dcf8413d90d1af" providerId="LiveId" clId="{1D76C15B-CC62-4840-A794-62C45D37ADD9}" dt="2021-06-22T23:39:08.120" v="88"/>
        <pc:sldMkLst>
          <pc:docMk/>
          <pc:sldMk cId="4085442786" sldId="421"/>
        </pc:sldMkLst>
        <pc:spChg chg="mod">
          <ac:chgData name="Rodrigo Malara" userId="d6dcf8413d90d1af" providerId="LiveId" clId="{1D76C15B-CC62-4840-A794-62C45D37ADD9}" dt="2021-06-22T23:39:08.120" v="88"/>
          <ac:spMkLst>
            <pc:docMk/>
            <pc:sldMk cId="4085442786" sldId="421"/>
            <ac:spMk id="4" creationId="{00000000-0000-0000-0000-000000000000}"/>
          </ac:spMkLst>
        </pc:spChg>
      </pc:sldChg>
      <pc:sldChg chg="del">
        <pc:chgData name="Rodrigo Malara" userId="d6dcf8413d90d1af" providerId="LiveId" clId="{1D76C15B-CC62-4840-A794-62C45D37ADD9}" dt="2021-06-22T22:48:18.152" v="78" actId="2696"/>
        <pc:sldMkLst>
          <pc:docMk/>
          <pc:sldMk cId="2059959520" sldId="422"/>
        </pc:sldMkLst>
      </pc:sldChg>
      <pc:sldChg chg="modSp add">
        <pc:chgData name="Rodrigo Malara" userId="d6dcf8413d90d1af" providerId="LiveId" clId="{1D76C15B-CC62-4840-A794-62C45D37ADD9}" dt="2021-06-22T23:39:08.120" v="88"/>
        <pc:sldMkLst>
          <pc:docMk/>
          <pc:sldMk cId="2723301709" sldId="422"/>
        </pc:sldMkLst>
        <pc:spChg chg="mod">
          <ac:chgData name="Rodrigo Malara" userId="d6dcf8413d90d1af" providerId="LiveId" clId="{1D76C15B-CC62-4840-A794-62C45D37ADD9}" dt="2021-06-22T23:39:08.120" v="88"/>
          <ac:spMkLst>
            <pc:docMk/>
            <pc:sldMk cId="2723301709" sldId="422"/>
            <ac:spMk id="4" creationId="{00000000-0000-0000-0000-000000000000}"/>
          </ac:spMkLst>
        </pc:spChg>
      </pc:sldChg>
      <pc:sldChg chg="modSp">
        <pc:chgData name="Rodrigo Malara" userId="d6dcf8413d90d1af" providerId="LiveId" clId="{1D76C15B-CC62-4840-A794-62C45D37ADD9}" dt="2021-06-22T23:39:08.120" v="88"/>
        <pc:sldMkLst>
          <pc:docMk/>
          <pc:sldMk cId="183299705" sldId="423"/>
        </pc:sldMkLst>
        <pc:spChg chg="mod">
          <ac:chgData name="Rodrigo Malara" userId="d6dcf8413d90d1af" providerId="LiveId" clId="{1D76C15B-CC62-4840-A794-62C45D37ADD9}" dt="2021-06-22T23:39:08.120" v="88"/>
          <ac:spMkLst>
            <pc:docMk/>
            <pc:sldMk cId="183299705" sldId="423"/>
            <ac:spMk id="4" creationId="{00000000-0000-0000-0000-000000000000}"/>
          </ac:spMkLst>
        </pc:spChg>
      </pc:sldChg>
      <pc:sldChg chg="modSp">
        <pc:chgData name="Rodrigo Malara" userId="d6dcf8413d90d1af" providerId="LiveId" clId="{1D76C15B-CC62-4840-A794-62C45D37ADD9}" dt="2021-06-22T23:39:08.120" v="88"/>
        <pc:sldMkLst>
          <pc:docMk/>
          <pc:sldMk cId="1364103400" sldId="424"/>
        </pc:sldMkLst>
        <pc:spChg chg="mod">
          <ac:chgData name="Rodrigo Malara" userId="d6dcf8413d90d1af" providerId="LiveId" clId="{1D76C15B-CC62-4840-A794-62C45D37ADD9}" dt="2021-06-22T23:39:08.120" v="88"/>
          <ac:spMkLst>
            <pc:docMk/>
            <pc:sldMk cId="1364103400" sldId="424"/>
            <ac:spMk id="4" creationId="{00000000-0000-0000-0000-000000000000}"/>
          </ac:spMkLst>
        </pc:spChg>
      </pc:sldChg>
      <pc:sldChg chg="modSp">
        <pc:chgData name="Rodrigo Malara" userId="d6dcf8413d90d1af" providerId="LiveId" clId="{1D76C15B-CC62-4840-A794-62C45D37ADD9}" dt="2021-06-22T23:39:08.120" v="88"/>
        <pc:sldMkLst>
          <pc:docMk/>
          <pc:sldMk cId="2135103256" sldId="425"/>
        </pc:sldMkLst>
        <pc:spChg chg="mod">
          <ac:chgData name="Rodrigo Malara" userId="d6dcf8413d90d1af" providerId="LiveId" clId="{1D76C15B-CC62-4840-A794-62C45D37ADD9}" dt="2021-06-22T23:39:08.120" v="88"/>
          <ac:spMkLst>
            <pc:docMk/>
            <pc:sldMk cId="2135103256" sldId="425"/>
            <ac:spMk id="4" creationId="{00000000-0000-0000-0000-000000000000}"/>
          </ac:spMkLst>
        </pc:spChg>
      </pc:sldChg>
      <pc:sldChg chg="modSp">
        <pc:chgData name="Rodrigo Malara" userId="d6dcf8413d90d1af" providerId="LiveId" clId="{1D76C15B-CC62-4840-A794-62C45D37ADD9}" dt="2021-06-22T23:39:08.120" v="88"/>
        <pc:sldMkLst>
          <pc:docMk/>
          <pc:sldMk cId="2290443277" sldId="426"/>
        </pc:sldMkLst>
        <pc:spChg chg="mod">
          <ac:chgData name="Rodrigo Malara" userId="d6dcf8413d90d1af" providerId="LiveId" clId="{1D76C15B-CC62-4840-A794-62C45D37ADD9}" dt="2021-06-22T23:39:08.120" v="88"/>
          <ac:spMkLst>
            <pc:docMk/>
            <pc:sldMk cId="2290443277" sldId="426"/>
            <ac:spMk id="4" creationId="{00000000-0000-0000-0000-000000000000}"/>
          </ac:spMkLst>
        </pc:spChg>
      </pc:sldChg>
      <pc:sldChg chg="modSp">
        <pc:chgData name="Rodrigo Malara" userId="d6dcf8413d90d1af" providerId="LiveId" clId="{1D76C15B-CC62-4840-A794-62C45D37ADD9}" dt="2021-06-22T23:39:08.120" v="88"/>
        <pc:sldMkLst>
          <pc:docMk/>
          <pc:sldMk cId="2126459489" sldId="427"/>
        </pc:sldMkLst>
        <pc:spChg chg="mod">
          <ac:chgData name="Rodrigo Malara" userId="d6dcf8413d90d1af" providerId="LiveId" clId="{1D76C15B-CC62-4840-A794-62C45D37ADD9}" dt="2021-06-22T23:39:08.120" v="88"/>
          <ac:spMkLst>
            <pc:docMk/>
            <pc:sldMk cId="2126459489" sldId="427"/>
            <ac:spMk id="4" creationId="{00000000-0000-0000-0000-000000000000}"/>
          </ac:spMkLst>
        </pc:spChg>
      </pc:sldChg>
      <pc:sldChg chg="modSp">
        <pc:chgData name="Rodrigo Malara" userId="d6dcf8413d90d1af" providerId="LiveId" clId="{1D76C15B-CC62-4840-A794-62C45D37ADD9}" dt="2021-06-22T23:39:08.120" v="88"/>
        <pc:sldMkLst>
          <pc:docMk/>
          <pc:sldMk cId="2411132275" sldId="428"/>
        </pc:sldMkLst>
        <pc:spChg chg="mod">
          <ac:chgData name="Rodrigo Malara" userId="d6dcf8413d90d1af" providerId="LiveId" clId="{1D76C15B-CC62-4840-A794-62C45D37ADD9}" dt="2021-06-22T23:39:08.120" v="88"/>
          <ac:spMkLst>
            <pc:docMk/>
            <pc:sldMk cId="2411132275" sldId="428"/>
            <ac:spMk id="4" creationId="{00000000-0000-0000-0000-000000000000}"/>
          </ac:spMkLst>
        </pc:spChg>
      </pc:sldChg>
      <pc:sldChg chg="del">
        <pc:chgData name="Rodrigo Malara" userId="d6dcf8413d90d1af" providerId="LiveId" clId="{1D76C15B-CC62-4840-A794-62C45D37ADD9}" dt="2021-06-22T22:48:33.997" v="80" actId="2696"/>
        <pc:sldMkLst>
          <pc:docMk/>
          <pc:sldMk cId="1053122654" sldId="429"/>
        </pc:sldMkLst>
      </pc:sldChg>
      <pc:sldChg chg="modSp add">
        <pc:chgData name="Rodrigo Malara" userId="d6dcf8413d90d1af" providerId="LiveId" clId="{1D76C15B-CC62-4840-A794-62C45D37ADD9}" dt="2021-06-22T23:39:08.120" v="88"/>
        <pc:sldMkLst>
          <pc:docMk/>
          <pc:sldMk cId="2735176314" sldId="429"/>
        </pc:sldMkLst>
        <pc:spChg chg="mod">
          <ac:chgData name="Rodrigo Malara" userId="d6dcf8413d90d1af" providerId="LiveId" clId="{1D76C15B-CC62-4840-A794-62C45D37ADD9}" dt="2021-06-22T23:39:08.120" v="88"/>
          <ac:spMkLst>
            <pc:docMk/>
            <pc:sldMk cId="2735176314" sldId="429"/>
            <ac:spMk id="4" creationId="{00000000-0000-0000-0000-000000000000}"/>
          </ac:spMkLst>
        </pc:spChg>
      </pc:sldChg>
      <pc:sldChg chg="modSp add">
        <pc:chgData name="Rodrigo Malara" userId="d6dcf8413d90d1af" providerId="LiveId" clId="{1D76C15B-CC62-4840-A794-62C45D37ADD9}" dt="2021-06-22T23:39:08.120" v="88"/>
        <pc:sldMkLst>
          <pc:docMk/>
          <pc:sldMk cId="1554075212" sldId="430"/>
        </pc:sldMkLst>
        <pc:spChg chg="mod">
          <ac:chgData name="Rodrigo Malara" userId="d6dcf8413d90d1af" providerId="LiveId" clId="{1D76C15B-CC62-4840-A794-62C45D37ADD9}" dt="2021-06-22T23:39:08.120" v="88"/>
          <ac:spMkLst>
            <pc:docMk/>
            <pc:sldMk cId="1554075212" sldId="430"/>
            <ac:spMk id="4" creationId="{00000000-0000-0000-0000-000000000000}"/>
          </ac:spMkLst>
        </pc:spChg>
      </pc:sldChg>
      <pc:sldChg chg="add del">
        <pc:chgData name="Rodrigo Malara" userId="d6dcf8413d90d1af" providerId="LiveId" clId="{1D76C15B-CC62-4840-A794-62C45D37ADD9}" dt="2021-06-22T22:49:07.729" v="82" actId="2696"/>
        <pc:sldMkLst>
          <pc:docMk/>
          <pc:sldMk cId="3089990258" sldId="430"/>
        </pc:sldMkLst>
      </pc:sldChg>
      <pc:sldChg chg="modSp add">
        <pc:chgData name="Rodrigo Malara" userId="d6dcf8413d90d1af" providerId="LiveId" clId="{1D76C15B-CC62-4840-A794-62C45D37ADD9}" dt="2021-06-22T23:39:08.120" v="88"/>
        <pc:sldMkLst>
          <pc:docMk/>
          <pc:sldMk cId="245744019" sldId="431"/>
        </pc:sldMkLst>
        <pc:spChg chg="mod">
          <ac:chgData name="Rodrigo Malara" userId="d6dcf8413d90d1af" providerId="LiveId" clId="{1D76C15B-CC62-4840-A794-62C45D37ADD9}" dt="2021-06-22T23:39:08.120" v="88"/>
          <ac:spMkLst>
            <pc:docMk/>
            <pc:sldMk cId="245744019" sldId="431"/>
            <ac:spMk id="4" creationId="{00000000-0000-0000-0000-000000000000}"/>
          </ac:spMkLst>
        </pc:spChg>
      </pc:sldChg>
      <pc:sldChg chg="add del">
        <pc:chgData name="Rodrigo Malara" userId="d6dcf8413d90d1af" providerId="LiveId" clId="{1D76C15B-CC62-4840-A794-62C45D37ADD9}" dt="2021-06-22T22:49:27.714" v="84" actId="2696"/>
        <pc:sldMkLst>
          <pc:docMk/>
          <pc:sldMk cId="1431606750" sldId="432"/>
        </pc:sldMkLst>
      </pc:sldChg>
      <pc:sldChg chg="modSp add">
        <pc:chgData name="Rodrigo Malara" userId="d6dcf8413d90d1af" providerId="LiveId" clId="{1D76C15B-CC62-4840-A794-62C45D37ADD9}" dt="2021-06-22T23:39:08.120" v="88"/>
        <pc:sldMkLst>
          <pc:docMk/>
          <pc:sldMk cId="2492648138" sldId="432"/>
        </pc:sldMkLst>
        <pc:spChg chg="mod">
          <ac:chgData name="Rodrigo Malara" userId="d6dcf8413d90d1af" providerId="LiveId" clId="{1D76C15B-CC62-4840-A794-62C45D37ADD9}" dt="2021-06-22T23:39:08.120" v="88"/>
          <ac:spMkLst>
            <pc:docMk/>
            <pc:sldMk cId="2492648138" sldId="432"/>
            <ac:spMk id="4" creationId="{00000000-0000-0000-0000-000000000000}"/>
          </ac:spMkLst>
        </pc:spChg>
      </pc:sldChg>
      <pc:sldChg chg="modSp add">
        <pc:chgData name="Rodrigo Malara" userId="d6dcf8413d90d1af" providerId="LiveId" clId="{1D76C15B-CC62-4840-A794-62C45D37ADD9}" dt="2021-06-22T23:39:08.120" v="88"/>
        <pc:sldMkLst>
          <pc:docMk/>
          <pc:sldMk cId="2940323558" sldId="433"/>
        </pc:sldMkLst>
        <pc:spChg chg="mod">
          <ac:chgData name="Rodrigo Malara" userId="d6dcf8413d90d1af" providerId="LiveId" clId="{1D76C15B-CC62-4840-A794-62C45D37ADD9}" dt="2021-06-22T23:39:08.120" v="88"/>
          <ac:spMkLst>
            <pc:docMk/>
            <pc:sldMk cId="2940323558" sldId="433"/>
            <ac:spMk id="4" creationId="{00000000-0000-0000-0000-000000000000}"/>
          </ac:spMkLst>
        </pc:spChg>
      </pc:sldChg>
      <pc:sldChg chg="modSp add">
        <pc:chgData name="Rodrigo Malara" userId="d6dcf8413d90d1af" providerId="LiveId" clId="{1D76C15B-CC62-4840-A794-62C45D37ADD9}" dt="2021-06-22T23:39:08.120" v="88"/>
        <pc:sldMkLst>
          <pc:docMk/>
          <pc:sldMk cId="465612983" sldId="434"/>
        </pc:sldMkLst>
        <pc:spChg chg="mod">
          <ac:chgData name="Rodrigo Malara" userId="d6dcf8413d90d1af" providerId="LiveId" clId="{1D76C15B-CC62-4840-A794-62C45D37ADD9}" dt="2021-06-22T23:39:08.120" v="88"/>
          <ac:spMkLst>
            <pc:docMk/>
            <pc:sldMk cId="465612983" sldId="434"/>
            <ac:spMk id="4" creationId="{00000000-0000-0000-0000-000000000000}"/>
          </ac:spMkLst>
        </pc:spChg>
      </pc:sldChg>
      <pc:sldChg chg="modSp add">
        <pc:chgData name="Rodrigo Malara" userId="d6dcf8413d90d1af" providerId="LiveId" clId="{1D76C15B-CC62-4840-A794-62C45D37ADD9}" dt="2021-06-22T23:39:08.120" v="88"/>
        <pc:sldMkLst>
          <pc:docMk/>
          <pc:sldMk cId="1281415054" sldId="435"/>
        </pc:sldMkLst>
        <pc:spChg chg="mod">
          <ac:chgData name="Rodrigo Malara" userId="d6dcf8413d90d1af" providerId="LiveId" clId="{1D76C15B-CC62-4840-A794-62C45D37ADD9}" dt="2021-06-22T23:39:08.120" v="88"/>
          <ac:spMkLst>
            <pc:docMk/>
            <pc:sldMk cId="1281415054" sldId="435"/>
            <ac:spMk id="4" creationId="{00000000-0000-0000-0000-000000000000}"/>
          </ac:spMkLst>
        </pc:spChg>
      </pc:sldChg>
      <pc:sldChg chg="modSp add">
        <pc:chgData name="Rodrigo Malara" userId="d6dcf8413d90d1af" providerId="LiveId" clId="{1D76C15B-CC62-4840-A794-62C45D37ADD9}" dt="2021-06-22T23:39:08.120" v="88"/>
        <pc:sldMkLst>
          <pc:docMk/>
          <pc:sldMk cId="2911123136" sldId="436"/>
        </pc:sldMkLst>
        <pc:spChg chg="mod">
          <ac:chgData name="Rodrigo Malara" userId="d6dcf8413d90d1af" providerId="LiveId" clId="{1D76C15B-CC62-4840-A794-62C45D37ADD9}" dt="2021-06-22T23:39:08.120" v="88"/>
          <ac:spMkLst>
            <pc:docMk/>
            <pc:sldMk cId="2911123136" sldId="436"/>
            <ac:spMk id="4" creationId="{00000000-0000-0000-0000-000000000000}"/>
          </ac:spMkLst>
        </pc:spChg>
      </pc:sldChg>
      <pc:sldChg chg="modSp mod">
        <pc:chgData name="Rodrigo Malara" userId="d6dcf8413d90d1af" providerId="LiveId" clId="{1D76C15B-CC62-4840-A794-62C45D37ADD9}" dt="2021-06-22T23:58:38.271" v="117" actId="14100"/>
        <pc:sldMkLst>
          <pc:docMk/>
          <pc:sldMk cId="1712128091" sldId="437"/>
        </pc:sldMkLst>
        <pc:spChg chg="mod">
          <ac:chgData name="Rodrigo Malara" userId="d6dcf8413d90d1af" providerId="LiveId" clId="{1D76C15B-CC62-4840-A794-62C45D37ADD9}" dt="2021-06-22T23:58:17.612" v="115" actId="20577"/>
          <ac:spMkLst>
            <pc:docMk/>
            <pc:sldMk cId="1712128091" sldId="437"/>
            <ac:spMk id="3" creationId="{00000000-0000-0000-0000-000000000000}"/>
          </ac:spMkLst>
        </pc:spChg>
        <pc:spChg chg="mod">
          <ac:chgData name="Rodrigo Malara" userId="d6dcf8413d90d1af" providerId="LiveId" clId="{1D76C15B-CC62-4840-A794-62C45D37ADD9}" dt="2021-06-22T23:58:38.271" v="117" actId="14100"/>
          <ac:spMkLst>
            <pc:docMk/>
            <pc:sldMk cId="1712128091" sldId="437"/>
            <ac:spMk id="4" creationId="{00000000-0000-0000-0000-000000000000}"/>
          </ac:spMkLst>
        </pc:spChg>
      </pc:sldChg>
      <pc:sldChg chg="del">
        <pc:chgData name="Rodrigo Malara" userId="d6dcf8413d90d1af" providerId="LiveId" clId="{1D76C15B-CC62-4840-A794-62C45D37ADD9}" dt="2021-06-22T22:48:18.152" v="78" actId="2696"/>
        <pc:sldMkLst>
          <pc:docMk/>
          <pc:sldMk cId="2272283061" sldId="438"/>
        </pc:sldMkLst>
      </pc:sldChg>
      <pc:sldChg chg="modSp add">
        <pc:chgData name="Rodrigo Malara" userId="d6dcf8413d90d1af" providerId="LiveId" clId="{1D76C15B-CC62-4840-A794-62C45D37ADD9}" dt="2021-06-22T23:39:08.120" v="88"/>
        <pc:sldMkLst>
          <pc:docMk/>
          <pc:sldMk cId="4231277883" sldId="438"/>
        </pc:sldMkLst>
        <pc:spChg chg="mod">
          <ac:chgData name="Rodrigo Malara" userId="d6dcf8413d90d1af" providerId="LiveId" clId="{1D76C15B-CC62-4840-A794-62C45D37ADD9}" dt="2021-06-22T23:39:08.120" v="88"/>
          <ac:spMkLst>
            <pc:docMk/>
            <pc:sldMk cId="4231277883" sldId="438"/>
            <ac:spMk id="4" creationId="{00000000-0000-0000-0000-000000000000}"/>
          </ac:spMkLst>
        </pc:spChg>
      </pc:sldChg>
      <pc:sldChg chg="del">
        <pc:chgData name="Rodrigo Malara" userId="d6dcf8413d90d1af" providerId="LiveId" clId="{1D76C15B-CC62-4840-A794-62C45D37ADD9}" dt="2021-06-22T22:48:18.152" v="78" actId="2696"/>
        <pc:sldMkLst>
          <pc:docMk/>
          <pc:sldMk cId="1746934812" sldId="439"/>
        </pc:sldMkLst>
      </pc:sldChg>
      <pc:sldChg chg="add">
        <pc:chgData name="Rodrigo Malara" userId="d6dcf8413d90d1af" providerId="LiveId" clId="{1D76C15B-CC62-4840-A794-62C45D37ADD9}" dt="2021-06-22T22:48:27.441" v="79"/>
        <pc:sldMkLst>
          <pc:docMk/>
          <pc:sldMk cId="3987346173" sldId="439"/>
        </pc:sldMkLst>
      </pc:sldChg>
      <pc:sldChg chg="del">
        <pc:chgData name="Rodrigo Malara" userId="d6dcf8413d90d1af" providerId="LiveId" clId="{1D76C15B-CC62-4840-A794-62C45D37ADD9}" dt="2021-06-22T22:48:33.997" v="80" actId="2696"/>
        <pc:sldMkLst>
          <pc:docMk/>
          <pc:sldMk cId="2573950331" sldId="442"/>
        </pc:sldMkLst>
      </pc:sldChg>
      <pc:sldChg chg="add">
        <pc:chgData name="Rodrigo Malara" userId="d6dcf8413d90d1af" providerId="LiveId" clId="{1D76C15B-CC62-4840-A794-62C45D37ADD9}" dt="2021-06-22T22:48:45.426" v="81"/>
        <pc:sldMkLst>
          <pc:docMk/>
          <pc:sldMk cId="2949686581" sldId="442"/>
        </pc:sldMkLst>
      </pc:sldChg>
      <pc:sldChg chg="add del">
        <pc:chgData name="Rodrigo Malara" userId="d6dcf8413d90d1af" providerId="LiveId" clId="{1D76C15B-CC62-4840-A794-62C45D37ADD9}" dt="2021-06-22T22:49:07.729" v="82" actId="2696"/>
        <pc:sldMkLst>
          <pc:docMk/>
          <pc:sldMk cId="154510610" sldId="444"/>
        </pc:sldMkLst>
      </pc:sldChg>
      <pc:sldChg chg="add">
        <pc:chgData name="Rodrigo Malara" userId="d6dcf8413d90d1af" providerId="LiveId" clId="{1D76C15B-CC62-4840-A794-62C45D37ADD9}" dt="2021-06-22T22:49:16.397" v="83"/>
        <pc:sldMkLst>
          <pc:docMk/>
          <pc:sldMk cId="3947842873" sldId="444"/>
        </pc:sldMkLst>
      </pc:sldChg>
      <pc:sldChg chg="add">
        <pc:chgData name="Rodrigo Malara" userId="d6dcf8413d90d1af" providerId="LiveId" clId="{1D76C15B-CC62-4840-A794-62C45D37ADD9}" dt="2021-06-22T22:43:02.368" v="75"/>
        <pc:sldMkLst>
          <pc:docMk/>
          <pc:sldMk cId="396975285" sldId="445"/>
        </pc:sldMkLst>
      </pc:sldChg>
      <pc:sldChg chg="add">
        <pc:chgData name="Rodrigo Malara" userId="d6dcf8413d90d1af" providerId="LiveId" clId="{1D76C15B-CC62-4840-A794-62C45D37ADD9}" dt="2021-06-22T22:49:37.912" v="85"/>
        <pc:sldMkLst>
          <pc:docMk/>
          <pc:sldMk cId="136390013" sldId="446"/>
        </pc:sldMkLst>
      </pc:sldChg>
      <pc:sldChg chg="add del">
        <pc:chgData name="Rodrigo Malara" userId="d6dcf8413d90d1af" providerId="LiveId" clId="{1D76C15B-CC62-4840-A794-62C45D37ADD9}" dt="2021-06-22T22:49:27.714" v="84" actId="2696"/>
        <pc:sldMkLst>
          <pc:docMk/>
          <pc:sldMk cId="4047080741" sldId="446"/>
        </pc:sldMkLst>
      </pc:sldChg>
      <pc:sldChg chg="add">
        <pc:chgData name="Rodrigo Malara" userId="d6dcf8413d90d1af" providerId="LiveId" clId="{1D76C15B-CC62-4840-A794-62C45D37ADD9}" dt="2021-06-22T22:43:02.368" v="75"/>
        <pc:sldMkLst>
          <pc:docMk/>
          <pc:sldMk cId="389445255" sldId="447"/>
        </pc:sldMkLst>
      </pc:sldChg>
      <pc:sldChg chg="add del">
        <pc:chgData name="Rodrigo Malara" userId="d6dcf8413d90d1af" providerId="LiveId" clId="{1D76C15B-CC62-4840-A794-62C45D37ADD9}" dt="2021-06-22T22:47:51.587" v="76" actId="2696"/>
        <pc:sldMkLst>
          <pc:docMk/>
          <pc:sldMk cId="3026085372" sldId="448"/>
        </pc:sldMkLst>
      </pc:sldChg>
      <pc:sldChg chg="add">
        <pc:chgData name="Rodrigo Malara" userId="d6dcf8413d90d1af" providerId="LiveId" clId="{1D76C15B-CC62-4840-A794-62C45D37ADD9}" dt="2021-06-22T22:48:00.917" v="77"/>
        <pc:sldMkLst>
          <pc:docMk/>
          <pc:sldMk cId="3512041440" sldId="448"/>
        </pc:sldMkLst>
      </pc:sldChg>
      <pc:sldChg chg="add">
        <pc:chgData name="Rodrigo Malara" userId="d6dcf8413d90d1af" providerId="LiveId" clId="{1D76C15B-CC62-4840-A794-62C45D37ADD9}" dt="2021-06-22T22:43:02.368" v="75"/>
        <pc:sldMkLst>
          <pc:docMk/>
          <pc:sldMk cId="3251696976" sldId="449"/>
        </pc:sldMkLst>
      </pc:sldChg>
      <pc:sldChg chg="modSp">
        <pc:chgData name="Rodrigo Malara" userId="d6dcf8413d90d1af" providerId="LiveId" clId="{1D76C15B-CC62-4840-A794-62C45D37ADD9}" dt="2021-06-22T23:39:08.120" v="88"/>
        <pc:sldMkLst>
          <pc:docMk/>
          <pc:sldMk cId="2165134318" sldId="450"/>
        </pc:sldMkLst>
        <pc:spChg chg="mod">
          <ac:chgData name="Rodrigo Malara" userId="d6dcf8413d90d1af" providerId="LiveId" clId="{1D76C15B-CC62-4840-A794-62C45D37ADD9}" dt="2021-06-22T23:39:08.120" v="88"/>
          <ac:spMkLst>
            <pc:docMk/>
            <pc:sldMk cId="2165134318" sldId="450"/>
            <ac:spMk id="4" creationId="{00000000-0000-0000-0000-000000000000}"/>
          </ac:spMkLst>
        </pc:spChg>
      </pc:sldChg>
      <pc:sldChg chg="modSp">
        <pc:chgData name="Rodrigo Malara" userId="d6dcf8413d90d1af" providerId="LiveId" clId="{1D76C15B-CC62-4840-A794-62C45D37ADD9}" dt="2021-06-22T23:39:08.120" v="88"/>
        <pc:sldMkLst>
          <pc:docMk/>
          <pc:sldMk cId="1048484353" sldId="451"/>
        </pc:sldMkLst>
        <pc:spChg chg="mod">
          <ac:chgData name="Rodrigo Malara" userId="d6dcf8413d90d1af" providerId="LiveId" clId="{1D76C15B-CC62-4840-A794-62C45D37ADD9}" dt="2021-06-22T23:39:08.120" v="88"/>
          <ac:spMkLst>
            <pc:docMk/>
            <pc:sldMk cId="1048484353" sldId="451"/>
            <ac:spMk id="4" creationId="{00000000-0000-0000-0000-000000000000}"/>
          </ac:spMkLst>
        </pc:spChg>
      </pc:sldChg>
      <pc:sldChg chg="modSp">
        <pc:chgData name="Rodrigo Malara" userId="d6dcf8413d90d1af" providerId="LiveId" clId="{1D76C15B-CC62-4840-A794-62C45D37ADD9}" dt="2021-06-22T23:39:08.120" v="88"/>
        <pc:sldMkLst>
          <pc:docMk/>
          <pc:sldMk cId="573367045" sldId="452"/>
        </pc:sldMkLst>
        <pc:spChg chg="mod">
          <ac:chgData name="Rodrigo Malara" userId="d6dcf8413d90d1af" providerId="LiveId" clId="{1D76C15B-CC62-4840-A794-62C45D37ADD9}" dt="2021-06-22T23:39:08.120" v="88"/>
          <ac:spMkLst>
            <pc:docMk/>
            <pc:sldMk cId="573367045" sldId="452"/>
            <ac:spMk id="4" creationId="{00000000-0000-0000-0000-000000000000}"/>
          </ac:spMkLst>
        </pc:spChg>
      </pc:sldChg>
      <pc:sldChg chg="modSp add">
        <pc:chgData name="Rodrigo Malara" userId="d6dcf8413d90d1af" providerId="LiveId" clId="{1D76C15B-CC62-4840-A794-62C45D37ADD9}" dt="2021-06-22T23:39:08.120" v="88"/>
        <pc:sldMkLst>
          <pc:docMk/>
          <pc:sldMk cId="3443426723" sldId="453"/>
        </pc:sldMkLst>
        <pc:spChg chg="mod">
          <ac:chgData name="Rodrigo Malara" userId="d6dcf8413d90d1af" providerId="LiveId" clId="{1D76C15B-CC62-4840-A794-62C45D37ADD9}" dt="2021-06-22T23:39:08.120" v="88"/>
          <ac:spMkLst>
            <pc:docMk/>
            <pc:sldMk cId="3443426723" sldId="453"/>
            <ac:spMk id="4" creationId="{00000000-0000-0000-0000-000000000000}"/>
          </ac:spMkLst>
        </pc:spChg>
      </pc:sldChg>
      <pc:sldChg chg="del">
        <pc:chgData name="Rodrigo Malara" userId="d6dcf8413d90d1af" providerId="LiveId" clId="{1D76C15B-CC62-4840-A794-62C45D37ADD9}" dt="2021-06-22T22:48:18.152" v="78" actId="2696"/>
        <pc:sldMkLst>
          <pc:docMk/>
          <pc:sldMk cId="3770532211" sldId="453"/>
        </pc:sldMkLst>
      </pc:sldChg>
      <pc:sldChg chg="addSp modSp mod">
        <pc:chgData name="Rodrigo Malara" userId="d6dcf8413d90d1af" providerId="LiveId" clId="{1D76C15B-CC62-4840-A794-62C45D37ADD9}" dt="2021-06-23T00:43:48.508" v="550" actId="14734"/>
        <pc:sldMkLst>
          <pc:docMk/>
          <pc:sldMk cId="3470402968" sldId="454"/>
        </pc:sldMkLst>
        <pc:spChg chg="mod">
          <ac:chgData name="Rodrigo Malara" userId="d6dcf8413d90d1af" providerId="LiveId" clId="{1D76C15B-CC62-4840-A794-62C45D37ADD9}" dt="2021-06-23T00:01:59.765" v="132" actId="6549"/>
          <ac:spMkLst>
            <pc:docMk/>
            <pc:sldMk cId="3470402968" sldId="454"/>
            <ac:spMk id="3" creationId="{00000000-0000-0000-0000-000000000000}"/>
          </ac:spMkLst>
        </pc:spChg>
        <pc:spChg chg="mod">
          <ac:chgData name="Rodrigo Malara" userId="d6dcf8413d90d1af" providerId="LiveId" clId="{1D76C15B-CC62-4840-A794-62C45D37ADD9}" dt="2021-06-23T00:01:56.146" v="131" actId="14100"/>
          <ac:spMkLst>
            <pc:docMk/>
            <pc:sldMk cId="3470402968" sldId="454"/>
            <ac:spMk id="4" creationId="{00000000-0000-0000-0000-000000000000}"/>
          </ac:spMkLst>
        </pc:spChg>
        <pc:graphicFrameChg chg="add mod modGraphic">
          <ac:chgData name="Rodrigo Malara" userId="d6dcf8413d90d1af" providerId="LiveId" clId="{1D76C15B-CC62-4840-A794-62C45D37ADD9}" dt="2021-06-23T00:43:48.508" v="550" actId="14734"/>
          <ac:graphicFrameMkLst>
            <pc:docMk/>
            <pc:sldMk cId="3470402968" sldId="454"/>
            <ac:graphicFrameMk id="5" creationId="{F1DBF9B0-4E74-4CAB-86F6-C7A6B41FFBE0}"/>
          </ac:graphicFrameMkLst>
        </pc:graphicFrameChg>
      </pc:sldChg>
      <pc:sldChg chg="modSp">
        <pc:chgData name="Rodrigo Malara" userId="d6dcf8413d90d1af" providerId="LiveId" clId="{1D76C15B-CC62-4840-A794-62C45D37ADD9}" dt="2021-06-22T23:39:08.120" v="88"/>
        <pc:sldMkLst>
          <pc:docMk/>
          <pc:sldMk cId="3845709419" sldId="455"/>
        </pc:sldMkLst>
        <pc:spChg chg="mod">
          <ac:chgData name="Rodrigo Malara" userId="d6dcf8413d90d1af" providerId="LiveId" clId="{1D76C15B-CC62-4840-A794-62C45D37ADD9}" dt="2021-06-22T23:39:08.120" v="88"/>
          <ac:spMkLst>
            <pc:docMk/>
            <pc:sldMk cId="3845709419" sldId="455"/>
            <ac:spMk id="4" creationId="{00000000-0000-0000-0000-000000000000}"/>
          </ac:spMkLst>
        </pc:spChg>
      </pc:sldChg>
      <pc:sldChg chg="modSp">
        <pc:chgData name="Rodrigo Malara" userId="d6dcf8413d90d1af" providerId="LiveId" clId="{1D76C15B-CC62-4840-A794-62C45D37ADD9}" dt="2021-06-22T23:39:08.120" v="88"/>
        <pc:sldMkLst>
          <pc:docMk/>
          <pc:sldMk cId="3736814224" sldId="456"/>
        </pc:sldMkLst>
        <pc:spChg chg="mod">
          <ac:chgData name="Rodrigo Malara" userId="d6dcf8413d90d1af" providerId="LiveId" clId="{1D76C15B-CC62-4840-A794-62C45D37ADD9}" dt="2021-06-22T23:39:08.120" v="88"/>
          <ac:spMkLst>
            <pc:docMk/>
            <pc:sldMk cId="3736814224" sldId="456"/>
            <ac:spMk id="4" creationId="{00000000-0000-0000-0000-000000000000}"/>
          </ac:spMkLst>
        </pc:spChg>
      </pc:sldChg>
      <pc:sldChg chg="modSp">
        <pc:chgData name="Rodrigo Malara" userId="d6dcf8413d90d1af" providerId="LiveId" clId="{1D76C15B-CC62-4840-A794-62C45D37ADD9}" dt="2021-06-22T23:39:08.120" v="88"/>
        <pc:sldMkLst>
          <pc:docMk/>
          <pc:sldMk cId="632656944" sldId="457"/>
        </pc:sldMkLst>
        <pc:spChg chg="mod">
          <ac:chgData name="Rodrigo Malara" userId="d6dcf8413d90d1af" providerId="LiveId" clId="{1D76C15B-CC62-4840-A794-62C45D37ADD9}" dt="2021-06-22T23:39:08.120" v="88"/>
          <ac:spMkLst>
            <pc:docMk/>
            <pc:sldMk cId="632656944" sldId="457"/>
            <ac:spMk id="4" creationId="{00000000-0000-0000-0000-000000000000}"/>
          </ac:spMkLst>
        </pc:spChg>
      </pc:sldChg>
      <pc:sldChg chg="del">
        <pc:chgData name="Rodrigo Malara" userId="d6dcf8413d90d1af" providerId="LiveId" clId="{1D76C15B-CC62-4840-A794-62C45D37ADD9}" dt="2021-06-22T22:48:33.997" v="80" actId="2696"/>
        <pc:sldMkLst>
          <pc:docMk/>
          <pc:sldMk cId="912724628" sldId="458"/>
        </pc:sldMkLst>
      </pc:sldChg>
      <pc:sldChg chg="modSp add">
        <pc:chgData name="Rodrigo Malara" userId="d6dcf8413d90d1af" providerId="LiveId" clId="{1D76C15B-CC62-4840-A794-62C45D37ADD9}" dt="2021-06-22T23:39:08.120" v="88"/>
        <pc:sldMkLst>
          <pc:docMk/>
          <pc:sldMk cId="3359609597" sldId="458"/>
        </pc:sldMkLst>
        <pc:spChg chg="mod">
          <ac:chgData name="Rodrigo Malara" userId="d6dcf8413d90d1af" providerId="LiveId" clId="{1D76C15B-CC62-4840-A794-62C45D37ADD9}" dt="2021-06-22T23:39:08.120" v="88"/>
          <ac:spMkLst>
            <pc:docMk/>
            <pc:sldMk cId="3359609597" sldId="458"/>
            <ac:spMk id="4" creationId="{00000000-0000-0000-0000-000000000000}"/>
          </ac:spMkLst>
        </pc:spChg>
      </pc:sldChg>
      <pc:sldChg chg="del">
        <pc:chgData name="Rodrigo Malara" userId="d6dcf8413d90d1af" providerId="LiveId" clId="{1D76C15B-CC62-4840-A794-62C45D37ADD9}" dt="2021-06-22T22:48:33.997" v="80" actId="2696"/>
        <pc:sldMkLst>
          <pc:docMk/>
          <pc:sldMk cId="2163351583" sldId="459"/>
        </pc:sldMkLst>
      </pc:sldChg>
      <pc:sldChg chg="modSp add mod">
        <pc:chgData name="Rodrigo Malara" userId="d6dcf8413d90d1af" providerId="LiveId" clId="{1D76C15B-CC62-4840-A794-62C45D37ADD9}" dt="2021-06-23T00:29:38.022" v="476" actId="1035"/>
        <pc:sldMkLst>
          <pc:docMk/>
          <pc:sldMk cId="3662381030" sldId="459"/>
        </pc:sldMkLst>
        <pc:spChg chg="mod">
          <ac:chgData name="Rodrigo Malara" userId="d6dcf8413d90d1af" providerId="LiveId" clId="{1D76C15B-CC62-4840-A794-62C45D37ADD9}" dt="2021-06-23T00:29:38.022" v="476" actId="1035"/>
          <ac:spMkLst>
            <pc:docMk/>
            <pc:sldMk cId="3662381030" sldId="459"/>
            <ac:spMk id="4" creationId="{00000000-0000-0000-0000-000000000000}"/>
          </ac:spMkLst>
        </pc:spChg>
      </pc:sldChg>
      <pc:sldChg chg="modSp">
        <pc:chgData name="Rodrigo Malara" userId="d6dcf8413d90d1af" providerId="LiveId" clId="{1D76C15B-CC62-4840-A794-62C45D37ADD9}" dt="2021-06-22T23:39:08.120" v="88"/>
        <pc:sldMkLst>
          <pc:docMk/>
          <pc:sldMk cId="2947590829" sldId="460"/>
        </pc:sldMkLst>
        <pc:spChg chg="mod">
          <ac:chgData name="Rodrigo Malara" userId="d6dcf8413d90d1af" providerId="LiveId" clId="{1D76C15B-CC62-4840-A794-62C45D37ADD9}" dt="2021-06-22T23:39:08.120" v="88"/>
          <ac:spMkLst>
            <pc:docMk/>
            <pc:sldMk cId="2947590829" sldId="460"/>
            <ac:spMk id="4" creationId="{00000000-0000-0000-0000-000000000000}"/>
          </ac:spMkLst>
        </pc:spChg>
      </pc:sldChg>
      <pc:sldChg chg="modSp add">
        <pc:chgData name="Rodrigo Malara" userId="d6dcf8413d90d1af" providerId="LiveId" clId="{1D76C15B-CC62-4840-A794-62C45D37ADD9}" dt="2021-06-22T23:39:08.120" v="88"/>
        <pc:sldMkLst>
          <pc:docMk/>
          <pc:sldMk cId="1143469914" sldId="461"/>
        </pc:sldMkLst>
        <pc:spChg chg="mod">
          <ac:chgData name="Rodrigo Malara" userId="d6dcf8413d90d1af" providerId="LiveId" clId="{1D76C15B-CC62-4840-A794-62C45D37ADD9}" dt="2021-06-22T23:39:08.120" v="88"/>
          <ac:spMkLst>
            <pc:docMk/>
            <pc:sldMk cId="1143469914" sldId="461"/>
            <ac:spMk id="4" creationId="{00000000-0000-0000-0000-000000000000}"/>
          </ac:spMkLst>
        </pc:spChg>
      </pc:sldChg>
      <pc:sldChg chg="add del">
        <pc:chgData name="Rodrigo Malara" userId="d6dcf8413d90d1af" providerId="LiveId" clId="{1D76C15B-CC62-4840-A794-62C45D37ADD9}" dt="2021-06-22T22:49:07.729" v="82" actId="2696"/>
        <pc:sldMkLst>
          <pc:docMk/>
          <pc:sldMk cId="2042819592" sldId="461"/>
        </pc:sldMkLst>
      </pc:sldChg>
      <pc:sldChg chg="del">
        <pc:chgData name="Rodrigo Malara" userId="d6dcf8413d90d1af" providerId="LiveId" clId="{1D76C15B-CC62-4840-A794-62C45D37ADD9}" dt="2021-06-22T22:42:59.284" v="74" actId="47"/>
        <pc:sldMkLst>
          <pc:docMk/>
          <pc:sldMk cId="3997701317" sldId="461"/>
        </pc:sldMkLst>
      </pc:sldChg>
      <pc:sldChg chg="modSp mod">
        <pc:chgData name="Rodrigo Malara" userId="d6dcf8413d90d1af" providerId="LiveId" clId="{1D76C15B-CC62-4840-A794-62C45D37ADD9}" dt="2021-06-22T23:49:31.550" v="102" actId="115"/>
        <pc:sldMkLst>
          <pc:docMk/>
          <pc:sldMk cId="1374735049" sldId="462"/>
        </pc:sldMkLst>
        <pc:spChg chg="mod">
          <ac:chgData name="Rodrigo Malara" userId="d6dcf8413d90d1af" providerId="LiveId" clId="{1D76C15B-CC62-4840-A794-62C45D37ADD9}" dt="2021-06-22T23:49:31.550" v="102" actId="115"/>
          <ac:spMkLst>
            <pc:docMk/>
            <pc:sldMk cId="1374735049" sldId="462"/>
            <ac:spMk id="3" creationId="{00000000-0000-0000-0000-000000000000}"/>
          </ac:spMkLst>
        </pc:spChg>
        <pc:spChg chg="mod">
          <ac:chgData name="Rodrigo Malara" userId="d6dcf8413d90d1af" providerId="LiveId" clId="{1D76C15B-CC62-4840-A794-62C45D37ADD9}" dt="2021-06-22T23:48:21.038" v="99" actId="14100"/>
          <ac:spMkLst>
            <pc:docMk/>
            <pc:sldMk cId="1374735049" sldId="462"/>
            <ac:spMk id="4" creationId="{00000000-0000-0000-0000-000000000000}"/>
          </ac:spMkLst>
        </pc:spChg>
      </pc:sldChg>
      <pc:sldChg chg="add del">
        <pc:chgData name="Rodrigo Malara" userId="d6dcf8413d90d1af" providerId="LiveId" clId="{1D76C15B-CC62-4840-A794-62C45D37ADD9}" dt="2021-06-22T22:49:07.729" v="82" actId="2696"/>
        <pc:sldMkLst>
          <pc:docMk/>
          <pc:sldMk cId="1514063462" sldId="463"/>
        </pc:sldMkLst>
      </pc:sldChg>
      <pc:sldChg chg="modSp add">
        <pc:chgData name="Rodrigo Malara" userId="d6dcf8413d90d1af" providerId="LiveId" clId="{1D76C15B-CC62-4840-A794-62C45D37ADD9}" dt="2021-06-22T23:39:08.120" v="88"/>
        <pc:sldMkLst>
          <pc:docMk/>
          <pc:sldMk cId="1833799287" sldId="463"/>
        </pc:sldMkLst>
        <pc:spChg chg="mod">
          <ac:chgData name="Rodrigo Malara" userId="d6dcf8413d90d1af" providerId="LiveId" clId="{1D76C15B-CC62-4840-A794-62C45D37ADD9}" dt="2021-06-22T23:39:08.120" v="88"/>
          <ac:spMkLst>
            <pc:docMk/>
            <pc:sldMk cId="1833799287" sldId="463"/>
            <ac:spMk id="4" creationId="{00000000-0000-0000-0000-000000000000}"/>
          </ac:spMkLst>
        </pc:spChg>
      </pc:sldChg>
      <pc:sldChg chg="add del">
        <pc:chgData name="Rodrigo Malara" userId="d6dcf8413d90d1af" providerId="LiveId" clId="{1D76C15B-CC62-4840-A794-62C45D37ADD9}" dt="2021-06-22T22:49:07.729" v="82" actId="2696"/>
        <pc:sldMkLst>
          <pc:docMk/>
          <pc:sldMk cId="897543526" sldId="464"/>
        </pc:sldMkLst>
      </pc:sldChg>
      <pc:sldChg chg="modSp add">
        <pc:chgData name="Rodrigo Malara" userId="d6dcf8413d90d1af" providerId="LiveId" clId="{1D76C15B-CC62-4840-A794-62C45D37ADD9}" dt="2021-06-22T23:39:08.120" v="88"/>
        <pc:sldMkLst>
          <pc:docMk/>
          <pc:sldMk cId="3411659463" sldId="464"/>
        </pc:sldMkLst>
        <pc:spChg chg="mod">
          <ac:chgData name="Rodrigo Malara" userId="d6dcf8413d90d1af" providerId="LiveId" clId="{1D76C15B-CC62-4840-A794-62C45D37ADD9}" dt="2021-06-22T23:39:08.120" v="88"/>
          <ac:spMkLst>
            <pc:docMk/>
            <pc:sldMk cId="3411659463" sldId="464"/>
            <ac:spMk id="4" creationId="{00000000-0000-0000-0000-000000000000}"/>
          </ac:spMkLst>
        </pc:spChg>
      </pc:sldChg>
      <pc:sldChg chg="modSp add">
        <pc:chgData name="Rodrigo Malara" userId="d6dcf8413d90d1af" providerId="LiveId" clId="{1D76C15B-CC62-4840-A794-62C45D37ADD9}" dt="2021-06-22T23:39:08.120" v="88"/>
        <pc:sldMkLst>
          <pc:docMk/>
          <pc:sldMk cId="2917651252" sldId="465"/>
        </pc:sldMkLst>
        <pc:spChg chg="mod">
          <ac:chgData name="Rodrigo Malara" userId="d6dcf8413d90d1af" providerId="LiveId" clId="{1D76C15B-CC62-4840-A794-62C45D37ADD9}" dt="2021-06-22T23:39:08.120" v="88"/>
          <ac:spMkLst>
            <pc:docMk/>
            <pc:sldMk cId="2917651252" sldId="465"/>
            <ac:spMk id="4" creationId="{00000000-0000-0000-0000-000000000000}"/>
          </ac:spMkLst>
        </pc:spChg>
      </pc:sldChg>
      <pc:sldChg chg="modSp add">
        <pc:chgData name="Rodrigo Malara" userId="d6dcf8413d90d1af" providerId="LiveId" clId="{1D76C15B-CC62-4840-A794-62C45D37ADD9}" dt="2021-06-22T23:39:08.120" v="88"/>
        <pc:sldMkLst>
          <pc:docMk/>
          <pc:sldMk cId="1128046495" sldId="466"/>
        </pc:sldMkLst>
        <pc:spChg chg="mod">
          <ac:chgData name="Rodrigo Malara" userId="d6dcf8413d90d1af" providerId="LiveId" clId="{1D76C15B-CC62-4840-A794-62C45D37ADD9}" dt="2021-06-22T23:39:08.120" v="88"/>
          <ac:spMkLst>
            <pc:docMk/>
            <pc:sldMk cId="1128046495" sldId="466"/>
            <ac:spMk id="4" creationId="{00000000-0000-0000-0000-000000000000}"/>
          </ac:spMkLst>
        </pc:spChg>
      </pc:sldChg>
      <pc:sldChg chg="modSp add">
        <pc:chgData name="Rodrigo Malara" userId="d6dcf8413d90d1af" providerId="LiveId" clId="{1D76C15B-CC62-4840-A794-62C45D37ADD9}" dt="2021-06-22T23:39:08.120" v="88"/>
        <pc:sldMkLst>
          <pc:docMk/>
          <pc:sldMk cId="2012969340" sldId="467"/>
        </pc:sldMkLst>
        <pc:spChg chg="mod">
          <ac:chgData name="Rodrigo Malara" userId="d6dcf8413d90d1af" providerId="LiveId" clId="{1D76C15B-CC62-4840-A794-62C45D37ADD9}" dt="2021-06-22T23:39:08.120" v="88"/>
          <ac:spMkLst>
            <pc:docMk/>
            <pc:sldMk cId="2012969340" sldId="467"/>
            <ac:spMk id="4" creationId="{00000000-0000-0000-0000-000000000000}"/>
          </ac:spMkLst>
        </pc:spChg>
      </pc:sldChg>
      <pc:sldChg chg="add del">
        <pc:chgData name="Rodrigo Malara" userId="d6dcf8413d90d1af" providerId="LiveId" clId="{1D76C15B-CC62-4840-A794-62C45D37ADD9}" dt="2021-06-22T22:49:27.714" v="84" actId="2696"/>
        <pc:sldMkLst>
          <pc:docMk/>
          <pc:sldMk cId="4191656817" sldId="467"/>
        </pc:sldMkLst>
      </pc:sldChg>
      <pc:sldChg chg="modSp add">
        <pc:chgData name="Rodrigo Malara" userId="d6dcf8413d90d1af" providerId="LiveId" clId="{1D76C15B-CC62-4840-A794-62C45D37ADD9}" dt="2021-06-22T23:39:08.120" v="88"/>
        <pc:sldMkLst>
          <pc:docMk/>
          <pc:sldMk cId="3727860228" sldId="468"/>
        </pc:sldMkLst>
        <pc:spChg chg="mod">
          <ac:chgData name="Rodrigo Malara" userId="d6dcf8413d90d1af" providerId="LiveId" clId="{1D76C15B-CC62-4840-A794-62C45D37ADD9}" dt="2021-06-22T23:39:08.120" v="88"/>
          <ac:spMkLst>
            <pc:docMk/>
            <pc:sldMk cId="3727860228" sldId="468"/>
            <ac:spMk id="4" creationId="{00000000-0000-0000-0000-000000000000}"/>
          </ac:spMkLst>
        </pc:spChg>
      </pc:sldChg>
      <pc:sldChg chg="modSp add">
        <pc:chgData name="Rodrigo Malara" userId="d6dcf8413d90d1af" providerId="LiveId" clId="{1D76C15B-CC62-4840-A794-62C45D37ADD9}" dt="2021-06-22T23:39:08.120" v="88"/>
        <pc:sldMkLst>
          <pc:docMk/>
          <pc:sldMk cId="3141434582" sldId="469"/>
        </pc:sldMkLst>
        <pc:spChg chg="mod">
          <ac:chgData name="Rodrigo Malara" userId="d6dcf8413d90d1af" providerId="LiveId" clId="{1D76C15B-CC62-4840-A794-62C45D37ADD9}" dt="2021-06-22T23:39:08.120" v="88"/>
          <ac:spMkLst>
            <pc:docMk/>
            <pc:sldMk cId="3141434582" sldId="469"/>
            <ac:spMk id="4" creationId="{00000000-0000-0000-0000-000000000000}"/>
          </ac:spMkLst>
        </pc:spChg>
      </pc:sldChg>
      <pc:sldChg chg="modSp add">
        <pc:chgData name="Rodrigo Malara" userId="d6dcf8413d90d1af" providerId="LiveId" clId="{1D76C15B-CC62-4840-A794-62C45D37ADD9}" dt="2021-06-22T23:39:08.120" v="88"/>
        <pc:sldMkLst>
          <pc:docMk/>
          <pc:sldMk cId="800643721" sldId="470"/>
        </pc:sldMkLst>
        <pc:spChg chg="mod">
          <ac:chgData name="Rodrigo Malara" userId="d6dcf8413d90d1af" providerId="LiveId" clId="{1D76C15B-CC62-4840-A794-62C45D37ADD9}" dt="2021-06-22T23:39:08.120" v="88"/>
          <ac:spMkLst>
            <pc:docMk/>
            <pc:sldMk cId="800643721" sldId="470"/>
            <ac:spMk id="4" creationId="{00000000-0000-0000-0000-000000000000}"/>
          </ac:spMkLst>
        </pc:spChg>
      </pc:sldChg>
      <pc:sldChg chg="modSp add">
        <pc:chgData name="Rodrigo Malara" userId="d6dcf8413d90d1af" providerId="LiveId" clId="{1D76C15B-CC62-4840-A794-62C45D37ADD9}" dt="2021-06-22T23:39:08.120" v="88"/>
        <pc:sldMkLst>
          <pc:docMk/>
          <pc:sldMk cId="2639526894" sldId="471"/>
        </pc:sldMkLst>
        <pc:spChg chg="mod">
          <ac:chgData name="Rodrigo Malara" userId="d6dcf8413d90d1af" providerId="LiveId" clId="{1D76C15B-CC62-4840-A794-62C45D37ADD9}" dt="2021-06-22T23:39:08.120" v="88"/>
          <ac:spMkLst>
            <pc:docMk/>
            <pc:sldMk cId="2639526894" sldId="471"/>
            <ac:spMk id="4" creationId="{00000000-0000-0000-0000-000000000000}"/>
          </ac:spMkLst>
        </pc:spChg>
      </pc:sldChg>
      <pc:sldChg chg="modSp add">
        <pc:chgData name="Rodrigo Malara" userId="d6dcf8413d90d1af" providerId="LiveId" clId="{1D76C15B-CC62-4840-A794-62C45D37ADD9}" dt="2021-06-22T23:39:08.120" v="88"/>
        <pc:sldMkLst>
          <pc:docMk/>
          <pc:sldMk cId="892307099" sldId="472"/>
        </pc:sldMkLst>
        <pc:spChg chg="mod">
          <ac:chgData name="Rodrigo Malara" userId="d6dcf8413d90d1af" providerId="LiveId" clId="{1D76C15B-CC62-4840-A794-62C45D37ADD9}" dt="2021-06-22T23:39:08.120" v="88"/>
          <ac:spMkLst>
            <pc:docMk/>
            <pc:sldMk cId="892307099" sldId="472"/>
            <ac:spMk id="4" creationId="{00000000-0000-0000-0000-000000000000}"/>
          </ac:spMkLst>
        </pc:spChg>
      </pc:sldChg>
      <pc:sldChg chg="add del">
        <pc:chgData name="Rodrigo Malara" userId="d6dcf8413d90d1af" providerId="LiveId" clId="{1D76C15B-CC62-4840-A794-62C45D37ADD9}" dt="2021-06-22T22:47:51.587" v="76" actId="2696"/>
        <pc:sldMkLst>
          <pc:docMk/>
          <pc:sldMk cId="1647143556" sldId="472"/>
        </pc:sldMkLst>
      </pc:sldChg>
      <pc:sldChg chg="add del">
        <pc:chgData name="Rodrigo Malara" userId="d6dcf8413d90d1af" providerId="LiveId" clId="{1D76C15B-CC62-4840-A794-62C45D37ADD9}" dt="2021-06-22T22:47:51.587" v="76" actId="2696"/>
        <pc:sldMkLst>
          <pc:docMk/>
          <pc:sldMk cId="2322595733" sldId="473"/>
        </pc:sldMkLst>
      </pc:sldChg>
      <pc:sldChg chg="modSp add mod">
        <pc:chgData name="Rodrigo Malara" userId="d6dcf8413d90d1af" providerId="LiveId" clId="{1D76C15B-CC62-4840-A794-62C45D37ADD9}" dt="2021-06-23T00:10:35.881" v="465" actId="20577"/>
        <pc:sldMkLst>
          <pc:docMk/>
          <pc:sldMk cId="2877896843" sldId="473"/>
        </pc:sldMkLst>
        <pc:spChg chg="mod">
          <ac:chgData name="Rodrigo Malara" userId="d6dcf8413d90d1af" providerId="LiveId" clId="{1D76C15B-CC62-4840-A794-62C45D37ADD9}" dt="2021-06-23T00:10:35.881" v="465" actId="20577"/>
          <ac:spMkLst>
            <pc:docMk/>
            <pc:sldMk cId="2877896843" sldId="473"/>
            <ac:spMk id="3" creationId="{00000000-0000-0000-0000-000000000000}"/>
          </ac:spMkLst>
        </pc:spChg>
        <pc:spChg chg="mod">
          <ac:chgData name="Rodrigo Malara" userId="d6dcf8413d90d1af" providerId="LiveId" clId="{1D76C15B-CC62-4840-A794-62C45D37ADD9}" dt="2021-06-22T23:39:08.120" v="88"/>
          <ac:spMkLst>
            <pc:docMk/>
            <pc:sldMk cId="2877896843" sldId="473"/>
            <ac:spMk id="4" creationId="{00000000-0000-0000-0000-000000000000}"/>
          </ac:spMkLst>
        </pc:spChg>
      </pc:sldChg>
      <pc:sldChg chg="add del">
        <pc:chgData name="Rodrigo Malara" userId="d6dcf8413d90d1af" providerId="LiveId" clId="{1D76C15B-CC62-4840-A794-62C45D37ADD9}" dt="2021-06-22T22:49:27.714" v="84" actId="2696"/>
        <pc:sldMkLst>
          <pc:docMk/>
          <pc:sldMk cId="1105007332" sldId="474"/>
        </pc:sldMkLst>
      </pc:sldChg>
      <pc:sldChg chg="modSp add mod">
        <pc:chgData name="Rodrigo Malara" userId="d6dcf8413d90d1af" providerId="LiveId" clId="{1D76C15B-CC62-4840-A794-62C45D37ADD9}" dt="2021-06-23T00:45:10.293" v="551" actId="115"/>
        <pc:sldMkLst>
          <pc:docMk/>
          <pc:sldMk cId="3380297045" sldId="474"/>
        </pc:sldMkLst>
        <pc:spChg chg="mod">
          <ac:chgData name="Rodrigo Malara" userId="d6dcf8413d90d1af" providerId="LiveId" clId="{1D76C15B-CC62-4840-A794-62C45D37ADD9}" dt="2021-06-23T00:45:10.293" v="551" actId="115"/>
          <ac:spMkLst>
            <pc:docMk/>
            <pc:sldMk cId="3380297045" sldId="474"/>
            <ac:spMk id="3" creationId="{00000000-0000-0000-0000-000000000000}"/>
          </ac:spMkLst>
        </pc:spChg>
        <pc:spChg chg="mod">
          <ac:chgData name="Rodrigo Malara" userId="d6dcf8413d90d1af" providerId="LiveId" clId="{1D76C15B-CC62-4840-A794-62C45D37ADD9}" dt="2021-06-23T00:38:34.884" v="487" actId="1036"/>
          <ac:spMkLst>
            <pc:docMk/>
            <pc:sldMk cId="3380297045" sldId="474"/>
            <ac:spMk id="4" creationId="{00000000-0000-0000-0000-000000000000}"/>
          </ac:spMkLst>
        </pc:spChg>
      </pc:sldChg>
      <pc:sldChg chg="add del">
        <pc:chgData name="Rodrigo Malara" userId="d6dcf8413d90d1af" providerId="LiveId" clId="{1D76C15B-CC62-4840-A794-62C45D37ADD9}" dt="2021-06-22T22:47:51.587" v="76" actId="2696"/>
        <pc:sldMkLst>
          <pc:docMk/>
          <pc:sldMk cId="3129630468" sldId="476"/>
        </pc:sldMkLst>
      </pc:sldChg>
      <pc:sldChg chg="modSp add">
        <pc:chgData name="Rodrigo Malara" userId="d6dcf8413d90d1af" providerId="LiveId" clId="{1D76C15B-CC62-4840-A794-62C45D37ADD9}" dt="2021-06-22T23:39:08.120" v="88"/>
        <pc:sldMkLst>
          <pc:docMk/>
          <pc:sldMk cId="3480782157" sldId="476"/>
        </pc:sldMkLst>
        <pc:spChg chg="mod">
          <ac:chgData name="Rodrigo Malara" userId="d6dcf8413d90d1af" providerId="LiveId" clId="{1D76C15B-CC62-4840-A794-62C45D37ADD9}" dt="2021-06-22T23:39:08.120" v="88"/>
          <ac:spMkLst>
            <pc:docMk/>
            <pc:sldMk cId="3480782157" sldId="476"/>
            <ac:spMk id="4" creationId="{00000000-0000-0000-0000-000000000000}"/>
          </ac:spMkLst>
        </pc:spChg>
      </pc:sldChg>
      <pc:sldChg chg="add del">
        <pc:chgData name="Rodrigo Malara" userId="d6dcf8413d90d1af" providerId="LiveId" clId="{1D76C15B-CC62-4840-A794-62C45D37ADD9}" dt="2021-06-22T22:47:51.587" v="76" actId="2696"/>
        <pc:sldMkLst>
          <pc:docMk/>
          <pc:sldMk cId="2926183231" sldId="477"/>
        </pc:sldMkLst>
      </pc:sldChg>
      <pc:sldChg chg="modSp add">
        <pc:chgData name="Rodrigo Malara" userId="d6dcf8413d90d1af" providerId="LiveId" clId="{1D76C15B-CC62-4840-A794-62C45D37ADD9}" dt="2021-06-22T23:39:08.120" v="88"/>
        <pc:sldMkLst>
          <pc:docMk/>
          <pc:sldMk cId="3815204154" sldId="477"/>
        </pc:sldMkLst>
        <pc:spChg chg="mod">
          <ac:chgData name="Rodrigo Malara" userId="d6dcf8413d90d1af" providerId="LiveId" clId="{1D76C15B-CC62-4840-A794-62C45D37ADD9}" dt="2021-06-22T23:39:08.120" v="88"/>
          <ac:spMkLst>
            <pc:docMk/>
            <pc:sldMk cId="3815204154" sldId="477"/>
            <ac:spMk id="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053F2C-FE9A-4A0B-876F-7F47E3F14903}" type="datetimeFigureOut">
              <a:rPr lang="pt-BR" smtClean="0"/>
              <a:t>24/08/2021</a:t>
            </a:fld>
            <a:endParaRPr lang="pt-BR"/>
          </a:p>
        </p:txBody>
      </p:sp>
      <p:sp>
        <p:nvSpPr>
          <p:cNvPr id="4" name="Espaço Reservado para Imagem de Slide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E24909-3215-4582-B4D7-58CD1F1C962B}" type="slidenum">
              <a:rPr lang="pt-BR" smtClean="0"/>
              <a:t>‹nº›</a:t>
            </a:fld>
            <a:endParaRPr lang="pt-BR"/>
          </a:p>
        </p:txBody>
      </p:sp>
    </p:spTree>
    <p:extLst>
      <p:ext uri="{BB962C8B-B14F-4D97-AF65-F5344CB8AC3E}">
        <p14:creationId xmlns:p14="http://schemas.microsoft.com/office/powerpoint/2010/main" val="22619186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4DBEE7D-02F3-49C6-B0C0-2F6C99CCE1F7}" type="slidenum">
              <a:rPr lang="en-US"/>
              <a:pPr/>
              <a:t>97</a:t>
            </a:fld>
            <a:endParaRPr lang="en-US"/>
          </a:p>
        </p:txBody>
      </p:sp>
      <p:sp>
        <p:nvSpPr>
          <p:cNvPr id="798722" name="Rectangle 2"/>
          <p:cNvSpPr>
            <a:spLocks noGrp="1" noRot="1" noChangeAspect="1" noChangeArrowheads="1" noTextEdit="1"/>
          </p:cNvSpPr>
          <p:nvPr>
            <p:ph type="sldImg"/>
          </p:nvPr>
        </p:nvSpPr>
        <p:spPr>
          <a:ln/>
        </p:spPr>
      </p:sp>
      <p:sp>
        <p:nvSpPr>
          <p:cNvPr id="798723" name="Rectangle 3"/>
          <p:cNvSpPr>
            <a:spLocks noGrp="1" noChangeArrowheads="1"/>
          </p:cNvSpPr>
          <p:nvPr>
            <p:ph type="body" idx="1"/>
          </p:nvPr>
        </p:nvSpPr>
        <p:spPr>
          <a:xfrm>
            <a:off x="687586" y="4342191"/>
            <a:ext cx="5482828" cy="4116917"/>
          </a:xfrm>
        </p:spPr>
        <p:txBody>
          <a:bodyPr/>
          <a:lstStyle/>
          <a:p>
            <a:r>
              <a:rPr lang="en-US"/>
              <a:t>Tactic is fine grain adjustment of quality attributes within a pattern</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F81C069-DD82-41BA-B1CB-8691ADC88CF5}" type="slidenum">
              <a:rPr lang="en-US"/>
              <a:pPr/>
              <a:t>98</a:t>
            </a:fld>
            <a:endParaRPr lang="en-US"/>
          </a:p>
        </p:txBody>
      </p:sp>
      <p:sp>
        <p:nvSpPr>
          <p:cNvPr id="800770" name="Rectangle 2"/>
          <p:cNvSpPr>
            <a:spLocks noGrp="1" noRot="1" noChangeAspect="1" noChangeArrowheads="1" noTextEdit="1"/>
          </p:cNvSpPr>
          <p:nvPr>
            <p:ph type="sldImg"/>
          </p:nvPr>
        </p:nvSpPr>
        <p:spPr>
          <a:ln/>
        </p:spPr>
      </p:sp>
      <p:sp>
        <p:nvSpPr>
          <p:cNvPr id="800771" name="Rectangle 3"/>
          <p:cNvSpPr>
            <a:spLocks noGrp="1" noChangeArrowheads="1"/>
          </p:cNvSpPr>
          <p:nvPr>
            <p:ph type="body" idx="1"/>
          </p:nvPr>
        </p:nvSpPr>
        <p:spPr>
          <a:xfrm>
            <a:off x="687586" y="4342191"/>
            <a:ext cx="5482828" cy="4116917"/>
          </a:xfrm>
        </p:spPr>
        <p:txBody>
          <a:bodyPr/>
          <a:lstStyle/>
          <a:p>
            <a:r>
              <a:rPr lang="en-US"/>
              <a:t>Tactic is fine grain adjustment of quality attributes within a pattern</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FB0CCAE-3ABA-4C92-A457-1C742F161B5F}" type="slidenum">
              <a:rPr lang="en-US"/>
              <a:pPr/>
              <a:t>99</a:t>
            </a:fld>
            <a:endParaRPr lang="en-US"/>
          </a:p>
        </p:txBody>
      </p:sp>
      <p:sp>
        <p:nvSpPr>
          <p:cNvPr id="803842" name="Rectangle 2"/>
          <p:cNvSpPr>
            <a:spLocks noGrp="1" noRot="1" noChangeAspect="1" noChangeArrowheads="1" noTextEdit="1"/>
          </p:cNvSpPr>
          <p:nvPr>
            <p:ph type="sldImg"/>
          </p:nvPr>
        </p:nvSpPr>
        <p:spPr>
          <a:ln/>
        </p:spPr>
      </p:sp>
      <p:sp>
        <p:nvSpPr>
          <p:cNvPr id="803843" name="Rectangle 3"/>
          <p:cNvSpPr>
            <a:spLocks noGrp="1" noChangeArrowheads="1"/>
          </p:cNvSpPr>
          <p:nvPr>
            <p:ph type="body" idx="1"/>
          </p:nvPr>
        </p:nvSpPr>
        <p:spPr>
          <a:xfrm>
            <a:off x="687586" y="4342191"/>
            <a:ext cx="5482828" cy="4116917"/>
          </a:xfrm>
        </p:spPr>
        <p:txBody>
          <a:bodyPr/>
          <a:lstStyle/>
          <a:p>
            <a:r>
              <a:rPr lang="en-US"/>
              <a:t>Tactic is fine grain adjustment of quality attributes within a pattern</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739878A-A18C-4EA4-B5B5-16B9056F2B48}" type="slidenum">
              <a:rPr lang="en-US"/>
              <a:pPr/>
              <a:t>100</a:t>
            </a:fld>
            <a:endParaRPr lang="en-US"/>
          </a:p>
        </p:txBody>
      </p:sp>
      <p:sp>
        <p:nvSpPr>
          <p:cNvPr id="805890" name="Rectangle 2"/>
          <p:cNvSpPr>
            <a:spLocks noGrp="1" noRot="1" noChangeAspect="1" noChangeArrowheads="1" noTextEdit="1"/>
          </p:cNvSpPr>
          <p:nvPr>
            <p:ph type="sldImg"/>
          </p:nvPr>
        </p:nvSpPr>
        <p:spPr>
          <a:ln/>
        </p:spPr>
      </p:sp>
      <p:sp>
        <p:nvSpPr>
          <p:cNvPr id="805891" name="Rectangle 3"/>
          <p:cNvSpPr>
            <a:spLocks noGrp="1" noChangeArrowheads="1"/>
          </p:cNvSpPr>
          <p:nvPr>
            <p:ph type="body" idx="1"/>
          </p:nvPr>
        </p:nvSpPr>
        <p:spPr>
          <a:xfrm>
            <a:off x="687586" y="4342191"/>
            <a:ext cx="5482828" cy="4116917"/>
          </a:xfrm>
        </p:spPr>
        <p:txBody>
          <a:bodyPr/>
          <a:lstStyle/>
          <a:p>
            <a:r>
              <a:rPr lang="en-US"/>
              <a:t>Tactic is fine grain adjustment of quality attributes within a pattern</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0D124FE-7089-4BC2-86F4-ACCB6F5FC802}" type="slidenum">
              <a:rPr lang="en-US"/>
              <a:pPr/>
              <a:t>101</a:t>
            </a:fld>
            <a:endParaRPr lang="en-US"/>
          </a:p>
        </p:txBody>
      </p:sp>
      <p:sp>
        <p:nvSpPr>
          <p:cNvPr id="807938" name="Rectangle 2"/>
          <p:cNvSpPr>
            <a:spLocks noGrp="1" noRot="1" noChangeAspect="1" noChangeArrowheads="1" noTextEdit="1"/>
          </p:cNvSpPr>
          <p:nvPr>
            <p:ph type="sldImg"/>
          </p:nvPr>
        </p:nvSpPr>
        <p:spPr>
          <a:ln/>
        </p:spPr>
      </p:sp>
      <p:sp>
        <p:nvSpPr>
          <p:cNvPr id="807939" name="Rectangle 3"/>
          <p:cNvSpPr>
            <a:spLocks noGrp="1" noChangeArrowheads="1"/>
          </p:cNvSpPr>
          <p:nvPr>
            <p:ph type="body" idx="1"/>
          </p:nvPr>
        </p:nvSpPr>
        <p:spPr>
          <a:xfrm>
            <a:off x="687586" y="4342191"/>
            <a:ext cx="5482828" cy="4116917"/>
          </a:xfrm>
        </p:spPr>
        <p:txBody>
          <a:bodyPr/>
          <a:lstStyle/>
          <a:p>
            <a:r>
              <a:rPr lang="en-US"/>
              <a:t>Tactic is fine grain adjustment of quality attributes within a pattern</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D8A995C-7771-47B1-80E1-7246D7BEE9B7}" type="slidenum">
              <a:rPr lang="en-US"/>
              <a:pPr/>
              <a:t>102</a:t>
            </a:fld>
            <a:endParaRPr lang="en-US"/>
          </a:p>
        </p:txBody>
      </p:sp>
      <p:sp>
        <p:nvSpPr>
          <p:cNvPr id="809986" name="Rectangle 2"/>
          <p:cNvSpPr>
            <a:spLocks noGrp="1" noRot="1" noChangeAspect="1" noChangeArrowheads="1" noTextEdit="1"/>
          </p:cNvSpPr>
          <p:nvPr>
            <p:ph type="sldImg"/>
          </p:nvPr>
        </p:nvSpPr>
        <p:spPr>
          <a:ln/>
        </p:spPr>
      </p:sp>
      <p:sp>
        <p:nvSpPr>
          <p:cNvPr id="809987" name="Rectangle 3"/>
          <p:cNvSpPr>
            <a:spLocks noGrp="1" noChangeArrowheads="1"/>
          </p:cNvSpPr>
          <p:nvPr>
            <p:ph type="body" idx="1"/>
          </p:nvPr>
        </p:nvSpPr>
        <p:spPr>
          <a:xfrm>
            <a:off x="687586" y="4342191"/>
            <a:ext cx="5482828" cy="4116917"/>
          </a:xfrm>
        </p:spPr>
        <p:txBody>
          <a:bodyPr/>
          <a:lstStyle/>
          <a:p>
            <a:r>
              <a:rPr lang="en-US"/>
              <a:t>Tactic is fine grain adjustment of quality attributes within a pattern</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654979D-1CF3-4FB0-AADE-2D325A6C1ACE}" type="slidenum">
              <a:rPr lang="en-US"/>
              <a:pPr/>
              <a:t>103</a:t>
            </a:fld>
            <a:endParaRPr lang="en-US"/>
          </a:p>
        </p:txBody>
      </p:sp>
      <p:sp>
        <p:nvSpPr>
          <p:cNvPr id="812034" name="Rectangle 2"/>
          <p:cNvSpPr>
            <a:spLocks noGrp="1" noRot="1" noChangeAspect="1" noChangeArrowheads="1" noTextEdit="1"/>
          </p:cNvSpPr>
          <p:nvPr>
            <p:ph type="sldImg"/>
          </p:nvPr>
        </p:nvSpPr>
        <p:spPr>
          <a:ln/>
        </p:spPr>
      </p:sp>
      <p:sp>
        <p:nvSpPr>
          <p:cNvPr id="812035" name="Rectangle 3"/>
          <p:cNvSpPr>
            <a:spLocks noGrp="1" noChangeArrowheads="1"/>
          </p:cNvSpPr>
          <p:nvPr>
            <p:ph type="body" idx="1"/>
          </p:nvPr>
        </p:nvSpPr>
        <p:spPr>
          <a:xfrm>
            <a:off x="687586" y="4342191"/>
            <a:ext cx="5482828" cy="4116917"/>
          </a:xfrm>
        </p:spPr>
        <p:txBody>
          <a:bodyPr/>
          <a:lstStyle/>
          <a:p>
            <a:r>
              <a:rPr lang="en-US"/>
              <a:t>Tactic is fine grain adjustment of quality attributes within a pattern</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437B156-8440-40C5-9465-BEC2839C060F}" type="slidenum">
              <a:rPr lang="en-US"/>
              <a:pPr/>
              <a:t>104</a:t>
            </a:fld>
            <a:endParaRPr lang="en-US"/>
          </a:p>
        </p:txBody>
      </p:sp>
      <p:sp>
        <p:nvSpPr>
          <p:cNvPr id="814082" name="Rectangle 2"/>
          <p:cNvSpPr>
            <a:spLocks noGrp="1" noRot="1" noChangeAspect="1" noChangeArrowheads="1" noTextEdit="1"/>
          </p:cNvSpPr>
          <p:nvPr>
            <p:ph type="sldImg"/>
          </p:nvPr>
        </p:nvSpPr>
        <p:spPr>
          <a:ln/>
        </p:spPr>
      </p:sp>
      <p:sp>
        <p:nvSpPr>
          <p:cNvPr id="814083" name="Rectangle 3"/>
          <p:cNvSpPr>
            <a:spLocks noGrp="1" noChangeArrowheads="1"/>
          </p:cNvSpPr>
          <p:nvPr>
            <p:ph type="body" idx="1"/>
          </p:nvPr>
        </p:nvSpPr>
        <p:spPr>
          <a:xfrm>
            <a:off x="687586" y="4342191"/>
            <a:ext cx="5482828" cy="4116917"/>
          </a:xfrm>
        </p:spPr>
        <p:txBody>
          <a:bodyPr/>
          <a:lstStyle/>
          <a:p>
            <a:r>
              <a:rPr lang="en-US"/>
              <a:t>Tactic is fine grain adjustment of quality attributes within a pattern</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4424A44-053E-4680-9B61-A1D1AF786340}" type="slidenum">
              <a:rPr lang="en-US"/>
              <a:pPr/>
              <a:t>105</a:t>
            </a:fld>
            <a:endParaRPr lang="en-US"/>
          </a:p>
        </p:txBody>
      </p:sp>
      <p:sp>
        <p:nvSpPr>
          <p:cNvPr id="816130" name="Rectangle 2"/>
          <p:cNvSpPr>
            <a:spLocks noGrp="1" noRot="1" noChangeAspect="1" noChangeArrowheads="1" noTextEdit="1"/>
          </p:cNvSpPr>
          <p:nvPr>
            <p:ph type="sldImg"/>
          </p:nvPr>
        </p:nvSpPr>
        <p:spPr>
          <a:ln/>
        </p:spPr>
      </p:sp>
      <p:sp>
        <p:nvSpPr>
          <p:cNvPr id="816131" name="Rectangle 3"/>
          <p:cNvSpPr>
            <a:spLocks noGrp="1" noChangeArrowheads="1"/>
          </p:cNvSpPr>
          <p:nvPr>
            <p:ph type="body" idx="1"/>
          </p:nvPr>
        </p:nvSpPr>
        <p:spPr>
          <a:xfrm>
            <a:off x="687586" y="4342191"/>
            <a:ext cx="5482828" cy="4116917"/>
          </a:xfrm>
        </p:spPr>
        <p:txBody>
          <a:bodyPr/>
          <a:lstStyle/>
          <a:p>
            <a:r>
              <a:rPr lang="en-US"/>
              <a:t>Tactic is fine grain adjustment of quality attributes within a pattern</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BR"/>
              <a:t>Clique para editar o título mestre</a:t>
            </a:r>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a:t>Clique para editar o estilo do subtítulo mestre</a:t>
            </a:r>
          </a:p>
        </p:txBody>
      </p:sp>
      <p:sp>
        <p:nvSpPr>
          <p:cNvPr id="4" name="Espaço Reservado para Data 3"/>
          <p:cNvSpPr>
            <a:spLocks noGrp="1"/>
          </p:cNvSpPr>
          <p:nvPr>
            <p:ph type="dt" sz="half" idx="10"/>
          </p:nvPr>
        </p:nvSpPr>
        <p:spPr/>
        <p:txBody>
          <a:bodyPr/>
          <a:lstStyle/>
          <a:p>
            <a:fld id="{1071042E-7174-4B66-BAA5-71313A95BE90}" type="datetimeFigureOut">
              <a:rPr lang="pt-BR" smtClean="0"/>
              <a:t>24/08/2021</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E2B5592-8C2F-42B4-A370-762F4C543E83}" type="slidenum">
              <a:rPr lang="pt-BR" smtClean="0"/>
              <a:t>‹nº›</a:t>
            </a:fld>
            <a:endParaRPr lang="pt-BR"/>
          </a:p>
        </p:txBody>
      </p:sp>
    </p:spTree>
    <p:extLst>
      <p:ext uri="{BB962C8B-B14F-4D97-AF65-F5344CB8AC3E}">
        <p14:creationId xmlns:p14="http://schemas.microsoft.com/office/powerpoint/2010/main" val="22077291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Texto Vertical 2"/>
          <p:cNvSpPr>
            <a:spLocks noGrp="1"/>
          </p:cNvSpPr>
          <p:nvPr>
            <p:ph type="body" orient="vert" idx="1"/>
          </p:nvPr>
        </p:nvSpPr>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1071042E-7174-4B66-BAA5-71313A95BE90}" type="datetimeFigureOut">
              <a:rPr lang="pt-BR" smtClean="0"/>
              <a:t>24/08/2021</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E2B5592-8C2F-42B4-A370-762F4C543E83}" type="slidenum">
              <a:rPr lang="pt-BR" smtClean="0"/>
              <a:t>‹nº›</a:t>
            </a:fld>
            <a:endParaRPr lang="pt-BR"/>
          </a:p>
        </p:txBody>
      </p:sp>
    </p:spTree>
    <p:extLst>
      <p:ext uri="{BB962C8B-B14F-4D97-AF65-F5344CB8AC3E}">
        <p14:creationId xmlns:p14="http://schemas.microsoft.com/office/powerpoint/2010/main" val="31297392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pt-BR"/>
              <a:t>Clique para editar o título mestre</a:t>
            </a:r>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1071042E-7174-4B66-BAA5-71313A95BE90}" type="datetimeFigureOut">
              <a:rPr lang="pt-BR" smtClean="0"/>
              <a:t>24/08/2021</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E2B5592-8C2F-42B4-A370-762F4C543E83}" type="slidenum">
              <a:rPr lang="pt-BR" smtClean="0"/>
              <a:t>‹nº›</a:t>
            </a:fld>
            <a:endParaRPr lang="pt-BR"/>
          </a:p>
        </p:txBody>
      </p:sp>
    </p:spTree>
    <p:extLst>
      <p:ext uri="{BB962C8B-B14F-4D97-AF65-F5344CB8AC3E}">
        <p14:creationId xmlns:p14="http://schemas.microsoft.com/office/powerpoint/2010/main" val="41156367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idx="1"/>
          </p:nvPr>
        </p:nvSpPr>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1071042E-7174-4B66-BAA5-71313A95BE90}" type="datetimeFigureOut">
              <a:rPr lang="pt-BR" smtClean="0"/>
              <a:t>24/08/2021</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E2B5592-8C2F-42B4-A370-762F4C543E83}" type="slidenum">
              <a:rPr lang="pt-BR" smtClean="0"/>
              <a:t>‹nº›</a:t>
            </a:fld>
            <a:endParaRPr lang="pt-BR"/>
          </a:p>
        </p:txBody>
      </p:sp>
    </p:spTree>
    <p:extLst>
      <p:ext uri="{BB962C8B-B14F-4D97-AF65-F5344CB8AC3E}">
        <p14:creationId xmlns:p14="http://schemas.microsoft.com/office/powerpoint/2010/main" val="9260068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BR"/>
              <a:t>Clique para editar o título mestre</a:t>
            </a: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 texto mestre</a:t>
            </a:r>
          </a:p>
        </p:txBody>
      </p:sp>
      <p:sp>
        <p:nvSpPr>
          <p:cNvPr id="4" name="Espaço Reservado para Data 3"/>
          <p:cNvSpPr>
            <a:spLocks noGrp="1"/>
          </p:cNvSpPr>
          <p:nvPr>
            <p:ph type="dt" sz="half" idx="10"/>
          </p:nvPr>
        </p:nvSpPr>
        <p:spPr/>
        <p:txBody>
          <a:bodyPr/>
          <a:lstStyle/>
          <a:p>
            <a:fld id="{1071042E-7174-4B66-BAA5-71313A95BE90}" type="datetimeFigureOut">
              <a:rPr lang="pt-BR" smtClean="0"/>
              <a:t>24/08/2021</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E2B5592-8C2F-42B4-A370-762F4C543E83}" type="slidenum">
              <a:rPr lang="pt-BR" smtClean="0"/>
              <a:t>‹nº›</a:t>
            </a:fld>
            <a:endParaRPr lang="pt-BR"/>
          </a:p>
        </p:txBody>
      </p:sp>
    </p:spTree>
    <p:extLst>
      <p:ext uri="{BB962C8B-B14F-4D97-AF65-F5344CB8AC3E}">
        <p14:creationId xmlns:p14="http://schemas.microsoft.com/office/powerpoint/2010/main" val="7078123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p:cNvSpPr>
            <a:spLocks noGrp="1"/>
          </p:cNvSpPr>
          <p:nvPr>
            <p:ph type="dt" sz="half" idx="10"/>
          </p:nvPr>
        </p:nvSpPr>
        <p:spPr/>
        <p:txBody>
          <a:bodyPr/>
          <a:lstStyle/>
          <a:p>
            <a:fld id="{1071042E-7174-4B66-BAA5-71313A95BE90}" type="datetimeFigureOut">
              <a:rPr lang="pt-BR" smtClean="0"/>
              <a:t>24/08/2021</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2E2B5592-8C2F-42B4-A370-762F4C543E83}" type="slidenum">
              <a:rPr lang="pt-BR" smtClean="0"/>
              <a:t>‹nº›</a:t>
            </a:fld>
            <a:endParaRPr lang="pt-BR"/>
          </a:p>
        </p:txBody>
      </p:sp>
    </p:spTree>
    <p:extLst>
      <p:ext uri="{BB962C8B-B14F-4D97-AF65-F5344CB8AC3E}">
        <p14:creationId xmlns:p14="http://schemas.microsoft.com/office/powerpoint/2010/main" val="137960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BR"/>
              <a:t>Clique para editar o título mestre</a:t>
            </a: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p:cNvSpPr>
            <a:spLocks noGrp="1"/>
          </p:cNvSpPr>
          <p:nvPr>
            <p:ph type="dt" sz="half" idx="10"/>
          </p:nvPr>
        </p:nvSpPr>
        <p:spPr/>
        <p:txBody>
          <a:bodyPr/>
          <a:lstStyle/>
          <a:p>
            <a:fld id="{1071042E-7174-4B66-BAA5-71313A95BE90}" type="datetimeFigureOut">
              <a:rPr lang="pt-BR" smtClean="0"/>
              <a:t>24/08/2021</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2E2B5592-8C2F-42B4-A370-762F4C543E83}" type="slidenum">
              <a:rPr lang="pt-BR" smtClean="0"/>
              <a:t>‹nº›</a:t>
            </a:fld>
            <a:endParaRPr lang="pt-BR"/>
          </a:p>
        </p:txBody>
      </p:sp>
    </p:spTree>
    <p:extLst>
      <p:ext uri="{BB962C8B-B14F-4D97-AF65-F5344CB8AC3E}">
        <p14:creationId xmlns:p14="http://schemas.microsoft.com/office/powerpoint/2010/main" val="28164281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Data 2"/>
          <p:cNvSpPr>
            <a:spLocks noGrp="1"/>
          </p:cNvSpPr>
          <p:nvPr>
            <p:ph type="dt" sz="half" idx="10"/>
          </p:nvPr>
        </p:nvSpPr>
        <p:spPr/>
        <p:txBody>
          <a:bodyPr/>
          <a:lstStyle/>
          <a:p>
            <a:fld id="{1071042E-7174-4B66-BAA5-71313A95BE90}" type="datetimeFigureOut">
              <a:rPr lang="pt-BR" smtClean="0"/>
              <a:t>24/08/2021</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2E2B5592-8C2F-42B4-A370-762F4C543E83}" type="slidenum">
              <a:rPr lang="pt-BR" smtClean="0"/>
              <a:t>‹nº›</a:t>
            </a:fld>
            <a:endParaRPr lang="pt-BR"/>
          </a:p>
        </p:txBody>
      </p:sp>
    </p:spTree>
    <p:extLst>
      <p:ext uri="{BB962C8B-B14F-4D97-AF65-F5344CB8AC3E}">
        <p14:creationId xmlns:p14="http://schemas.microsoft.com/office/powerpoint/2010/main" val="41120569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1071042E-7174-4B66-BAA5-71313A95BE90}" type="datetimeFigureOut">
              <a:rPr lang="pt-BR" smtClean="0"/>
              <a:t>24/08/2021</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2E2B5592-8C2F-42B4-A370-762F4C543E83}" type="slidenum">
              <a:rPr lang="pt-BR" smtClean="0"/>
              <a:t>‹nº›</a:t>
            </a:fld>
            <a:endParaRPr lang="pt-BR"/>
          </a:p>
        </p:txBody>
      </p:sp>
    </p:spTree>
    <p:extLst>
      <p:ext uri="{BB962C8B-B14F-4D97-AF65-F5344CB8AC3E}">
        <p14:creationId xmlns:p14="http://schemas.microsoft.com/office/powerpoint/2010/main" val="26182601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BR"/>
              <a:t>Clique para editar o título mestre</a:t>
            </a:r>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 texto mestre</a:t>
            </a:r>
          </a:p>
        </p:txBody>
      </p:sp>
      <p:sp>
        <p:nvSpPr>
          <p:cNvPr id="5" name="Espaço Reservado para Data 4"/>
          <p:cNvSpPr>
            <a:spLocks noGrp="1"/>
          </p:cNvSpPr>
          <p:nvPr>
            <p:ph type="dt" sz="half" idx="10"/>
          </p:nvPr>
        </p:nvSpPr>
        <p:spPr/>
        <p:txBody>
          <a:bodyPr/>
          <a:lstStyle/>
          <a:p>
            <a:fld id="{1071042E-7174-4B66-BAA5-71313A95BE90}" type="datetimeFigureOut">
              <a:rPr lang="pt-BR" smtClean="0"/>
              <a:t>24/08/2021</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2E2B5592-8C2F-42B4-A370-762F4C543E83}" type="slidenum">
              <a:rPr lang="pt-BR" smtClean="0"/>
              <a:t>‹nº›</a:t>
            </a:fld>
            <a:endParaRPr lang="pt-BR"/>
          </a:p>
        </p:txBody>
      </p:sp>
    </p:spTree>
    <p:extLst>
      <p:ext uri="{BB962C8B-B14F-4D97-AF65-F5344CB8AC3E}">
        <p14:creationId xmlns:p14="http://schemas.microsoft.com/office/powerpoint/2010/main" val="5064025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BR"/>
              <a:t>Clique para editar o título mestre</a:t>
            </a:r>
          </a:p>
        </p:txBody>
      </p:sp>
      <p:sp>
        <p:nvSpPr>
          <p:cNvPr id="3" name="Espaço Reservado par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 texto mestre</a:t>
            </a:r>
          </a:p>
        </p:txBody>
      </p:sp>
      <p:sp>
        <p:nvSpPr>
          <p:cNvPr id="5" name="Espaço Reservado para Data 4"/>
          <p:cNvSpPr>
            <a:spLocks noGrp="1"/>
          </p:cNvSpPr>
          <p:nvPr>
            <p:ph type="dt" sz="half" idx="10"/>
          </p:nvPr>
        </p:nvSpPr>
        <p:spPr/>
        <p:txBody>
          <a:bodyPr/>
          <a:lstStyle/>
          <a:p>
            <a:fld id="{1071042E-7174-4B66-BAA5-71313A95BE90}" type="datetimeFigureOut">
              <a:rPr lang="pt-BR" smtClean="0"/>
              <a:t>24/08/2021</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2E2B5592-8C2F-42B4-A370-762F4C543E83}" type="slidenum">
              <a:rPr lang="pt-BR" smtClean="0"/>
              <a:t>‹nº›</a:t>
            </a:fld>
            <a:endParaRPr lang="pt-BR"/>
          </a:p>
        </p:txBody>
      </p:sp>
    </p:spTree>
    <p:extLst>
      <p:ext uri="{BB962C8B-B14F-4D97-AF65-F5344CB8AC3E}">
        <p14:creationId xmlns:p14="http://schemas.microsoft.com/office/powerpoint/2010/main" val="18979414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35000"/>
            <a:lum/>
          </a:blip>
          <a:srcRect/>
          <a:stretch>
            <a:fillRect/>
          </a:stretch>
        </a:blipFill>
        <a:effectLst/>
      </p:bgPr>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71042E-7174-4B66-BAA5-71313A95BE90}" type="datetimeFigureOut">
              <a:rPr lang="pt-BR" smtClean="0"/>
              <a:t>24/08/2021</a:t>
            </a:fld>
            <a:endParaRPr lang="pt-BR"/>
          </a:p>
        </p:txBody>
      </p:sp>
      <p:sp>
        <p:nvSpPr>
          <p:cNvPr id="5" name="Espaço Reservado para Rodapé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2B5592-8C2F-42B4-A370-762F4C543E83}" type="slidenum">
              <a:rPr lang="pt-BR" smtClean="0"/>
              <a:t>‹nº›</a:t>
            </a:fld>
            <a:endParaRPr lang="pt-BR"/>
          </a:p>
        </p:txBody>
      </p:sp>
    </p:spTree>
    <p:extLst>
      <p:ext uri="{BB962C8B-B14F-4D97-AF65-F5344CB8AC3E}">
        <p14:creationId xmlns:p14="http://schemas.microsoft.com/office/powerpoint/2010/main" val="32090494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D:\Uniara EAD - Materiais Mau\Materiais\Slides Powerpoint Padrão Professores\Opção 4\Chamad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709"/>
          </a:xfrm>
          <a:prstGeom prst="rect">
            <a:avLst/>
          </a:prstGeom>
          <a:noFill/>
          <a:extLst>
            <a:ext uri="{909E8E84-426E-40DD-AFC4-6F175D3DCCD1}">
              <a14:hiddenFill xmlns:a14="http://schemas.microsoft.com/office/drawing/2010/main">
                <a:solidFill>
                  <a:srgbClr val="FFFFFF"/>
                </a:solidFill>
              </a14:hiddenFill>
            </a:ext>
          </a:extLst>
        </p:spPr>
      </p:pic>
      <p:sp>
        <p:nvSpPr>
          <p:cNvPr id="3" name="CaixaDeTexto 2">
            <a:extLst>
              <a:ext uri="{FF2B5EF4-FFF2-40B4-BE49-F238E27FC236}">
                <a16:creationId xmlns:a16="http://schemas.microsoft.com/office/drawing/2014/main" id="{7581DCC7-D4BD-46FC-A408-9E2CF04C7AB9}"/>
              </a:ext>
            </a:extLst>
          </p:cNvPr>
          <p:cNvSpPr txBox="1"/>
          <p:nvPr/>
        </p:nvSpPr>
        <p:spPr>
          <a:xfrm>
            <a:off x="314109" y="403791"/>
            <a:ext cx="4615943" cy="2554545"/>
          </a:xfrm>
          <a:prstGeom prst="rect">
            <a:avLst/>
          </a:prstGeom>
          <a:noFill/>
        </p:spPr>
        <p:txBody>
          <a:bodyPr wrap="none" rtlCol="0">
            <a:spAutoFit/>
          </a:bodyPr>
          <a:lstStyle/>
          <a:p>
            <a:pPr algn="ctr"/>
            <a:r>
              <a:rPr lang="pt-BR" sz="4000" dirty="0"/>
              <a:t>Sistemas Distribuídos</a:t>
            </a:r>
          </a:p>
          <a:p>
            <a:pPr algn="ctr"/>
            <a:r>
              <a:rPr lang="pt-BR" sz="4000" dirty="0"/>
              <a:t>e</a:t>
            </a:r>
          </a:p>
          <a:p>
            <a:pPr algn="ctr"/>
            <a:r>
              <a:rPr lang="pt-BR" sz="4000" dirty="0"/>
              <a:t>Programação </a:t>
            </a:r>
          </a:p>
          <a:p>
            <a:pPr algn="ctr"/>
            <a:r>
              <a:rPr lang="pt-BR" sz="4000" dirty="0"/>
              <a:t>Concorrente</a:t>
            </a:r>
          </a:p>
        </p:txBody>
      </p:sp>
      <p:sp>
        <p:nvSpPr>
          <p:cNvPr id="4" name="CaixaDeTexto 3">
            <a:extLst>
              <a:ext uri="{FF2B5EF4-FFF2-40B4-BE49-F238E27FC236}">
                <a16:creationId xmlns:a16="http://schemas.microsoft.com/office/drawing/2014/main" id="{C0A71B4D-1AA6-4805-8C9A-70814C29578C}"/>
              </a:ext>
            </a:extLst>
          </p:cNvPr>
          <p:cNvSpPr txBox="1"/>
          <p:nvPr/>
        </p:nvSpPr>
        <p:spPr>
          <a:xfrm>
            <a:off x="683565" y="4653136"/>
            <a:ext cx="3607334" cy="400110"/>
          </a:xfrm>
          <a:prstGeom prst="rect">
            <a:avLst/>
          </a:prstGeom>
          <a:noFill/>
        </p:spPr>
        <p:txBody>
          <a:bodyPr wrap="none" rtlCol="0">
            <a:spAutoFit/>
          </a:bodyPr>
          <a:lstStyle/>
          <a:p>
            <a:r>
              <a:rPr lang="pt-BR" sz="2000" dirty="0"/>
              <a:t>Prof. </a:t>
            </a:r>
            <a:r>
              <a:rPr lang="pt-BR" sz="2000" dirty="0" err="1"/>
              <a:t>MSc</a:t>
            </a:r>
            <a:r>
              <a:rPr lang="pt-BR" sz="2000" dirty="0"/>
              <a:t>. Rodrigo Daniel Malara</a:t>
            </a:r>
          </a:p>
        </p:txBody>
      </p:sp>
      <p:sp>
        <p:nvSpPr>
          <p:cNvPr id="5" name="CaixaDeTexto 4">
            <a:extLst>
              <a:ext uri="{FF2B5EF4-FFF2-40B4-BE49-F238E27FC236}">
                <a16:creationId xmlns:a16="http://schemas.microsoft.com/office/drawing/2014/main" id="{D409E187-6652-4326-8153-B2F93CE29D6F}"/>
              </a:ext>
            </a:extLst>
          </p:cNvPr>
          <p:cNvSpPr txBox="1"/>
          <p:nvPr/>
        </p:nvSpPr>
        <p:spPr>
          <a:xfrm>
            <a:off x="146787" y="3490132"/>
            <a:ext cx="4680898" cy="707886"/>
          </a:xfrm>
          <a:prstGeom prst="rect">
            <a:avLst/>
          </a:prstGeom>
          <a:noFill/>
        </p:spPr>
        <p:txBody>
          <a:bodyPr wrap="none" rtlCol="0">
            <a:spAutoFit/>
          </a:bodyPr>
          <a:lstStyle/>
          <a:p>
            <a:pPr algn="ctr"/>
            <a:r>
              <a:rPr lang="pt-BR" sz="4000" dirty="0"/>
              <a:t>Padrões Arquiteturais</a:t>
            </a:r>
          </a:p>
        </p:txBody>
      </p:sp>
    </p:spTree>
    <p:extLst>
      <p:ext uri="{BB962C8B-B14F-4D97-AF65-F5344CB8AC3E}">
        <p14:creationId xmlns:p14="http://schemas.microsoft.com/office/powerpoint/2010/main" val="14762772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pt-BR" dirty="0"/>
              <a:t>Padrão </a:t>
            </a:r>
            <a:r>
              <a:rPr lang="pt-BR" dirty="0" err="1"/>
              <a:t>Multi-Layer</a:t>
            </a:r>
            <a:r>
              <a:rPr lang="pt-BR" dirty="0"/>
              <a:t> - Exemplos</a:t>
            </a:r>
            <a:endParaRPr lang="en-US" dirty="0"/>
          </a:p>
        </p:txBody>
      </p:sp>
      <p:sp>
        <p:nvSpPr>
          <p:cNvPr id="3" name="Content Placeholder 2"/>
          <p:cNvSpPr>
            <a:spLocks noGrp="1"/>
          </p:cNvSpPr>
          <p:nvPr>
            <p:ph idx="1"/>
          </p:nvPr>
        </p:nvSpPr>
        <p:spPr/>
        <p:txBody>
          <a:bodyPr>
            <a:noAutofit/>
          </a:bodyPr>
          <a:lstStyle/>
          <a:p>
            <a:pPr>
              <a:spcBef>
                <a:spcPts val="0"/>
              </a:spcBef>
            </a:pPr>
            <a:r>
              <a:rPr lang="pt-BR" sz="2600" dirty="0"/>
              <a:t>Modelo ISO/OSI (Open Systems </a:t>
            </a:r>
            <a:r>
              <a:rPr lang="pt-BR" sz="2600" dirty="0" err="1"/>
              <a:t>Interconnect</a:t>
            </a:r>
            <a:r>
              <a:rPr lang="pt-BR" sz="2600" dirty="0"/>
              <a:t>) </a:t>
            </a:r>
          </a:p>
          <a:p>
            <a:pPr lvl="1">
              <a:spcBef>
                <a:spcPts val="0"/>
              </a:spcBef>
            </a:pPr>
            <a:r>
              <a:rPr lang="pt-BR" sz="2200" dirty="0"/>
              <a:t>Arquitetura para interconexão em rede de dispositivos</a:t>
            </a:r>
          </a:p>
          <a:p>
            <a:pPr>
              <a:spcBef>
                <a:spcPts val="0"/>
              </a:spcBef>
            </a:pPr>
            <a:r>
              <a:rPr lang="pt-BR" sz="2600" dirty="0"/>
              <a:t>Arquitetura interna de sistemas operacionais</a:t>
            </a:r>
          </a:p>
          <a:p>
            <a:pPr lvl="1">
              <a:spcBef>
                <a:spcPts val="0"/>
              </a:spcBef>
            </a:pPr>
            <a:r>
              <a:rPr lang="pt-BR" sz="2200" dirty="0"/>
              <a:t>Principalmente ao lidar com dispositivos de E/S</a:t>
            </a:r>
          </a:p>
          <a:p>
            <a:pPr lvl="1">
              <a:spcBef>
                <a:spcPts val="0"/>
              </a:spcBef>
            </a:pPr>
            <a:r>
              <a:rPr lang="pt-BR" sz="2200" dirty="0"/>
              <a:t>Windows, Linux, </a:t>
            </a:r>
            <a:r>
              <a:rPr lang="pt-BR" sz="2200" dirty="0" err="1"/>
              <a:t>etc</a:t>
            </a:r>
            <a:endParaRPr lang="pt-BR" sz="2200" dirty="0"/>
          </a:p>
          <a:p>
            <a:pPr>
              <a:spcBef>
                <a:spcPts val="0"/>
              </a:spcBef>
            </a:pPr>
            <a:r>
              <a:rPr lang="pt-BR" sz="2600" dirty="0"/>
              <a:t>Arquitetura proposta para aplicações desenvolvidas usando o Java Enterprise </a:t>
            </a:r>
            <a:r>
              <a:rPr lang="pt-BR" sz="2600" dirty="0" err="1"/>
              <a:t>Edition</a:t>
            </a:r>
            <a:r>
              <a:rPr lang="pt-BR" sz="2600" dirty="0"/>
              <a:t> – JEE</a:t>
            </a:r>
          </a:p>
        </p:txBody>
      </p:sp>
      <p:sp>
        <p:nvSpPr>
          <p:cNvPr id="4" name="Footer Placeholder 3"/>
          <p:cNvSpPr>
            <a:spLocks noGrp="1"/>
          </p:cNvSpPr>
          <p:nvPr>
            <p:ph type="ftr" sz="quarter" idx="11"/>
          </p:nvPr>
        </p:nvSpPr>
        <p:spPr>
          <a:xfrm>
            <a:off x="3124200" y="6356350"/>
            <a:ext cx="3896072" cy="365125"/>
          </a:xfrm>
        </p:spPr>
        <p:txBody>
          <a:bodyPr/>
          <a:lstStyle/>
          <a:p>
            <a:r>
              <a:rPr lang="pt-BR" dirty="0"/>
              <a:t>Sistemas Distribuídos e Programação Concorrente</a:t>
            </a:r>
            <a:endParaRPr lang="en-AU" dirty="0"/>
          </a:p>
        </p:txBody>
      </p:sp>
      <p:graphicFrame>
        <p:nvGraphicFramePr>
          <p:cNvPr id="5" name="Tabela 5">
            <a:extLst>
              <a:ext uri="{FF2B5EF4-FFF2-40B4-BE49-F238E27FC236}">
                <a16:creationId xmlns:a16="http://schemas.microsoft.com/office/drawing/2014/main" id="{F1DBF9B0-4E74-4CAB-86F6-C7A6B41FFBE0}"/>
              </a:ext>
            </a:extLst>
          </p:cNvPr>
          <p:cNvGraphicFramePr>
            <a:graphicFrameLocks noGrp="1"/>
          </p:cNvGraphicFramePr>
          <p:nvPr>
            <p:extLst>
              <p:ext uri="{D42A27DB-BD31-4B8C-83A1-F6EECF244321}">
                <p14:modId xmlns:p14="http://schemas.microsoft.com/office/powerpoint/2010/main" val="2273666294"/>
              </p:ext>
            </p:extLst>
          </p:nvPr>
        </p:nvGraphicFramePr>
        <p:xfrm>
          <a:off x="827584" y="4566920"/>
          <a:ext cx="6048672" cy="1381760"/>
        </p:xfrm>
        <a:graphic>
          <a:graphicData uri="http://schemas.openxmlformats.org/drawingml/2006/table">
            <a:tbl>
              <a:tblPr bandRow="1">
                <a:tableStyleId>{5C22544A-7EE6-4342-B048-85BDC9FD1C3A}</a:tableStyleId>
              </a:tblPr>
              <a:tblGrid>
                <a:gridCol w="6048672">
                  <a:extLst>
                    <a:ext uri="{9D8B030D-6E8A-4147-A177-3AD203B41FA5}">
                      <a16:colId xmlns:a16="http://schemas.microsoft.com/office/drawing/2014/main" val="2535079796"/>
                    </a:ext>
                  </a:extLst>
                </a:gridCol>
              </a:tblGrid>
              <a:tr h="370840">
                <a:tc>
                  <a:txBody>
                    <a:bodyPr/>
                    <a:lstStyle/>
                    <a:p>
                      <a:r>
                        <a:rPr lang="pt-BR" dirty="0"/>
                        <a:t>Camada de Apresentação – Interface com o Usuário</a:t>
                      </a:r>
                    </a:p>
                  </a:txBody>
                  <a:tcPr/>
                </a:tc>
                <a:extLst>
                  <a:ext uri="{0D108BD9-81ED-4DB2-BD59-A6C34878D82A}">
                    <a16:rowId xmlns:a16="http://schemas.microsoft.com/office/drawing/2014/main" val="906056848"/>
                  </a:ext>
                </a:extLst>
              </a:tr>
              <a:tr h="370840">
                <a:tc>
                  <a:txBody>
                    <a:bodyPr/>
                    <a:lstStyle/>
                    <a:p>
                      <a:r>
                        <a:rPr lang="pt-BR" dirty="0"/>
                        <a:t>Camada de Negócio – Funcionalidades realizadas pelo sistema</a:t>
                      </a:r>
                    </a:p>
                  </a:txBody>
                  <a:tcPr/>
                </a:tc>
                <a:extLst>
                  <a:ext uri="{0D108BD9-81ED-4DB2-BD59-A6C34878D82A}">
                    <a16:rowId xmlns:a16="http://schemas.microsoft.com/office/drawing/2014/main" val="1545938091"/>
                  </a:ext>
                </a:extLst>
              </a:tr>
              <a:tr h="370840">
                <a:tc>
                  <a:txBody>
                    <a:bodyPr/>
                    <a:lstStyle/>
                    <a:p>
                      <a:r>
                        <a:rPr lang="pt-BR" dirty="0"/>
                        <a:t>Camada de Persistência                      Camada de Integração</a:t>
                      </a:r>
                    </a:p>
                    <a:p>
                      <a:r>
                        <a:rPr lang="pt-BR" dirty="0"/>
                        <a:t>Armazenamento de dados                        entre Sistemas</a:t>
                      </a:r>
                    </a:p>
                  </a:txBody>
                  <a:tcPr/>
                </a:tc>
                <a:extLst>
                  <a:ext uri="{0D108BD9-81ED-4DB2-BD59-A6C34878D82A}">
                    <a16:rowId xmlns:a16="http://schemas.microsoft.com/office/drawing/2014/main" val="3654789533"/>
                  </a:ext>
                </a:extLst>
              </a:tr>
            </a:tbl>
          </a:graphicData>
        </a:graphic>
      </p:graphicFrame>
    </p:spTree>
    <p:extLst>
      <p:ext uri="{BB962C8B-B14F-4D97-AF65-F5344CB8AC3E}">
        <p14:creationId xmlns:p14="http://schemas.microsoft.com/office/powerpoint/2010/main" val="3470402968"/>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4866" name="Rectangle 2"/>
          <p:cNvSpPr>
            <a:spLocks noGrp="1" noChangeArrowheads="1"/>
          </p:cNvSpPr>
          <p:nvPr>
            <p:ph type="title"/>
          </p:nvPr>
        </p:nvSpPr>
        <p:spPr/>
        <p:txBody>
          <a:bodyPr/>
          <a:lstStyle/>
          <a:p>
            <a:r>
              <a:rPr lang="en-US" dirty="0" err="1"/>
              <a:t>Táticas</a:t>
            </a:r>
            <a:r>
              <a:rPr lang="en-US" dirty="0"/>
              <a:t> e </a:t>
            </a:r>
            <a:r>
              <a:rPr lang="en-US" dirty="0" err="1"/>
              <a:t>Interações</a:t>
            </a:r>
            <a:r>
              <a:rPr lang="en-US" dirty="0"/>
              <a:t> - 5</a:t>
            </a:r>
          </a:p>
        </p:txBody>
      </p:sp>
      <p:grpSp>
        <p:nvGrpSpPr>
          <p:cNvPr id="18" name="Group 17"/>
          <p:cNvGrpSpPr/>
          <p:nvPr/>
        </p:nvGrpSpPr>
        <p:grpSpPr>
          <a:xfrm>
            <a:off x="2209800" y="1143000"/>
            <a:ext cx="5257800" cy="4533900"/>
            <a:chOff x="2209800" y="1143000"/>
            <a:chExt cx="5257800" cy="4533900"/>
          </a:xfrm>
        </p:grpSpPr>
        <p:sp>
          <p:nvSpPr>
            <p:cNvPr id="804867" name="Rectangle 3"/>
            <p:cNvSpPr>
              <a:spLocks noChangeArrowheads="1"/>
            </p:cNvSpPr>
            <p:nvPr/>
          </p:nvSpPr>
          <p:spPr bwMode="auto">
            <a:xfrm>
              <a:off x="3352800" y="1143000"/>
              <a:ext cx="2057400" cy="742950"/>
            </a:xfrm>
            <a:prstGeom prst="rect">
              <a:avLst/>
            </a:prstGeom>
            <a:solidFill>
              <a:schemeClr val="accent1"/>
            </a:solidFill>
            <a:ln w="9525">
              <a:solidFill>
                <a:schemeClr val="tx1"/>
              </a:solidFill>
              <a:miter lim="800000"/>
              <a:headEnd/>
              <a:tailEnd/>
            </a:ln>
            <a:effectLst/>
          </p:spPr>
          <p:txBody>
            <a:bodyPr wrap="none" anchor="ctr"/>
            <a:lstStyle/>
            <a:p>
              <a:pPr algn="ctr"/>
              <a:r>
                <a:rPr lang="en-US" sz="1600"/>
                <a:t>System</a:t>
              </a:r>
            </a:p>
          </p:txBody>
        </p:sp>
        <p:sp>
          <p:nvSpPr>
            <p:cNvPr id="804868" name="Line 4"/>
            <p:cNvSpPr>
              <a:spLocks noChangeShapeType="1"/>
            </p:cNvSpPr>
            <p:nvPr/>
          </p:nvSpPr>
          <p:spPr bwMode="auto">
            <a:xfrm>
              <a:off x="4419600" y="1885950"/>
              <a:ext cx="0" cy="457200"/>
            </a:xfrm>
            <a:prstGeom prst="line">
              <a:avLst/>
            </a:prstGeom>
            <a:noFill/>
            <a:ln w="9525">
              <a:solidFill>
                <a:schemeClr val="tx1"/>
              </a:solidFill>
              <a:round/>
              <a:headEnd/>
              <a:tailEnd/>
            </a:ln>
            <a:effectLst/>
          </p:spPr>
          <p:txBody>
            <a:bodyPr/>
            <a:lstStyle/>
            <a:p>
              <a:endParaRPr lang="en-US"/>
            </a:p>
          </p:txBody>
        </p:sp>
        <p:sp>
          <p:nvSpPr>
            <p:cNvPr id="804869" name="Oval 5"/>
            <p:cNvSpPr>
              <a:spLocks noChangeArrowheads="1"/>
            </p:cNvSpPr>
            <p:nvPr/>
          </p:nvSpPr>
          <p:spPr bwMode="auto">
            <a:xfrm>
              <a:off x="3429000" y="2343150"/>
              <a:ext cx="1981200" cy="342900"/>
            </a:xfrm>
            <a:prstGeom prst="ellipse">
              <a:avLst/>
            </a:prstGeom>
            <a:solidFill>
              <a:schemeClr val="accent1"/>
            </a:solidFill>
            <a:ln w="9525">
              <a:solidFill>
                <a:schemeClr val="tx1"/>
              </a:solidFill>
              <a:round/>
              <a:headEnd/>
              <a:tailEnd/>
            </a:ln>
            <a:effectLst/>
          </p:spPr>
          <p:txBody>
            <a:bodyPr wrap="none" anchor="ctr"/>
            <a:lstStyle/>
            <a:p>
              <a:pPr algn="ctr"/>
              <a:r>
                <a:rPr lang="en-US" sz="1600"/>
                <a:t>Ping/Echo</a:t>
              </a:r>
            </a:p>
          </p:txBody>
        </p:sp>
        <p:sp>
          <p:nvSpPr>
            <p:cNvPr id="804871" name="AutoShape 7"/>
            <p:cNvSpPr>
              <a:spLocks noChangeArrowheads="1"/>
            </p:cNvSpPr>
            <p:nvPr/>
          </p:nvSpPr>
          <p:spPr bwMode="auto">
            <a:xfrm>
              <a:off x="2209800" y="3314700"/>
              <a:ext cx="1295400" cy="571500"/>
            </a:xfrm>
            <a:prstGeom prst="roundRect">
              <a:avLst>
                <a:gd name="adj" fmla="val 16667"/>
              </a:avLst>
            </a:prstGeom>
            <a:solidFill>
              <a:schemeClr val="accent1"/>
            </a:solidFill>
            <a:ln w="9525">
              <a:solidFill>
                <a:schemeClr val="tx1"/>
              </a:solidFill>
              <a:round/>
              <a:headEnd/>
              <a:tailEnd/>
            </a:ln>
            <a:effectLst/>
          </p:spPr>
          <p:txBody>
            <a:bodyPr wrap="none" anchor="ctr"/>
            <a:lstStyle/>
            <a:p>
              <a:pPr algn="ctr"/>
              <a:r>
                <a:rPr lang="en-US" sz="1600"/>
                <a:t>Add to </a:t>
              </a:r>
            </a:p>
            <a:p>
              <a:pPr algn="ctr"/>
              <a:r>
                <a:rPr lang="en-US" sz="1600"/>
                <a:t>system</a:t>
              </a:r>
            </a:p>
          </p:txBody>
        </p:sp>
        <p:sp>
          <p:nvSpPr>
            <p:cNvPr id="804872" name="Line 8"/>
            <p:cNvSpPr>
              <a:spLocks noChangeShapeType="1"/>
            </p:cNvSpPr>
            <p:nvPr/>
          </p:nvSpPr>
          <p:spPr bwMode="auto">
            <a:xfrm flipH="1">
              <a:off x="2895600" y="2686050"/>
              <a:ext cx="1524000" cy="628650"/>
            </a:xfrm>
            <a:prstGeom prst="line">
              <a:avLst/>
            </a:prstGeom>
            <a:noFill/>
            <a:ln w="9525">
              <a:solidFill>
                <a:schemeClr val="tx1"/>
              </a:solidFill>
              <a:round/>
              <a:headEnd/>
              <a:tailEnd/>
            </a:ln>
            <a:effectLst/>
          </p:spPr>
          <p:txBody>
            <a:bodyPr/>
            <a:lstStyle/>
            <a:p>
              <a:endParaRPr lang="en-US"/>
            </a:p>
          </p:txBody>
        </p:sp>
        <p:sp>
          <p:nvSpPr>
            <p:cNvPr id="804873" name="AutoShape 9"/>
            <p:cNvSpPr>
              <a:spLocks noChangeArrowheads="1"/>
            </p:cNvSpPr>
            <p:nvPr/>
          </p:nvSpPr>
          <p:spPr bwMode="auto">
            <a:xfrm>
              <a:off x="3771900" y="3314700"/>
              <a:ext cx="1295400" cy="571500"/>
            </a:xfrm>
            <a:prstGeom prst="roundRect">
              <a:avLst>
                <a:gd name="adj" fmla="val 16667"/>
              </a:avLst>
            </a:prstGeom>
            <a:solidFill>
              <a:schemeClr val="accent1"/>
            </a:solidFill>
            <a:ln w="9525">
              <a:solidFill>
                <a:schemeClr val="tx1"/>
              </a:solidFill>
              <a:round/>
              <a:headEnd/>
              <a:tailEnd/>
            </a:ln>
            <a:effectLst/>
          </p:spPr>
          <p:txBody>
            <a:bodyPr wrap="none" anchor="ctr"/>
            <a:lstStyle/>
            <a:p>
              <a:pPr algn="ctr"/>
              <a:r>
                <a:rPr lang="en-US" sz="1600"/>
                <a:t>Ping</a:t>
              </a:r>
            </a:p>
            <a:p>
              <a:pPr algn="ctr"/>
              <a:r>
                <a:rPr lang="en-US" sz="1600"/>
                <a:t>flood</a:t>
              </a:r>
            </a:p>
          </p:txBody>
        </p:sp>
        <p:sp>
          <p:nvSpPr>
            <p:cNvPr id="804874" name="Line 10"/>
            <p:cNvSpPr>
              <a:spLocks noChangeShapeType="1"/>
            </p:cNvSpPr>
            <p:nvPr/>
          </p:nvSpPr>
          <p:spPr bwMode="auto">
            <a:xfrm>
              <a:off x="4419600" y="2686050"/>
              <a:ext cx="0" cy="628650"/>
            </a:xfrm>
            <a:prstGeom prst="line">
              <a:avLst/>
            </a:prstGeom>
            <a:noFill/>
            <a:ln w="9525">
              <a:solidFill>
                <a:schemeClr val="tx1"/>
              </a:solidFill>
              <a:round/>
              <a:headEnd/>
              <a:tailEnd/>
            </a:ln>
            <a:effectLst/>
          </p:spPr>
          <p:txBody>
            <a:bodyPr/>
            <a:lstStyle/>
            <a:p>
              <a:endParaRPr lang="en-US"/>
            </a:p>
          </p:txBody>
        </p:sp>
        <p:sp>
          <p:nvSpPr>
            <p:cNvPr id="804875" name="AutoShape 11"/>
            <p:cNvSpPr>
              <a:spLocks noChangeArrowheads="1"/>
            </p:cNvSpPr>
            <p:nvPr/>
          </p:nvSpPr>
          <p:spPr bwMode="auto">
            <a:xfrm>
              <a:off x="5334000" y="3314700"/>
              <a:ext cx="1295400" cy="571500"/>
            </a:xfrm>
            <a:prstGeom prst="roundRect">
              <a:avLst>
                <a:gd name="adj" fmla="val 16667"/>
              </a:avLst>
            </a:prstGeom>
            <a:solidFill>
              <a:schemeClr val="accent1"/>
            </a:solidFill>
            <a:ln w="9525">
              <a:solidFill>
                <a:schemeClr val="tx1"/>
              </a:solidFill>
              <a:round/>
              <a:headEnd/>
              <a:tailEnd/>
            </a:ln>
            <a:effectLst/>
          </p:spPr>
          <p:txBody>
            <a:bodyPr wrap="none" anchor="ctr"/>
            <a:lstStyle/>
            <a:p>
              <a:pPr algn="ctr"/>
              <a:r>
                <a:rPr lang="en-US" sz="1600"/>
                <a:t>Performance</a:t>
              </a:r>
            </a:p>
            <a:p>
              <a:pPr algn="ctr"/>
              <a:r>
                <a:rPr lang="en-US" sz="1600"/>
                <a:t>overhead</a:t>
              </a:r>
            </a:p>
          </p:txBody>
        </p:sp>
        <p:sp>
          <p:nvSpPr>
            <p:cNvPr id="804876" name="Line 12"/>
            <p:cNvSpPr>
              <a:spLocks noChangeShapeType="1"/>
            </p:cNvSpPr>
            <p:nvPr/>
          </p:nvSpPr>
          <p:spPr bwMode="auto">
            <a:xfrm>
              <a:off x="4419600" y="2686050"/>
              <a:ext cx="1600200" cy="628650"/>
            </a:xfrm>
            <a:prstGeom prst="line">
              <a:avLst/>
            </a:prstGeom>
            <a:noFill/>
            <a:ln w="9525">
              <a:solidFill>
                <a:schemeClr val="tx1"/>
              </a:solidFill>
              <a:round/>
              <a:headEnd/>
              <a:tailEnd/>
            </a:ln>
            <a:effectLst/>
          </p:spPr>
          <p:txBody>
            <a:bodyPr/>
            <a:lstStyle/>
            <a:p>
              <a:endParaRPr lang="en-US"/>
            </a:p>
          </p:txBody>
        </p:sp>
        <p:sp>
          <p:nvSpPr>
            <p:cNvPr id="804878" name="Line 14"/>
            <p:cNvSpPr>
              <a:spLocks noChangeShapeType="1"/>
            </p:cNvSpPr>
            <p:nvPr/>
          </p:nvSpPr>
          <p:spPr bwMode="auto">
            <a:xfrm>
              <a:off x="6019800" y="3867150"/>
              <a:ext cx="0" cy="457200"/>
            </a:xfrm>
            <a:prstGeom prst="line">
              <a:avLst/>
            </a:prstGeom>
            <a:noFill/>
            <a:ln w="9525">
              <a:solidFill>
                <a:schemeClr val="tx1"/>
              </a:solidFill>
              <a:round/>
              <a:headEnd/>
              <a:tailEnd/>
            </a:ln>
            <a:effectLst/>
          </p:spPr>
          <p:txBody>
            <a:bodyPr/>
            <a:lstStyle/>
            <a:p>
              <a:endParaRPr lang="en-US"/>
            </a:p>
          </p:txBody>
        </p:sp>
        <p:sp>
          <p:nvSpPr>
            <p:cNvPr id="804879" name="Oval 15"/>
            <p:cNvSpPr>
              <a:spLocks noChangeArrowheads="1"/>
            </p:cNvSpPr>
            <p:nvPr/>
          </p:nvSpPr>
          <p:spPr bwMode="auto">
            <a:xfrm>
              <a:off x="5029200" y="4038600"/>
              <a:ext cx="2057400" cy="609600"/>
            </a:xfrm>
            <a:prstGeom prst="ellipse">
              <a:avLst/>
            </a:prstGeom>
            <a:solidFill>
              <a:schemeClr val="accent1"/>
            </a:solidFill>
            <a:ln w="9525">
              <a:solidFill>
                <a:schemeClr val="tx1"/>
              </a:solidFill>
              <a:round/>
              <a:headEnd/>
              <a:tailEnd/>
            </a:ln>
            <a:effectLst/>
          </p:spPr>
          <p:txBody>
            <a:bodyPr wrap="none" anchor="ctr"/>
            <a:lstStyle/>
            <a:p>
              <a:pPr algn="ctr"/>
              <a:r>
                <a:rPr lang="en-US" sz="1600"/>
                <a:t>Increase Available</a:t>
              </a:r>
            </a:p>
            <a:p>
              <a:pPr algn="ctr"/>
              <a:r>
                <a:rPr lang="en-US" sz="1600"/>
                <a:t>Resources</a:t>
              </a:r>
            </a:p>
          </p:txBody>
        </p:sp>
        <p:sp>
          <p:nvSpPr>
            <p:cNvPr id="804881" name="AutoShape 17"/>
            <p:cNvSpPr>
              <a:spLocks noChangeArrowheads="1"/>
            </p:cNvSpPr>
            <p:nvPr/>
          </p:nvSpPr>
          <p:spPr bwMode="auto">
            <a:xfrm>
              <a:off x="4724400" y="5105400"/>
              <a:ext cx="1295400" cy="571500"/>
            </a:xfrm>
            <a:prstGeom prst="roundRect">
              <a:avLst>
                <a:gd name="adj" fmla="val 16667"/>
              </a:avLst>
            </a:prstGeom>
            <a:solidFill>
              <a:schemeClr val="accent1"/>
            </a:solidFill>
            <a:ln w="9525">
              <a:solidFill>
                <a:schemeClr val="tx1"/>
              </a:solidFill>
              <a:round/>
              <a:headEnd/>
              <a:tailEnd/>
            </a:ln>
            <a:effectLst/>
          </p:spPr>
          <p:txBody>
            <a:bodyPr wrap="none" anchor="ctr"/>
            <a:lstStyle/>
            <a:p>
              <a:pPr algn="ctr"/>
              <a:r>
                <a:rPr lang="en-US" sz="1600"/>
                <a:t>Cost</a:t>
              </a:r>
            </a:p>
          </p:txBody>
        </p:sp>
        <p:sp>
          <p:nvSpPr>
            <p:cNvPr id="804882" name="Line 18"/>
            <p:cNvSpPr>
              <a:spLocks noChangeShapeType="1"/>
            </p:cNvSpPr>
            <p:nvPr/>
          </p:nvSpPr>
          <p:spPr bwMode="auto">
            <a:xfrm flipH="1">
              <a:off x="5410200" y="4667250"/>
              <a:ext cx="609600" cy="438150"/>
            </a:xfrm>
            <a:prstGeom prst="line">
              <a:avLst/>
            </a:prstGeom>
            <a:noFill/>
            <a:ln w="9525">
              <a:solidFill>
                <a:schemeClr val="tx1"/>
              </a:solidFill>
              <a:round/>
              <a:headEnd/>
              <a:tailEnd/>
            </a:ln>
            <a:effectLst/>
          </p:spPr>
          <p:txBody>
            <a:bodyPr/>
            <a:lstStyle/>
            <a:p>
              <a:endParaRPr lang="en-US"/>
            </a:p>
          </p:txBody>
        </p:sp>
        <p:sp>
          <p:nvSpPr>
            <p:cNvPr id="804885" name="AutoShape 21"/>
            <p:cNvSpPr>
              <a:spLocks noChangeArrowheads="1"/>
            </p:cNvSpPr>
            <p:nvPr/>
          </p:nvSpPr>
          <p:spPr bwMode="auto">
            <a:xfrm>
              <a:off x="6172200" y="5105400"/>
              <a:ext cx="1295400" cy="571500"/>
            </a:xfrm>
            <a:prstGeom prst="roundRect">
              <a:avLst>
                <a:gd name="adj" fmla="val 16667"/>
              </a:avLst>
            </a:prstGeom>
            <a:solidFill>
              <a:schemeClr val="accent1"/>
            </a:solidFill>
            <a:ln w="9525">
              <a:solidFill>
                <a:schemeClr val="tx1"/>
              </a:solidFill>
              <a:round/>
              <a:headEnd/>
              <a:tailEnd/>
            </a:ln>
            <a:effectLst/>
          </p:spPr>
          <p:txBody>
            <a:bodyPr wrap="none" anchor="ctr"/>
            <a:lstStyle/>
            <a:p>
              <a:pPr algn="ctr"/>
              <a:r>
                <a:rPr lang="en-US" sz="1600"/>
                <a:t>Resource</a:t>
              </a:r>
            </a:p>
            <a:p>
              <a:pPr algn="ctr"/>
              <a:r>
                <a:rPr lang="en-US" sz="1600"/>
                <a:t>Utilization</a:t>
              </a:r>
            </a:p>
          </p:txBody>
        </p:sp>
        <p:sp>
          <p:nvSpPr>
            <p:cNvPr id="804886" name="Line 22"/>
            <p:cNvSpPr>
              <a:spLocks noChangeShapeType="1"/>
            </p:cNvSpPr>
            <p:nvPr/>
          </p:nvSpPr>
          <p:spPr bwMode="auto">
            <a:xfrm>
              <a:off x="6019800" y="4667250"/>
              <a:ext cx="838200" cy="438150"/>
            </a:xfrm>
            <a:prstGeom prst="line">
              <a:avLst/>
            </a:prstGeom>
            <a:noFill/>
            <a:ln w="9525">
              <a:solidFill>
                <a:schemeClr val="tx1"/>
              </a:solidFill>
              <a:round/>
              <a:headEnd/>
              <a:tailEnd/>
            </a:ln>
            <a:effectLst/>
          </p:spPr>
          <p:txBody>
            <a:bodyPr/>
            <a:lstStyle/>
            <a:p>
              <a:endParaRPr lang="en-US"/>
            </a:p>
          </p:txBody>
        </p:sp>
      </p:grpSp>
    </p:spTree>
    <p:extLst>
      <p:ext uri="{BB962C8B-B14F-4D97-AF65-F5344CB8AC3E}">
        <p14:creationId xmlns:p14="http://schemas.microsoft.com/office/powerpoint/2010/main" val="3555795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6914" name="Rectangle 2"/>
          <p:cNvSpPr>
            <a:spLocks noGrp="1" noChangeArrowheads="1"/>
          </p:cNvSpPr>
          <p:nvPr>
            <p:ph type="title"/>
          </p:nvPr>
        </p:nvSpPr>
        <p:spPr/>
        <p:txBody>
          <a:bodyPr/>
          <a:lstStyle/>
          <a:p>
            <a:r>
              <a:rPr lang="en-US" dirty="0" err="1"/>
              <a:t>Táticas</a:t>
            </a:r>
            <a:r>
              <a:rPr lang="en-US" dirty="0"/>
              <a:t> e </a:t>
            </a:r>
            <a:r>
              <a:rPr lang="en-US" dirty="0" err="1"/>
              <a:t>Interações</a:t>
            </a:r>
            <a:r>
              <a:rPr lang="en-US" dirty="0"/>
              <a:t> - 6</a:t>
            </a:r>
          </a:p>
        </p:txBody>
      </p:sp>
      <p:sp>
        <p:nvSpPr>
          <p:cNvPr id="806915" name="Rectangle 3"/>
          <p:cNvSpPr>
            <a:spLocks noGrp="1" noChangeArrowheads="1"/>
          </p:cNvSpPr>
          <p:nvPr>
            <p:ph type="body" idx="1"/>
          </p:nvPr>
        </p:nvSpPr>
        <p:spPr/>
        <p:txBody>
          <a:bodyPr>
            <a:normAutofit/>
          </a:bodyPr>
          <a:lstStyle/>
          <a:p>
            <a:pPr>
              <a:spcBef>
                <a:spcPct val="25000"/>
              </a:spcBef>
              <a:buFont typeface="Wingdings" pitchFamily="2" charset="2"/>
              <a:buNone/>
            </a:pPr>
            <a:r>
              <a:rPr lang="pt-BR" dirty="0"/>
              <a:t>Uma tática para lidar com o uso eficiente do efeito colateral dos recursos é a "Política de Escalonamento".
Os efeitos colaterais comuns da Política de Agendamento são</a:t>
            </a:r>
            <a:r>
              <a:rPr lang="en-US" dirty="0"/>
              <a:t>:</a:t>
            </a:r>
          </a:p>
          <a:p>
            <a:pPr>
              <a:spcBef>
                <a:spcPct val="25000"/>
              </a:spcBef>
            </a:pPr>
            <a:r>
              <a:rPr lang="pt-BR" sz="2400" dirty="0"/>
              <a:t>Modificabilidade: como adicionar a política de escalonamento à arquitetura existente
Modificabilidade: como alterar a política </a:t>
            </a:r>
          </a:p>
          <a:p>
            <a:pPr marL="0" indent="0">
              <a:spcBef>
                <a:spcPct val="25000"/>
              </a:spcBef>
              <a:buNone/>
            </a:pPr>
            <a:r>
              <a:rPr lang="pt-BR" sz="2400" dirty="0"/>
              <a:t>     de escalonamento no futuro?</a:t>
            </a:r>
            <a:endParaRPr lang="en-US" sz="2400" dirty="0"/>
          </a:p>
        </p:txBody>
      </p:sp>
    </p:spTree>
    <p:extLst>
      <p:ext uri="{BB962C8B-B14F-4D97-AF65-F5344CB8AC3E}">
        <p14:creationId xmlns:p14="http://schemas.microsoft.com/office/powerpoint/2010/main" val="270202597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62" name="Rectangle 2"/>
          <p:cNvSpPr>
            <a:spLocks noGrp="1" noChangeArrowheads="1"/>
          </p:cNvSpPr>
          <p:nvPr>
            <p:ph type="title"/>
          </p:nvPr>
        </p:nvSpPr>
        <p:spPr/>
        <p:txBody>
          <a:bodyPr/>
          <a:lstStyle/>
          <a:p>
            <a:r>
              <a:rPr lang="en-US" dirty="0" err="1"/>
              <a:t>Táticas</a:t>
            </a:r>
            <a:r>
              <a:rPr lang="en-US" dirty="0"/>
              <a:t> e </a:t>
            </a:r>
            <a:r>
              <a:rPr lang="en-US" dirty="0" err="1"/>
              <a:t>Interações</a:t>
            </a:r>
            <a:r>
              <a:rPr lang="en-US" dirty="0"/>
              <a:t> - 7</a:t>
            </a:r>
          </a:p>
        </p:txBody>
      </p:sp>
      <p:grpSp>
        <p:nvGrpSpPr>
          <p:cNvPr id="24" name="Group 23"/>
          <p:cNvGrpSpPr/>
          <p:nvPr/>
        </p:nvGrpSpPr>
        <p:grpSpPr>
          <a:xfrm>
            <a:off x="611560" y="1295400"/>
            <a:ext cx="6067425" cy="4737100"/>
            <a:chOff x="2209800" y="1295400"/>
            <a:chExt cx="6067425" cy="4737100"/>
          </a:xfrm>
        </p:grpSpPr>
        <p:sp>
          <p:nvSpPr>
            <p:cNvPr id="808963" name="Rectangle 3"/>
            <p:cNvSpPr>
              <a:spLocks noChangeArrowheads="1"/>
            </p:cNvSpPr>
            <p:nvPr/>
          </p:nvSpPr>
          <p:spPr bwMode="auto">
            <a:xfrm>
              <a:off x="3352800" y="1295400"/>
              <a:ext cx="2057400" cy="523875"/>
            </a:xfrm>
            <a:prstGeom prst="rect">
              <a:avLst/>
            </a:prstGeom>
            <a:solidFill>
              <a:schemeClr val="accent1"/>
            </a:solidFill>
            <a:ln w="9525">
              <a:solidFill>
                <a:schemeClr val="tx1"/>
              </a:solidFill>
              <a:miter lim="800000"/>
              <a:headEnd/>
              <a:tailEnd/>
            </a:ln>
            <a:effectLst/>
          </p:spPr>
          <p:txBody>
            <a:bodyPr wrap="none" anchor="ctr"/>
            <a:lstStyle/>
            <a:p>
              <a:pPr algn="ctr"/>
              <a:r>
                <a:rPr lang="en-US" sz="1400"/>
                <a:t>System</a:t>
              </a:r>
            </a:p>
          </p:txBody>
        </p:sp>
        <p:sp>
          <p:nvSpPr>
            <p:cNvPr id="808964" name="Line 4"/>
            <p:cNvSpPr>
              <a:spLocks noChangeShapeType="1"/>
            </p:cNvSpPr>
            <p:nvPr/>
          </p:nvSpPr>
          <p:spPr bwMode="auto">
            <a:xfrm>
              <a:off x="4419600" y="1819275"/>
              <a:ext cx="0" cy="230188"/>
            </a:xfrm>
            <a:prstGeom prst="line">
              <a:avLst/>
            </a:prstGeom>
            <a:noFill/>
            <a:ln w="9525">
              <a:solidFill>
                <a:schemeClr val="tx1"/>
              </a:solidFill>
              <a:round/>
              <a:headEnd/>
              <a:tailEnd/>
            </a:ln>
            <a:effectLst/>
          </p:spPr>
          <p:txBody>
            <a:bodyPr/>
            <a:lstStyle/>
            <a:p>
              <a:endParaRPr lang="en-US"/>
            </a:p>
          </p:txBody>
        </p:sp>
        <p:sp>
          <p:nvSpPr>
            <p:cNvPr id="808965" name="Oval 5"/>
            <p:cNvSpPr>
              <a:spLocks noChangeArrowheads="1"/>
            </p:cNvSpPr>
            <p:nvPr/>
          </p:nvSpPr>
          <p:spPr bwMode="auto">
            <a:xfrm>
              <a:off x="3429000" y="2049463"/>
              <a:ext cx="1981200" cy="277812"/>
            </a:xfrm>
            <a:prstGeom prst="ellipse">
              <a:avLst/>
            </a:prstGeom>
            <a:solidFill>
              <a:schemeClr val="accent1"/>
            </a:solidFill>
            <a:ln w="9525">
              <a:solidFill>
                <a:schemeClr val="tx1"/>
              </a:solidFill>
              <a:round/>
              <a:headEnd/>
              <a:tailEnd/>
            </a:ln>
            <a:effectLst/>
          </p:spPr>
          <p:txBody>
            <a:bodyPr wrap="none" anchor="ctr"/>
            <a:lstStyle/>
            <a:p>
              <a:pPr algn="ctr"/>
              <a:r>
                <a:rPr lang="en-US" sz="1400"/>
                <a:t>Ping/Echo</a:t>
              </a:r>
            </a:p>
          </p:txBody>
        </p:sp>
        <p:sp>
          <p:nvSpPr>
            <p:cNvPr id="808967" name="AutoShape 7"/>
            <p:cNvSpPr>
              <a:spLocks noChangeArrowheads="1"/>
            </p:cNvSpPr>
            <p:nvPr/>
          </p:nvSpPr>
          <p:spPr bwMode="auto">
            <a:xfrm>
              <a:off x="2209800" y="2665413"/>
              <a:ext cx="1295400" cy="460375"/>
            </a:xfrm>
            <a:prstGeom prst="roundRect">
              <a:avLst>
                <a:gd name="adj" fmla="val 16667"/>
              </a:avLst>
            </a:prstGeom>
            <a:solidFill>
              <a:schemeClr val="accent1"/>
            </a:solidFill>
            <a:ln w="9525">
              <a:solidFill>
                <a:schemeClr val="tx1"/>
              </a:solidFill>
              <a:round/>
              <a:headEnd/>
              <a:tailEnd/>
            </a:ln>
            <a:effectLst/>
          </p:spPr>
          <p:txBody>
            <a:bodyPr wrap="none" anchor="ctr"/>
            <a:lstStyle/>
            <a:p>
              <a:pPr algn="ctr"/>
              <a:r>
                <a:rPr lang="en-US" sz="1400"/>
                <a:t>Add to </a:t>
              </a:r>
            </a:p>
            <a:p>
              <a:pPr algn="ctr"/>
              <a:r>
                <a:rPr lang="en-US" sz="1400"/>
                <a:t>system</a:t>
              </a:r>
            </a:p>
          </p:txBody>
        </p:sp>
        <p:sp>
          <p:nvSpPr>
            <p:cNvPr id="808968" name="Line 8"/>
            <p:cNvSpPr>
              <a:spLocks noChangeShapeType="1"/>
            </p:cNvSpPr>
            <p:nvPr/>
          </p:nvSpPr>
          <p:spPr bwMode="auto">
            <a:xfrm flipH="1">
              <a:off x="2895600" y="2327275"/>
              <a:ext cx="1524000" cy="338138"/>
            </a:xfrm>
            <a:prstGeom prst="line">
              <a:avLst/>
            </a:prstGeom>
            <a:noFill/>
            <a:ln w="9525">
              <a:solidFill>
                <a:schemeClr val="tx1"/>
              </a:solidFill>
              <a:round/>
              <a:headEnd/>
              <a:tailEnd/>
            </a:ln>
            <a:effectLst/>
          </p:spPr>
          <p:txBody>
            <a:bodyPr/>
            <a:lstStyle/>
            <a:p>
              <a:endParaRPr lang="en-US"/>
            </a:p>
          </p:txBody>
        </p:sp>
        <p:sp>
          <p:nvSpPr>
            <p:cNvPr id="808969" name="AutoShape 9"/>
            <p:cNvSpPr>
              <a:spLocks noChangeArrowheads="1"/>
            </p:cNvSpPr>
            <p:nvPr/>
          </p:nvSpPr>
          <p:spPr bwMode="auto">
            <a:xfrm>
              <a:off x="3771900" y="2665413"/>
              <a:ext cx="1295400" cy="460375"/>
            </a:xfrm>
            <a:prstGeom prst="roundRect">
              <a:avLst>
                <a:gd name="adj" fmla="val 16667"/>
              </a:avLst>
            </a:prstGeom>
            <a:solidFill>
              <a:schemeClr val="accent1"/>
            </a:solidFill>
            <a:ln w="9525">
              <a:solidFill>
                <a:schemeClr val="tx1"/>
              </a:solidFill>
              <a:round/>
              <a:headEnd/>
              <a:tailEnd/>
            </a:ln>
            <a:effectLst/>
          </p:spPr>
          <p:txBody>
            <a:bodyPr wrap="none" anchor="ctr"/>
            <a:lstStyle/>
            <a:p>
              <a:pPr algn="ctr"/>
              <a:r>
                <a:rPr lang="en-US" sz="1400"/>
                <a:t>Ping</a:t>
              </a:r>
            </a:p>
            <a:p>
              <a:pPr algn="ctr"/>
              <a:r>
                <a:rPr lang="en-US" sz="1400"/>
                <a:t>flood</a:t>
              </a:r>
            </a:p>
          </p:txBody>
        </p:sp>
        <p:sp>
          <p:nvSpPr>
            <p:cNvPr id="808970" name="Line 10"/>
            <p:cNvSpPr>
              <a:spLocks noChangeShapeType="1"/>
            </p:cNvSpPr>
            <p:nvPr/>
          </p:nvSpPr>
          <p:spPr bwMode="auto">
            <a:xfrm>
              <a:off x="4419600" y="2327275"/>
              <a:ext cx="0" cy="338138"/>
            </a:xfrm>
            <a:prstGeom prst="line">
              <a:avLst/>
            </a:prstGeom>
            <a:noFill/>
            <a:ln w="9525">
              <a:solidFill>
                <a:schemeClr val="tx1"/>
              </a:solidFill>
              <a:round/>
              <a:headEnd/>
              <a:tailEnd/>
            </a:ln>
            <a:effectLst/>
          </p:spPr>
          <p:txBody>
            <a:bodyPr/>
            <a:lstStyle/>
            <a:p>
              <a:endParaRPr lang="en-US"/>
            </a:p>
          </p:txBody>
        </p:sp>
        <p:sp>
          <p:nvSpPr>
            <p:cNvPr id="808971" name="AutoShape 11"/>
            <p:cNvSpPr>
              <a:spLocks noChangeArrowheads="1"/>
            </p:cNvSpPr>
            <p:nvPr/>
          </p:nvSpPr>
          <p:spPr bwMode="auto">
            <a:xfrm>
              <a:off x="5334000" y="2665413"/>
              <a:ext cx="1295400" cy="460375"/>
            </a:xfrm>
            <a:prstGeom prst="roundRect">
              <a:avLst>
                <a:gd name="adj" fmla="val 16667"/>
              </a:avLst>
            </a:prstGeom>
            <a:solidFill>
              <a:schemeClr val="accent1"/>
            </a:solidFill>
            <a:ln w="9525">
              <a:solidFill>
                <a:schemeClr val="tx1"/>
              </a:solidFill>
              <a:round/>
              <a:headEnd/>
              <a:tailEnd/>
            </a:ln>
            <a:effectLst/>
          </p:spPr>
          <p:txBody>
            <a:bodyPr wrap="none" anchor="ctr"/>
            <a:lstStyle/>
            <a:p>
              <a:pPr algn="ctr"/>
              <a:r>
                <a:rPr lang="en-US" sz="1400"/>
                <a:t>Performance</a:t>
              </a:r>
            </a:p>
            <a:p>
              <a:pPr algn="ctr"/>
              <a:r>
                <a:rPr lang="en-US" sz="1400"/>
                <a:t>overhead</a:t>
              </a:r>
            </a:p>
          </p:txBody>
        </p:sp>
        <p:sp>
          <p:nvSpPr>
            <p:cNvPr id="808972" name="Line 12"/>
            <p:cNvSpPr>
              <a:spLocks noChangeShapeType="1"/>
            </p:cNvSpPr>
            <p:nvPr/>
          </p:nvSpPr>
          <p:spPr bwMode="auto">
            <a:xfrm>
              <a:off x="4419600" y="2327275"/>
              <a:ext cx="1600200" cy="338138"/>
            </a:xfrm>
            <a:prstGeom prst="line">
              <a:avLst/>
            </a:prstGeom>
            <a:noFill/>
            <a:ln w="9525">
              <a:solidFill>
                <a:schemeClr val="tx1"/>
              </a:solidFill>
              <a:round/>
              <a:headEnd/>
              <a:tailEnd/>
            </a:ln>
            <a:effectLst/>
          </p:spPr>
          <p:txBody>
            <a:bodyPr/>
            <a:lstStyle/>
            <a:p>
              <a:endParaRPr lang="en-US"/>
            </a:p>
          </p:txBody>
        </p:sp>
        <p:sp>
          <p:nvSpPr>
            <p:cNvPr id="808973" name="Line 13"/>
            <p:cNvSpPr>
              <a:spLocks noChangeShapeType="1"/>
            </p:cNvSpPr>
            <p:nvPr/>
          </p:nvSpPr>
          <p:spPr bwMode="auto">
            <a:xfrm>
              <a:off x="6019800" y="3111500"/>
              <a:ext cx="0" cy="368300"/>
            </a:xfrm>
            <a:prstGeom prst="line">
              <a:avLst/>
            </a:prstGeom>
            <a:noFill/>
            <a:ln w="9525">
              <a:solidFill>
                <a:schemeClr val="tx1"/>
              </a:solidFill>
              <a:round/>
              <a:headEnd/>
              <a:tailEnd/>
            </a:ln>
            <a:effectLst/>
          </p:spPr>
          <p:txBody>
            <a:bodyPr/>
            <a:lstStyle/>
            <a:p>
              <a:endParaRPr lang="en-US"/>
            </a:p>
          </p:txBody>
        </p:sp>
        <p:sp>
          <p:nvSpPr>
            <p:cNvPr id="808974" name="Oval 14"/>
            <p:cNvSpPr>
              <a:spLocks noChangeArrowheads="1"/>
            </p:cNvSpPr>
            <p:nvPr/>
          </p:nvSpPr>
          <p:spPr bwMode="auto">
            <a:xfrm>
              <a:off x="5029200" y="3249613"/>
              <a:ext cx="2057400" cy="492125"/>
            </a:xfrm>
            <a:prstGeom prst="ellipse">
              <a:avLst/>
            </a:prstGeom>
            <a:solidFill>
              <a:schemeClr val="accent1"/>
            </a:solidFill>
            <a:ln w="9525">
              <a:solidFill>
                <a:schemeClr val="tx1"/>
              </a:solidFill>
              <a:round/>
              <a:headEnd/>
              <a:tailEnd/>
            </a:ln>
            <a:effectLst/>
          </p:spPr>
          <p:txBody>
            <a:bodyPr wrap="none" anchor="ctr"/>
            <a:lstStyle/>
            <a:p>
              <a:pPr algn="ctr"/>
              <a:r>
                <a:rPr lang="en-US" sz="1400"/>
                <a:t>Increase Available</a:t>
              </a:r>
            </a:p>
            <a:p>
              <a:pPr algn="ctr"/>
              <a:r>
                <a:rPr lang="en-US" sz="1400"/>
                <a:t>Resources</a:t>
              </a:r>
            </a:p>
          </p:txBody>
        </p:sp>
        <p:sp>
          <p:nvSpPr>
            <p:cNvPr id="808975" name="AutoShape 15"/>
            <p:cNvSpPr>
              <a:spLocks noChangeArrowheads="1"/>
            </p:cNvSpPr>
            <p:nvPr/>
          </p:nvSpPr>
          <p:spPr bwMode="auto">
            <a:xfrm>
              <a:off x="4724400" y="4110038"/>
              <a:ext cx="1295400" cy="461962"/>
            </a:xfrm>
            <a:prstGeom prst="roundRect">
              <a:avLst>
                <a:gd name="adj" fmla="val 16667"/>
              </a:avLst>
            </a:prstGeom>
            <a:solidFill>
              <a:schemeClr val="accent1"/>
            </a:solidFill>
            <a:ln w="9525">
              <a:solidFill>
                <a:schemeClr val="tx1"/>
              </a:solidFill>
              <a:round/>
              <a:headEnd/>
              <a:tailEnd/>
            </a:ln>
            <a:effectLst/>
          </p:spPr>
          <p:txBody>
            <a:bodyPr wrap="none" anchor="ctr"/>
            <a:lstStyle/>
            <a:p>
              <a:pPr algn="ctr"/>
              <a:r>
                <a:rPr lang="en-US" sz="1400"/>
                <a:t>Cost</a:t>
              </a:r>
            </a:p>
          </p:txBody>
        </p:sp>
        <p:sp>
          <p:nvSpPr>
            <p:cNvPr id="808976" name="Line 16"/>
            <p:cNvSpPr>
              <a:spLocks noChangeShapeType="1"/>
            </p:cNvSpPr>
            <p:nvPr/>
          </p:nvSpPr>
          <p:spPr bwMode="auto">
            <a:xfrm flipH="1">
              <a:off x="5410200" y="3757613"/>
              <a:ext cx="609600" cy="352425"/>
            </a:xfrm>
            <a:prstGeom prst="line">
              <a:avLst/>
            </a:prstGeom>
            <a:noFill/>
            <a:ln w="9525">
              <a:solidFill>
                <a:schemeClr val="tx1"/>
              </a:solidFill>
              <a:round/>
              <a:headEnd/>
              <a:tailEnd/>
            </a:ln>
            <a:effectLst/>
          </p:spPr>
          <p:txBody>
            <a:bodyPr/>
            <a:lstStyle/>
            <a:p>
              <a:endParaRPr lang="en-US"/>
            </a:p>
          </p:txBody>
        </p:sp>
        <p:sp>
          <p:nvSpPr>
            <p:cNvPr id="808977" name="AutoShape 17"/>
            <p:cNvSpPr>
              <a:spLocks noChangeArrowheads="1"/>
            </p:cNvSpPr>
            <p:nvPr/>
          </p:nvSpPr>
          <p:spPr bwMode="auto">
            <a:xfrm>
              <a:off x="6172200" y="4110038"/>
              <a:ext cx="1295400" cy="461962"/>
            </a:xfrm>
            <a:prstGeom prst="roundRect">
              <a:avLst>
                <a:gd name="adj" fmla="val 16667"/>
              </a:avLst>
            </a:prstGeom>
            <a:solidFill>
              <a:schemeClr val="accent1"/>
            </a:solidFill>
            <a:ln w="9525">
              <a:solidFill>
                <a:schemeClr val="tx1"/>
              </a:solidFill>
              <a:round/>
              <a:headEnd/>
              <a:tailEnd/>
            </a:ln>
            <a:effectLst/>
          </p:spPr>
          <p:txBody>
            <a:bodyPr wrap="none" anchor="ctr"/>
            <a:lstStyle/>
            <a:p>
              <a:pPr algn="ctr"/>
              <a:r>
                <a:rPr lang="en-US" sz="1400"/>
                <a:t>Resource</a:t>
              </a:r>
            </a:p>
            <a:p>
              <a:pPr algn="ctr"/>
              <a:r>
                <a:rPr lang="en-US" sz="1400"/>
                <a:t>Utilization</a:t>
              </a:r>
            </a:p>
          </p:txBody>
        </p:sp>
        <p:sp>
          <p:nvSpPr>
            <p:cNvPr id="808978" name="Line 18"/>
            <p:cNvSpPr>
              <a:spLocks noChangeShapeType="1"/>
            </p:cNvSpPr>
            <p:nvPr/>
          </p:nvSpPr>
          <p:spPr bwMode="auto">
            <a:xfrm>
              <a:off x="6019800" y="3757613"/>
              <a:ext cx="838200" cy="352425"/>
            </a:xfrm>
            <a:prstGeom prst="line">
              <a:avLst/>
            </a:prstGeom>
            <a:noFill/>
            <a:ln w="9525">
              <a:solidFill>
                <a:schemeClr val="tx1"/>
              </a:solidFill>
              <a:round/>
              <a:headEnd/>
              <a:tailEnd/>
            </a:ln>
            <a:effectLst/>
          </p:spPr>
          <p:txBody>
            <a:bodyPr/>
            <a:lstStyle/>
            <a:p>
              <a:endParaRPr lang="en-US"/>
            </a:p>
          </p:txBody>
        </p:sp>
        <p:sp>
          <p:nvSpPr>
            <p:cNvPr id="808980" name="Line 20"/>
            <p:cNvSpPr>
              <a:spLocks noChangeShapeType="1"/>
            </p:cNvSpPr>
            <p:nvPr/>
          </p:nvSpPr>
          <p:spPr bwMode="auto">
            <a:xfrm>
              <a:off x="6829425" y="4572000"/>
              <a:ext cx="0" cy="368300"/>
            </a:xfrm>
            <a:prstGeom prst="line">
              <a:avLst/>
            </a:prstGeom>
            <a:noFill/>
            <a:ln w="9525">
              <a:solidFill>
                <a:schemeClr val="tx1"/>
              </a:solidFill>
              <a:round/>
              <a:headEnd/>
              <a:tailEnd/>
            </a:ln>
            <a:effectLst/>
          </p:spPr>
          <p:txBody>
            <a:bodyPr/>
            <a:lstStyle/>
            <a:p>
              <a:endParaRPr lang="en-US"/>
            </a:p>
          </p:txBody>
        </p:sp>
        <p:sp>
          <p:nvSpPr>
            <p:cNvPr id="808981" name="Oval 21"/>
            <p:cNvSpPr>
              <a:spLocks noChangeArrowheads="1"/>
            </p:cNvSpPr>
            <p:nvPr/>
          </p:nvSpPr>
          <p:spPr bwMode="auto">
            <a:xfrm>
              <a:off x="5838825" y="4710113"/>
              <a:ext cx="2057400" cy="492125"/>
            </a:xfrm>
            <a:prstGeom prst="ellipse">
              <a:avLst/>
            </a:prstGeom>
            <a:solidFill>
              <a:schemeClr val="accent1"/>
            </a:solidFill>
            <a:ln w="9525">
              <a:solidFill>
                <a:schemeClr val="tx1"/>
              </a:solidFill>
              <a:round/>
              <a:headEnd/>
              <a:tailEnd/>
            </a:ln>
            <a:effectLst/>
          </p:spPr>
          <p:txBody>
            <a:bodyPr wrap="none" anchor="ctr"/>
            <a:lstStyle/>
            <a:p>
              <a:pPr algn="ctr"/>
              <a:r>
                <a:rPr lang="en-US" sz="1400"/>
                <a:t>Scheduling</a:t>
              </a:r>
            </a:p>
            <a:p>
              <a:pPr algn="ctr"/>
              <a:r>
                <a:rPr lang="en-US" sz="1400"/>
                <a:t>Policy</a:t>
              </a:r>
            </a:p>
          </p:txBody>
        </p:sp>
        <p:sp>
          <p:nvSpPr>
            <p:cNvPr id="808982" name="AutoShape 22"/>
            <p:cNvSpPr>
              <a:spLocks noChangeArrowheads="1"/>
            </p:cNvSpPr>
            <p:nvPr/>
          </p:nvSpPr>
          <p:spPr bwMode="auto">
            <a:xfrm>
              <a:off x="5534025" y="5570538"/>
              <a:ext cx="1295400" cy="461962"/>
            </a:xfrm>
            <a:prstGeom prst="roundRect">
              <a:avLst>
                <a:gd name="adj" fmla="val 16667"/>
              </a:avLst>
            </a:prstGeom>
            <a:solidFill>
              <a:schemeClr val="accent1"/>
            </a:solidFill>
            <a:ln w="9525">
              <a:solidFill>
                <a:schemeClr val="tx1"/>
              </a:solidFill>
              <a:round/>
              <a:headEnd/>
              <a:tailEnd/>
            </a:ln>
            <a:effectLst/>
          </p:spPr>
          <p:txBody>
            <a:bodyPr wrap="none" anchor="ctr"/>
            <a:lstStyle/>
            <a:p>
              <a:pPr algn="ctr"/>
              <a:r>
                <a:rPr lang="en-US" sz="1400"/>
                <a:t>Add to</a:t>
              </a:r>
            </a:p>
            <a:p>
              <a:pPr algn="ctr"/>
              <a:r>
                <a:rPr lang="en-US" sz="1400"/>
                <a:t>system</a:t>
              </a:r>
            </a:p>
          </p:txBody>
        </p:sp>
        <p:sp>
          <p:nvSpPr>
            <p:cNvPr id="808983" name="Line 23"/>
            <p:cNvSpPr>
              <a:spLocks noChangeShapeType="1"/>
            </p:cNvSpPr>
            <p:nvPr/>
          </p:nvSpPr>
          <p:spPr bwMode="auto">
            <a:xfrm flipH="1">
              <a:off x="6219825" y="5218113"/>
              <a:ext cx="609600" cy="352425"/>
            </a:xfrm>
            <a:prstGeom prst="line">
              <a:avLst/>
            </a:prstGeom>
            <a:noFill/>
            <a:ln w="9525">
              <a:solidFill>
                <a:schemeClr val="tx1"/>
              </a:solidFill>
              <a:round/>
              <a:headEnd/>
              <a:tailEnd/>
            </a:ln>
            <a:effectLst/>
          </p:spPr>
          <p:txBody>
            <a:bodyPr/>
            <a:lstStyle/>
            <a:p>
              <a:endParaRPr lang="en-US"/>
            </a:p>
          </p:txBody>
        </p:sp>
        <p:sp>
          <p:nvSpPr>
            <p:cNvPr id="808984" name="AutoShape 24"/>
            <p:cNvSpPr>
              <a:spLocks noChangeArrowheads="1"/>
            </p:cNvSpPr>
            <p:nvPr/>
          </p:nvSpPr>
          <p:spPr bwMode="auto">
            <a:xfrm>
              <a:off x="6981825" y="5570538"/>
              <a:ext cx="1295400" cy="461962"/>
            </a:xfrm>
            <a:prstGeom prst="roundRect">
              <a:avLst>
                <a:gd name="adj" fmla="val 16667"/>
              </a:avLst>
            </a:prstGeom>
            <a:solidFill>
              <a:schemeClr val="accent1"/>
            </a:solidFill>
            <a:ln w="9525">
              <a:solidFill>
                <a:schemeClr val="tx1"/>
              </a:solidFill>
              <a:round/>
              <a:headEnd/>
              <a:tailEnd/>
            </a:ln>
            <a:effectLst/>
          </p:spPr>
          <p:txBody>
            <a:bodyPr wrap="none" anchor="ctr"/>
            <a:lstStyle/>
            <a:p>
              <a:pPr algn="ctr"/>
              <a:r>
                <a:rPr lang="en-US" sz="1400"/>
                <a:t>Modify</a:t>
              </a:r>
            </a:p>
            <a:p>
              <a:pPr algn="ctr"/>
              <a:r>
                <a:rPr lang="en-US" sz="1400"/>
                <a:t>policy</a:t>
              </a:r>
            </a:p>
          </p:txBody>
        </p:sp>
        <p:sp>
          <p:nvSpPr>
            <p:cNvPr id="808985" name="Line 25"/>
            <p:cNvSpPr>
              <a:spLocks noChangeShapeType="1"/>
            </p:cNvSpPr>
            <p:nvPr/>
          </p:nvSpPr>
          <p:spPr bwMode="auto">
            <a:xfrm>
              <a:off x="6829425" y="5218113"/>
              <a:ext cx="838200" cy="352425"/>
            </a:xfrm>
            <a:prstGeom prst="line">
              <a:avLst/>
            </a:prstGeom>
            <a:noFill/>
            <a:ln w="9525">
              <a:solidFill>
                <a:schemeClr val="tx1"/>
              </a:solidFill>
              <a:round/>
              <a:headEnd/>
              <a:tailEnd/>
            </a:ln>
            <a:effectLst/>
          </p:spPr>
          <p:txBody>
            <a:bodyPr/>
            <a:lstStyle/>
            <a:p>
              <a:endParaRPr lang="en-US"/>
            </a:p>
          </p:txBody>
        </p:sp>
      </p:grpSp>
    </p:spTree>
    <p:extLst>
      <p:ext uri="{BB962C8B-B14F-4D97-AF65-F5344CB8AC3E}">
        <p14:creationId xmlns:p14="http://schemas.microsoft.com/office/powerpoint/2010/main" val="178341910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1010" name="Rectangle 2"/>
          <p:cNvSpPr>
            <a:spLocks noGrp="1" noChangeArrowheads="1"/>
          </p:cNvSpPr>
          <p:nvPr>
            <p:ph type="title"/>
          </p:nvPr>
        </p:nvSpPr>
        <p:spPr/>
        <p:txBody>
          <a:bodyPr/>
          <a:lstStyle/>
          <a:p>
            <a:r>
              <a:rPr lang="en-US" dirty="0" err="1"/>
              <a:t>Táticas</a:t>
            </a:r>
            <a:r>
              <a:rPr lang="en-US" dirty="0"/>
              <a:t> e </a:t>
            </a:r>
            <a:r>
              <a:rPr lang="en-US" dirty="0" err="1"/>
              <a:t>Interações</a:t>
            </a:r>
            <a:r>
              <a:rPr lang="en-US" dirty="0"/>
              <a:t> - 8</a:t>
            </a:r>
          </a:p>
        </p:txBody>
      </p:sp>
      <p:sp>
        <p:nvSpPr>
          <p:cNvPr id="811011" name="Rectangle 3"/>
          <p:cNvSpPr>
            <a:spLocks noGrp="1" noChangeArrowheads="1"/>
          </p:cNvSpPr>
          <p:nvPr>
            <p:ph type="body" idx="1"/>
          </p:nvPr>
        </p:nvSpPr>
        <p:spPr/>
        <p:txBody>
          <a:bodyPr/>
          <a:lstStyle/>
          <a:p>
            <a:pPr>
              <a:spcBef>
                <a:spcPct val="25000"/>
              </a:spcBef>
              <a:buFont typeface="Wingdings" pitchFamily="2" charset="2"/>
              <a:buNone/>
            </a:pPr>
            <a:r>
              <a:rPr lang="pt-BR" dirty="0"/>
              <a:t>Uma tática para abordar a adição do </a:t>
            </a:r>
            <a:r>
              <a:rPr lang="pt-BR" dirty="0" err="1"/>
              <a:t>agendador</a:t>
            </a:r>
            <a:r>
              <a:rPr lang="pt-BR" dirty="0"/>
              <a:t> ao sistema é “Use um Intermediário”.
Os efeitos colaterais comuns do “Uso de um Intermediário” são</a:t>
            </a:r>
            <a:r>
              <a:rPr lang="en-US" dirty="0"/>
              <a:t>:</a:t>
            </a:r>
          </a:p>
          <a:p>
            <a:pPr>
              <a:spcBef>
                <a:spcPct val="25000"/>
              </a:spcBef>
            </a:pPr>
            <a:r>
              <a:rPr lang="pt-BR" sz="2400" dirty="0"/>
              <a:t>Modificabilidade: como garantir que toda comunicação passe pelo intermediário?</a:t>
            </a:r>
            <a:endParaRPr lang="en-US" sz="2400" dirty="0"/>
          </a:p>
        </p:txBody>
      </p:sp>
    </p:spTree>
    <p:extLst>
      <p:ext uri="{BB962C8B-B14F-4D97-AF65-F5344CB8AC3E}">
        <p14:creationId xmlns:p14="http://schemas.microsoft.com/office/powerpoint/2010/main" val="2950203272"/>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3058" name="Rectangle 2"/>
          <p:cNvSpPr>
            <a:spLocks noGrp="1" noChangeArrowheads="1"/>
          </p:cNvSpPr>
          <p:nvPr>
            <p:ph type="title"/>
          </p:nvPr>
        </p:nvSpPr>
        <p:spPr/>
        <p:txBody>
          <a:bodyPr/>
          <a:lstStyle/>
          <a:p>
            <a:r>
              <a:rPr lang="en-US" dirty="0" err="1"/>
              <a:t>Táticas</a:t>
            </a:r>
            <a:r>
              <a:rPr lang="en-US" dirty="0"/>
              <a:t> e </a:t>
            </a:r>
            <a:r>
              <a:rPr lang="en-US" dirty="0" err="1"/>
              <a:t>Interações</a:t>
            </a:r>
            <a:r>
              <a:rPr lang="en-US" dirty="0"/>
              <a:t> - 9</a:t>
            </a:r>
          </a:p>
        </p:txBody>
      </p:sp>
      <p:grpSp>
        <p:nvGrpSpPr>
          <p:cNvPr id="28" name="Group 27"/>
          <p:cNvGrpSpPr/>
          <p:nvPr/>
        </p:nvGrpSpPr>
        <p:grpSpPr>
          <a:xfrm>
            <a:off x="611560" y="1344959"/>
            <a:ext cx="6067425" cy="4532313"/>
            <a:chOff x="1676400" y="1066800"/>
            <a:chExt cx="6067425" cy="4532313"/>
          </a:xfrm>
        </p:grpSpPr>
        <p:sp>
          <p:nvSpPr>
            <p:cNvPr id="813059" name="Rectangle 3"/>
            <p:cNvSpPr>
              <a:spLocks noChangeArrowheads="1"/>
            </p:cNvSpPr>
            <p:nvPr/>
          </p:nvSpPr>
          <p:spPr bwMode="auto">
            <a:xfrm>
              <a:off x="2819400" y="1066800"/>
              <a:ext cx="2057400" cy="387350"/>
            </a:xfrm>
            <a:prstGeom prst="rect">
              <a:avLst/>
            </a:prstGeom>
            <a:solidFill>
              <a:schemeClr val="accent1"/>
            </a:solidFill>
            <a:ln w="9525">
              <a:solidFill>
                <a:schemeClr val="tx1"/>
              </a:solidFill>
              <a:miter lim="800000"/>
              <a:headEnd/>
              <a:tailEnd/>
            </a:ln>
            <a:effectLst/>
          </p:spPr>
          <p:txBody>
            <a:bodyPr wrap="none" anchor="ctr"/>
            <a:lstStyle/>
            <a:p>
              <a:pPr algn="ctr">
                <a:lnSpc>
                  <a:spcPct val="80000"/>
                </a:lnSpc>
              </a:pPr>
              <a:r>
                <a:rPr lang="en-US" sz="1400"/>
                <a:t>System</a:t>
              </a:r>
            </a:p>
          </p:txBody>
        </p:sp>
        <p:sp>
          <p:nvSpPr>
            <p:cNvPr id="813060" name="Line 4"/>
            <p:cNvSpPr>
              <a:spLocks noChangeShapeType="1"/>
            </p:cNvSpPr>
            <p:nvPr/>
          </p:nvSpPr>
          <p:spPr bwMode="auto">
            <a:xfrm>
              <a:off x="3886200" y="1454150"/>
              <a:ext cx="0" cy="169863"/>
            </a:xfrm>
            <a:prstGeom prst="line">
              <a:avLst/>
            </a:prstGeom>
            <a:noFill/>
            <a:ln w="9525">
              <a:solidFill>
                <a:schemeClr val="tx1"/>
              </a:solidFill>
              <a:round/>
              <a:headEnd/>
              <a:tailEnd/>
            </a:ln>
            <a:effectLst/>
          </p:spPr>
          <p:txBody>
            <a:bodyPr/>
            <a:lstStyle/>
            <a:p>
              <a:endParaRPr lang="en-US"/>
            </a:p>
          </p:txBody>
        </p:sp>
        <p:sp>
          <p:nvSpPr>
            <p:cNvPr id="813061" name="Oval 5"/>
            <p:cNvSpPr>
              <a:spLocks noChangeArrowheads="1"/>
            </p:cNvSpPr>
            <p:nvPr/>
          </p:nvSpPr>
          <p:spPr bwMode="auto">
            <a:xfrm>
              <a:off x="2895600" y="1624013"/>
              <a:ext cx="1981200" cy="206375"/>
            </a:xfrm>
            <a:prstGeom prst="ellipse">
              <a:avLst/>
            </a:prstGeom>
            <a:solidFill>
              <a:schemeClr val="accent1"/>
            </a:solidFill>
            <a:ln w="9525">
              <a:solidFill>
                <a:schemeClr val="tx1"/>
              </a:solidFill>
              <a:round/>
              <a:headEnd/>
              <a:tailEnd/>
            </a:ln>
            <a:effectLst/>
          </p:spPr>
          <p:txBody>
            <a:bodyPr wrap="none" anchor="ctr"/>
            <a:lstStyle/>
            <a:p>
              <a:pPr algn="ctr">
                <a:lnSpc>
                  <a:spcPct val="80000"/>
                </a:lnSpc>
              </a:pPr>
              <a:r>
                <a:rPr lang="en-US" sz="1400"/>
                <a:t>Ping/Echo</a:t>
              </a:r>
            </a:p>
          </p:txBody>
        </p:sp>
        <p:sp>
          <p:nvSpPr>
            <p:cNvPr id="813062" name="AutoShape 6"/>
            <p:cNvSpPr>
              <a:spLocks noChangeArrowheads="1"/>
            </p:cNvSpPr>
            <p:nvPr/>
          </p:nvSpPr>
          <p:spPr bwMode="auto">
            <a:xfrm>
              <a:off x="1676400" y="2081213"/>
              <a:ext cx="1295400" cy="339725"/>
            </a:xfrm>
            <a:prstGeom prst="roundRect">
              <a:avLst>
                <a:gd name="adj" fmla="val 16667"/>
              </a:avLst>
            </a:prstGeom>
            <a:solidFill>
              <a:schemeClr val="accent1"/>
            </a:solidFill>
            <a:ln w="9525">
              <a:solidFill>
                <a:schemeClr val="tx1"/>
              </a:solidFill>
              <a:round/>
              <a:headEnd/>
              <a:tailEnd/>
            </a:ln>
            <a:effectLst/>
          </p:spPr>
          <p:txBody>
            <a:bodyPr wrap="none" anchor="ctr"/>
            <a:lstStyle/>
            <a:p>
              <a:pPr algn="ctr">
                <a:lnSpc>
                  <a:spcPct val="80000"/>
                </a:lnSpc>
              </a:pPr>
              <a:r>
                <a:rPr lang="en-US" sz="1400"/>
                <a:t>Add to </a:t>
              </a:r>
            </a:p>
            <a:p>
              <a:pPr algn="ctr">
                <a:lnSpc>
                  <a:spcPct val="80000"/>
                </a:lnSpc>
              </a:pPr>
              <a:r>
                <a:rPr lang="en-US" sz="1400"/>
                <a:t>system</a:t>
              </a:r>
            </a:p>
          </p:txBody>
        </p:sp>
        <p:sp>
          <p:nvSpPr>
            <p:cNvPr id="813063" name="Line 7"/>
            <p:cNvSpPr>
              <a:spLocks noChangeShapeType="1"/>
            </p:cNvSpPr>
            <p:nvPr/>
          </p:nvSpPr>
          <p:spPr bwMode="auto">
            <a:xfrm flipH="1">
              <a:off x="2362200" y="1830388"/>
              <a:ext cx="1524000" cy="250825"/>
            </a:xfrm>
            <a:prstGeom prst="line">
              <a:avLst/>
            </a:prstGeom>
            <a:noFill/>
            <a:ln w="9525">
              <a:solidFill>
                <a:schemeClr val="tx1"/>
              </a:solidFill>
              <a:round/>
              <a:headEnd/>
              <a:tailEnd/>
            </a:ln>
            <a:effectLst/>
          </p:spPr>
          <p:txBody>
            <a:bodyPr/>
            <a:lstStyle/>
            <a:p>
              <a:endParaRPr lang="en-US"/>
            </a:p>
          </p:txBody>
        </p:sp>
        <p:sp>
          <p:nvSpPr>
            <p:cNvPr id="813064" name="AutoShape 8"/>
            <p:cNvSpPr>
              <a:spLocks noChangeArrowheads="1"/>
            </p:cNvSpPr>
            <p:nvPr/>
          </p:nvSpPr>
          <p:spPr bwMode="auto">
            <a:xfrm>
              <a:off x="3238500" y="2081213"/>
              <a:ext cx="1295400" cy="339725"/>
            </a:xfrm>
            <a:prstGeom prst="roundRect">
              <a:avLst>
                <a:gd name="adj" fmla="val 16667"/>
              </a:avLst>
            </a:prstGeom>
            <a:solidFill>
              <a:schemeClr val="accent1"/>
            </a:solidFill>
            <a:ln w="9525">
              <a:solidFill>
                <a:schemeClr val="tx1"/>
              </a:solidFill>
              <a:round/>
              <a:headEnd/>
              <a:tailEnd/>
            </a:ln>
            <a:effectLst/>
          </p:spPr>
          <p:txBody>
            <a:bodyPr wrap="none" anchor="ctr"/>
            <a:lstStyle/>
            <a:p>
              <a:pPr algn="ctr">
                <a:lnSpc>
                  <a:spcPct val="80000"/>
                </a:lnSpc>
              </a:pPr>
              <a:r>
                <a:rPr lang="en-US" sz="1400"/>
                <a:t>Ping</a:t>
              </a:r>
            </a:p>
            <a:p>
              <a:pPr algn="ctr">
                <a:lnSpc>
                  <a:spcPct val="80000"/>
                </a:lnSpc>
              </a:pPr>
              <a:r>
                <a:rPr lang="en-US" sz="1400"/>
                <a:t>flood</a:t>
              </a:r>
            </a:p>
          </p:txBody>
        </p:sp>
        <p:sp>
          <p:nvSpPr>
            <p:cNvPr id="813065" name="Line 9"/>
            <p:cNvSpPr>
              <a:spLocks noChangeShapeType="1"/>
            </p:cNvSpPr>
            <p:nvPr/>
          </p:nvSpPr>
          <p:spPr bwMode="auto">
            <a:xfrm>
              <a:off x="3886200" y="1830388"/>
              <a:ext cx="0" cy="250825"/>
            </a:xfrm>
            <a:prstGeom prst="line">
              <a:avLst/>
            </a:prstGeom>
            <a:noFill/>
            <a:ln w="9525">
              <a:solidFill>
                <a:schemeClr val="tx1"/>
              </a:solidFill>
              <a:round/>
              <a:headEnd/>
              <a:tailEnd/>
            </a:ln>
            <a:effectLst/>
          </p:spPr>
          <p:txBody>
            <a:bodyPr/>
            <a:lstStyle/>
            <a:p>
              <a:endParaRPr lang="en-US"/>
            </a:p>
          </p:txBody>
        </p:sp>
        <p:sp>
          <p:nvSpPr>
            <p:cNvPr id="813066" name="AutoShape 10"/>
            <p:cNvSpPr>
              <a:spLocks noChangeArrowheads="1"/>
            </p:cNvSpPr>
            <p:nvPr/>
          </p:nvSpPr>
          <p:spPr bwMode="auto">
            <a:xfrm>
              <a:off x="4800600" y="2081213"/>
              <a:ext cx="1295400" cy="339725"/>
            </a:xfrm>
            <a:prstGeom prst="roundRect">
              <a:avLst>
                <a:gd name="adj" fmla="val 16667"/>
              </a:avLst>
            </a:prstGeom>
            <a:solidFill>
              <a:schemeClr val="accent1"/>
            </a:solidFill>
            <a:ln w="9525">
              <a:solidFill>
                <a:schemeClr val="tx1"/>
              </a:solidFill>
              <a:round/>
              <a:headEnd/>
              <a:tailEnd/>
            </a:ln>
            <a:effectLst/>
          </p:spPr>
          <p:txBody>
            <a:bodyPr wrap="none" anchor="ctr"/>
            <a:lstStyle/>
            <a:p>
              <a:pPr algn="ctr">
                <a:lnSpc>
                  <a:spcPct val="80000"/>
                </a:lnSpc>
              </a:pPr>
              <a:r>
                <a:rPr lang="en-US" sz="1400"/>
                <a:t>Performance</a:t>
              </a:r>
            </a:p>
            <a:p>
              <a:pPr algn="ctr">
                <a:lnSpc>
                  <a:spcPct val="80000"/>
                </a:lnSpc>
              </a:pPr>
              <a:r>
                <a:rPr lang="en-US" sz="1400"/>
                <a:t>overhead</a:t>
              </a:r>
            </a:p>
          </p:txBody>
        </p:sp>
        <p:sp>
          <p:nvSpPr>
            <p:cNvPr id="813067" name="Line 11"/>
            <p:cNvSpPr>
              <a:spLocks noChangeShapeType="1"/>
            </p:cNvSpPr>
            <p:nvPr/>
          </p:nvSpPr>
          <p:spPr bwMode="auto">
            <a:xfrm>
              <a:off x="3886200" y="1830388"/>
              <a:ext cx="1600200" cy="250825"/>
            </a:xfrm>
            <a:prstGeom prst="line">
              <a:avLst/>
            </a:prstGeom>
            <a:noFill/>
            <a:ln w="9525">
              <a:solidFill>
                <a:schemeClr val="tx1"/>
              </a:solidFill>
              <a:round/>
              <a:headEnd/>
              <a:tailEnd/>
            </a:ln>
            <a:effectLst/>
          </p:spPr>
          <p:txBody>
            <a:bodyPr/>
            <a:lstStyle/>
            <a:p>
              <a:endParaRPr lang="en-US"/>
            </a:p>
          </p:txBody>
        </p:sp>
        <p:sp>
          <p:nvSpPr>
            <p:cNvPr id="813068" name="Line 12"/>
            <p:cNvSpPr>
              <a:spLocks noChangeShapeType="1"/>
            </p:cNvSpPr>
            <p:nvPr/>
          </p:nvSpPr>
          <p:spPr bwMode="auto">
            <a:xfrm>
              <a:off x="5486400" y="2409825"/>
              <a:ext cx="0" cy="273050"/>
            </a:xfrm>
            <a:prstGeom prst="line">
              <a:avLst/>
            </a:prstGeom>
            <a:noFill/>
            <a:ln w="9525">
              <a:solidFill>
                <a:schemeClr val="tx1"/>
              </a:solidFill>
              <a:round/>
              <a:headEnd/>
              <a:tailEnd/>
            </a:ln>
            <a:effectLst/>
          </p:spPr>
          <p:txBody>
            <a:bodyPr/>
            <a:lstStyle/>
            <a:p>
              <a:endParaRPr lang="en-US"/>
            </a:p>
          </p:txBody>
        </p:sp>
        <p:sp>
          <p:nvSpPr>
            <p:cNvPr id="813069" name="Oval 13"/>
            <p:cNvSpPr>
              <a:spLocks noChangeArrowheads="1"/>
            </p:cNvSpPr>
            <p:nvPr/>
          </p:nvSpPr>
          <p:spPr bwMode="auto">
            <a:xfrm>
              <a:off x="4495800" y="2513013"/>
              <a:ext cx="2057400" cy="363537"/>
            </a:xfrm>
            <a:prstGeom prst="ellipse">
              <a:avLst/>
            </a:prstGeom>
            <a:solidFill>
              <a:schemeClr val="accent1"/>
            </a:solidFill>
            <a:ln w="9525">
              <a:solidFill>
                <a:schemeClr val="tx1"/>
              </a:solidFill>
              <a:round/>
              <a:headEnd/>
              <a:tailEnd/>
            </a:ln>
            <a:effectLst/>
          </p:spPr>
          <p:txBody>
            <a:bodyPr wrap="none" anchor="ctr"/>
            <a:lstStyle/>
            <a:p>
              <a:pPr algn="ctr">
                <a:lnSpc>
                  <a:spcPct val="80000"/>
                </a:lnSpc>
              </a:pPr>
              <a:r>
                <a:rPr lang="en-US" sz="1400" dirty="0"/>
                <a:t>Increase Available</a:t>
              </a:r>
            </a:p>
            <a:p>
              <a:pPr algn="ctr">
                <a:lnSpc>
                  <a:spcPct val="80000"/>
                </a:lnSpc>
              </a:pPr>
              <a:r>
                <a:rPr lang="en-US" sz="1400" dirty="0"/>
                <a:t>Resources</a:t>
              </a:r>
            </a:p>
          </p:txBody>
        </p:sp>
        <p:sp>
          <p:nvSpPr>
            <p:cNvPr id="813070" name="AutoShape 14"/>
            <p:cNvSpPr>
              <a:spLocks noChangeArrowheads="1"/>
            </p:cNvSpPr>
            <p:nvPr/>
          </p:nvSpPr>
          <p:spPr bwMode="auto">
            <a:xfrm>
              <a:off x="4191000" y="3149600"/>
              <a:ext cx="1295400" cy="341313"/>
            </a:xfrm>
            <a:prstGeom prst="roundRect">
              <a:avLst>
                <a:gd name="adj" fmla="val 16667"/>
              </a:avLst>
            </a:prstGeom>
            <a:solidFill>
              <a:schemeClr val="accent1"/>
            </a:solidFill>
            <a:ln w="9525">
              <a:solidFill>
                <a:schemeClr val="tx1"/>
              </a:solidFill>
              <a:round/>
              <a:headEnd/>
              <a:tailEnd/>
            </a:ln>
            <a:effectLst/>
          </p:spPr>
          <p:txBody>
            <a:bodyPr wrap="none" anchor="ctr"/>
            <a:lstStyle/>
            <a:p>
              <a:pPr algn="ctr">
                <a:lnSpc>
                  <a:spcPct val="80000"/>
                </a:lnSpc>
              </a:pPr>
              <a:r>
                <a:rPr lang="en-US" sz="1400"/>
                <a:t>Cost</a:t>
              </a:r>
            </a:p>
          </p:txBody>
        </p:sp>
        <p:sp>
          <p:nvSpPr>
            <p:cNvPr id="813071" name="Line 15"/>
            <p:cNvSpPr>
              <a:spLocks noChangeShapeType="1"/>
            </p:cNvSpPr>
            <p:nvPr/>
          </p:nvSpPr>
          <p:spPr bwMode="auto">
            <a:xfrm flipH="1">
              <a:off x="4876800" y="2889250"/>
              <a:ext cx="609600" cy="260350"/>
            </a:xfrm>
            <a:prstGeom prst="line">
              <a:avLst/>
            </a:prstGeom>
            <a:noFill/>
            <a:ln w="9525">
              <a:solidFill>
                <a:schemeClr val="tx1"/>
              </a:solidFill>
              <a:round/>
              <a:headEnd/>
              <a:tailEnd/>
            </a:ln>
            <a:effectLst/>
          </p:spPr>
          <p:txBody>
            <a:bodyPr/>
            <a:lstStyle/>
            <a:p>
              <a:endParaRPr lang="en-US"/>
            </a:p>
          </p:txBody>
        </p:sp>
        <p:sp>
          <p:nvSpPr>
            <p:cNvPr id="813072" name="AutoShape 16"/>
            <p:cNvSpPr>
              <a:spLocks noChangeArrowheads="1"/>
            </p:cNvSpPr>
            <p:nvPr/>
          </p:nvSpPr>
          <p:spPr bwMode="auto">
            <a:xfrm>
              <a:off x="5638800" y="3149600"/>
              <a:ext cx="1295400" cy="341313"/>
            </a:xfrm>
            <a:prstGeom prst="roundRect">
              <a:avLst>
                <a:gd name="adj" fmla="val 16667"/>
              </a:avLst>
            </a:prstGeom>
            <a:solidFill>
              <a:schemeClr val="accent1"/>
            </a:solidFill>
            <a:ln w="9525">
              <a:solidFill>
                <a:schemeClr val="tx1"/>
              </a:solidFill>
              <a:round/>
              <a:headEnd/>
              <a:tailEnd/>
            </a:ln>
            <a:effectLst/>
          </p:spPr>
          <p:txBody>
            <a:bodyPr wrap="none" anchor="ctr"/>
            <a:lstStyle/>
            <a:p>
              <a:pPr algn="ctr">
                <a:lnSpc>
                  <a:spcPct val="80000"/>
                </a:lnSpc>
              </a:pPr>
              <a:r>
                <a:rPr lang="en-US" sz="1400"/>
                <a:t>Resource</a:t>
              </a:r>
            </a:p>
            <a:p>
              <a:pPr algn="ctr">
                <a:lnSpc>
                  <a:spcPct val="80000"/>
                </a:lnSpc>
              </a:pPr>
              <a:r>
                <a:rPr lang="en-US" sz="1400"/>
                <a:t>Utilization</a:t>
              </a:r>
            </a:p>
          </p:txBody>
        </p:sp>
        <p:sp>
          <p:nvSpPr>
            <p:cNvPr id="813073" name="Line 17"/>
            <p:cNvSpPr>
              <a:spLocks noChangeShapeType="1"/>
            </p:cNvSpPr>
            <p:nvPr/>
          </p:nvSpPr>
          <p:spPr bwMode="auto">
            <a:xfrm>
              <a:off x="5486400" y="2889250"/>
              <a:ext cx="838200" cy="260350"/>
            </a:xfrm>
            <a:prstGeom prst="line">
              <a:avLst/>
            </a:prstGeom>
            <a:noFill/>
            <a:ln w="9525">
              <a:solidFill>
                <a:schemeClr val="tx1"/>
              </a:solidFill>
              <a:round/>
              <a:headEnd/>
              <a:tailEnd/>
            </a:ln>
            <a:effectLst/>
          </p:spPr>
          <p:txBody>
            <a:bodyPr/>
            <a:lstStyle/>
            <a:p>
              <a:endParaRPr lang="en-US"/>
            </a:p>
          </p:txBody>
        </p:sp>
        <p:sp>
          <p:nvSpPr>
            <p:cNvPr id="813074" name="Line 18"/>
            <p:cNvSpPr>
              <a:spLocks noChangeShapeType="1"/>
            </p:cNvSpPr>
            <p:nvPr/>
          </p:nvSpPr>
          <p:spPr bwMode="auto">
            <a:xfrm>
              <a:off x="6296025" y="3490913"/>
              <a:ext cx="0" cy="273050"/>
            </a:xfrm>
            <a:prstGeom prst="line">
              <a:avLst/>
            </a:prstGeom>
            <a:noFill/>
            <a:ln w="9525">
              <a:solidFill>
                <a:schemeClr val="tx1"/>
              </a:solidFill>
              <a:round/>
              <a:headEnd/>
              <a:tailEnd/>
            </a:ln>
            <a:effectLst/>
          </p:spPr>
          <p:txBody>
            <a:bodyPr/>
            <a:lstStyle/>
            <a:p>
              <a:endParaRPr lang="en-US"/>
            </a:p>
          </p:txBody>
        </p:sp>
        <p:sp>
          <p:nvSpPr>
            <p:cNvPr id="813075" name="Oval 19"/>
            <p:cNvSpPr>
              <a:spLocks noChangeArrowheads="1"/>
            </p:cNvSpPr>
            <p:nvPr/>
          </p:nvSpPr>
          <p:spPr bwMode="auto">
            <a:xfrm>
              <a:off x="5305425" y="3594100"/>
              <a:ext cx="2057400" cy="363538"/>
            </a:xfrm>
            <a:prstGeom prst="ellipse">
              <a:avLst/>
            </a:prstGeom>
            <a:solidFill>
              <a:schemeClr val="accent1"/>
            </a:solidFill>
            <a:ln w="9525">
              <a:solidFill>
                <a:schemeClr val="tx1"/>
              </a:solidFill>
              <a:round/>
              <a:headEnd/>
              <a:tailEnd/>
            </a:ln>
            <a:effectLst/>
          </p:spPr>
          <p:txBody>
            <a:bodyPr wrap="none" anchor="ctr"/>
            <a:lstStyle/>
            <a:p>
              <a:pPr algn="ctr">
                <a:lnSpc>
                  <a:spcPct val="80000"/>
                </a:lnSpc>
              </a:pPr>
              <a:r>
                <a:rPr lang="en-US" sz="1400"/>
                <a:t>Scheduling</a:t>
              </a:r>
            </a:p>
            <a:p>
              <a:pPr algn="ctr">
                <a:lnSpc>
                  <a:spcPct val="80000"/>
                </a:lnSpc>
              </a:pPr>
              <a:r>
                <a:rPr lang="en-US" sz="1400"/>
                <a:t>Policy</a:t>
              </a:r>
            </a:p>
          </p:txBody>
        </p:sp>
        <p:sp>
          <p:nvSpPr>
            <p:cNvPr id="813076" name="AutoShape 20"/>
            <p:cNvSpPr>
              <a:spLocks noChangeArrowheads="1"/>
            </p:cNvSpPr>
            <p:nvPr/>
          </p:nvSpPr>
          <p:spPr bwMode="auto">
            <a:xfrm>
              <a:off x="5000625" y="4230688"/>
              <a:ext cx="1295400" cy="341312"/>
            </a:xfrm>
            <a:prstGeom prst="roundRect">
              <a:avLst>
                <a:gd name="adj" fmla="val 16667"/>
              </a:avLst>
            </a:prstGeom>
            <a:solidFill>
              <a:schemeClr val="accent1"/>
            </a:solidFill>
            <a:ln w="9525">
              <a:solidFill>
                <a:schemeClr val="tx1"/>
              </a:solidFill>
              <a:round/>
              <a:headEnd/>
              <a:tailEnd/>
            </a:ln>
            <a:effectLst/>
          </p:spPr>
          <p:txBody>
            <a:bodyPr wrap="none" anchor="ctr"/>
            <a:lstStyle/>
            <a:p>
              <a:pPr algn="ctr">
                <a:lnSpc>
                  <a:spcPct val="80000"/>
                </a:lnSpc>
              </a:pPr>
              <a:r>
                <a:rPr lang="en-US" sz="1400"/>
                <a:t>Add to</a:t>
              </a:r>
            </a:p>
            <a:p>
              <a:pPr algn="ctr">
                <a:lnSpc>
                  <a:spcPct val="80000"/>
                </a:lnSpc>
              </a:pPr>
              <a:r>
                <a:rPr lang="en-US" sz="1400"/>
                <a:t>system</a:t>
              </a:r>
            </a:p>
          </p:txBody>
        </p:sp>
        <p:sp>
          <p:nvSpPr>
            <p:cNvPr id="813077" name="Line 21"/>
            <p:cNvSpPr>
              <a:spLocks noChangeShapeType="1"/>
            </p:cNvSpPr>
            <p:nvPr/>
          </p:nvSpPr>
          <p:spPr bwMode="auto">
            <a:xfrm flipH="1">
              <a:off x="5686425" y="3968750"/>
              <a:ext cx="609600" cy="261938"/>
            </a:xfrm>
            <a:prstGeom prst="line">
              <a:avLst/>
            </a:prstGeom>
            <a:noFill/>
            <a:ln w="9525">
              <a:solidFill>
                <a:schemeClr val="tx1"/>
              </a:solidFill>
              <a:round/>
              <a:headEnd/>
              <a:tailEnd/>
            </a:ln>
            <a:effectLst/>
          </p:spPr>
          <p:txBody>
            <a:bodyPr/>
            <a:lstStyle/>
            <a:p>
              <a:endParaRPr lang="en-US"/>
            </a:p>
          </p:txBody>
        </p:sp>
        <p:sp>
          <p:nvSpPr>
            <p:cNvPr id="813078" name="AutoShape 22"/>
            <p:cNvSpPr>
              <a:spLocks noChangeArrowheads="1"/>
            </p:cNvSpPr>
            <p:nvPr/>
          </p:nvSpPr>
          <p:spPr bwMode="auto">
            <a:xfrm>
              <a:off x="6448425" y="4230688"/>
              <a:ext cx="1295400" cy="341312"/>
            </a:xfrm>
            <a:prstGeom prst="roundRect">
              <a:avLst>
                <a:gd name="adj" fmla="val 16667"/>
              </a:avLst>
            </a:prstGeom>
            <a:solidFill>
              <a:schemeClr val="accent1"/>
            </a:solidFill>
            <a:ln w="9525">
              <a:solidFill>
                <a:schemeClr val="tx1"/>
              </a:solidFill>
              <a:round/>
              <a:headEnd/>
              <a:tailEnd/>
            </a:ln>
            <a:effectLst/>
          </p:spPr>
          <p:txBody>
            <a:bodyPr wrap="none" anchor="ctr"/>
            <a:lstStyle/>
            <a:p>
              <a:pPr algn="ctr">
                <a:lnSpc>
                  <a:spcPct val="80000"/>
                </a:lnSpc>
              </a:pPr>
              <a:r>
                <a:rPr lang="en-US" sz="1400"/>
                <a:t>Modify</a:t>
              </a:r>
            </a:p>
            <a:p>
              <a:pPr algn="ctr">
                <a:lnSpc>
                  <a:spcPct val="80000"/>
                </a:lnSpc>
              </a:pPr>
              <a:r>
                <a:rPr lang="en-US" sz="1400"/>
                <a:t>policy</a:t>
              </a:r>
            </a:p>
          </p:txBody>
        </p:sp>
        <p:sp>
          <p:nvSpPr>
            <p:cNvPr id="813079" name="Line 23"/>
            <p:cNvSpPr>
              <a:spLocks noChangeShapeType="1"/>
            </p:cNvSpPr>
            <p:nvPr/>
          </p:nvSpPr>
          <p:spPr bwMode="auto">
            <a:xfrm>
              <a:off x="6296025" y="3968750"/>
              <a:ext cx="838200" cy="261938"/>
            </a:xfrm>
            <a:prstGeom prst="line">
              <a:avLst/>
            </a:prstGeom>
            <a:noFill/>
            <a:ln w="9525">
              <a:solidFill>
                <a:schemeClr val="tx1"/>
              </a:solidFill>
              <a:round/>
              <a:headEnd/>
              <a:tailEnd/>
            </a:ln>
            <a:effectLst/>
          </p:spPr>
          <p:txBody>
            <a:bodyPr/>
            <a:lstStyle/>
            <a:p>
              <a:endParaRPr lang="en-US"/>
            </a:p>
          </p:txBody>
        </p:sp>
        <p:sp>
          <p:nvSpPr>
            <p:cNvPr id="813081" name="Line 25"/>
            <p:cNvSpPr>
              <a:spLocks noChangeShapeType="1"/>
            </p:cNvSpPr>
            <p:nvPr/>
          </p:nvSpPr>
          <p:spPr bwMode="auto">
            <a:xfrm>
              <a:off x="5638800" y="4572000"/>
              <a:ext cx="0" cy="273050"/>
            </a:xfrm>
            <a:prstGeom prst="line">
              <a:avLst/>
            </a:prstGeom>
            <a:noFill/>
            <a:ln w="9525">
              <a:solidFill>
                <a:schemeClr val="tx1"/>
              </a:solidFill>
              <a:round/>
              <a:headEnd/>
              <a:tailEnd/>
            </a:ln>
            <a:effectLst/>
          </p:spPr>
          <p:txBody>
            <a:bodyPr/>
            <a:lstStyle/>
            <a:p>
              <a:endParaRPr lang="en-US"/>
            </a:p>
          </p:txBody>
        </p:sp>
        <p:sp>
          <p:nvSpPr>
            <p:cNvPr id="813082" name="Oval 26"/>
            <p:cNvSpPr>
              <a:spLocks noChangeArrowheads="1"/>
            </p:cNvSpPr>
            <p:nvPr/>
          </p:nvSpPr>
          <p:spPr bwMode="auto">
            <a:xfrm>
              <a:off x="4648200" y="4675188"/>
              <a:ext cx="2057400" cy="363537"/>
            </a:xfrm>
            <a:prstGeom prst="ellipse">
              <a:avLst/>
            </a:prstGeom>
            <a:solidFill>
              <a:schemeClr val="accent1"/>
            </a:solidFill>
            <a:ln w="9525">
              <a:solidFill>
                <a:schemeClr val="tx1"/>
              </a:solidFill>
              <a:round/>
              <a:headEnd/>
              <a:tailEnd/>
            </a:ln>
            <a:effectLst/>
          </p:spPr>
          <p:txBody>
            <a:bodyPr wrap="none" anchor="ctr"/>
            <a:lstStyle/>
            <a:p>
              <a:pPr algn="ctr">
                <a:lnSpc>
                  <a:spcPct val="80000"/>
                </a:lnSpc>
              </a:pPr>
              <a:r>
                <a:rPr lang="en-US" sz="1400"/>
                <a:t>Use an </a:t>
              </a:r>
            </a:p>
            <a:p>
              <a:pPr algn="ctr">
                <a:lnSpc>
                  <a:spcPct val="80000"/>
                </a:lnSpc>
              </a:pPr>
              <a:r>
                <a:rPr lang="en-US" sz="1400"/>
                <a:t>Intermediary</a:t>
              </a:r>
            </a:p>
          </p:txBody>
        </p:sp>
        <p:sp>
          <p:nvSpPr>
            <p:cNvPr id="813083" name="AutoShape 27"/>
            <p:cNvSpPr>
              <a:spLocks noChangeArrowheads="1"/>
            </p:cNvSpPr>
            <p:nvPr/>
          </p:nvSpPr>
          <p:spPr bwMode="auto">
            <a:xfrm>
              <a:off x="4953000" y="5257800"/>
              <a:ext cx="1295400" cy="341313"/>
            </a:xfrm>
            <a:prstGeom prst="roundRect">
              <a:avLst>
                <a:gd name="adj" fmla="val 16667"/>
              </a:avLst>
            </a:prstGeom>
            <a:solidFill>
              <a:schemeClr val="accent1"/>
            </a:solidFill>
            <a:ln w="9525">
              <a:solidFill>
                <a:schemeClr val="tx1"/>
              </a:solidFill>
              <a:round/>
              <a:headEnd/>
              <a:tailEnd/>
            </a:ln>
            <a:effectLst/>
          </p:spPr>
          <p:txBody>
            <a:bodyPr wrap="none" anchor="ctr"/>
            <a:lstStyle/>
            <a:p>
              <a:pPr algn="ctr">
                <a:lnSpc>
                  <a:spcPct val="80000"/>
                </a:lnSpc>
              </a:pPr>
              <a:r>
                <a:rPr lang="en-US" sz="1400"/>
                <a:t>Ensure</a:t>
              </a:r>
            </a:p>
            <a:p>
              <a:pPr algn="ctr">
                <a:lnSpc>
                  <a:spcPct val="80000"/>
                </a:lnSpc>
              </a:pPr>
              <a:r>
                <a:rPr lang="en-US" sz="1400"/>
                <a:t>usage</a:t>
              </a:r>
            </a:p>
          </p:txBody>
        </p:sp>
        <p:sp>
          <p:nvSpPr>
            <p:cNvPr id="813084" name="Line 28"/>
            <p:cNvSpPr>
              <a:spLocks noChangeShapeType="1"/>
            </p:cNvSpPr>
            <p:nvPr/>
          </p:nvSpPr>
          <p:spPr bwMode="auto">
            <a:xfrm flipH="1">
              <a:off x="5638800" y="5049838"/>
              <a:ext cx="0" cy="207962"/>
            </a:xfrm>
            <a:prstGeom prst="line">
              <a:avLst/>
            </a:prstGeom>
            <a:noFill/>
            <a:ln w="9525">
              <a:solidFill>
                <a:schemeClr val="tx1"/>
              </a:solidFill>
              <a:round/>
              <a:headEnd/>
              <a:tailEnd/>
            </a:ln>
            <a:effectLst/>
          </p:spPr>
          <p:txBody>
            <a:bodyPr/>
            <a:lstStyle/>
            <a:p>
              <a:endParaRPr lang="en-US"/>
            </a:p>
          </p:txBody>
        </p:sp>
      </p:grpSp>
    </p:spTree>
    <p:extLst>
      <p:ext uri="{BB962C8B-B14F-4D97-AF65-F5344CB8AC3E}">
        <p14:creationId xmlns:p14="http://schemas.microsoft.com/office/powerpoint/2010/main" val="123757698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5106" name="Rectangle 2"/>
          <p:cNvSpPr>
            <a:spLocks noGrp="1" noChangeArrowheads="1"/>
          </p:cNvSpPr>
          <p:nvPr>
            <p:ph type="title"/>
          </p:nvPr>
        </p:nvSpPr>
        <p:spPr/>
        <p:txBody>
          <a:bodyPr/>
          <a:lstStyle/>
          <a:p>
            <a:r>
              <a:rPr lang="en-US" dirty="0" err="1"/>
              <a:t>Táticas</a:t>
            </a:r>
            <a:r>
              <a:rPr lang="en-US" dirty="0"/>
              <a:t> e </a:t>
            </a:r>
            <a:r>
              <a:rPr lang="en-US" dirty="0" err="1"/>
              <a:t>Interações</a:t>
            </a:r>
            <a:r>
              <a:rPr lang="en-US" dirty="0"/>
              <a:t> – 10.</a:t>
            </a:r>
          </a:p>
        </p:txBody>
      </p:sp>
      <p:sp>
        <p:nvSpPr>
          <p:cNvPr id="815107" name="Rectangle 3"/>
          <p:cNvSpPr>
            <a:spLocks noGrp="1" noChangeArrowheads="1"/>
          </p:cNvSpPr>
          <p:nvPr>
            <p:ph type="body" idx="1"/>
          </p:nvPr>
        </p:nvSpPr>
        <p:spPr/>
        <p:txBody>
          <a:bodyPr>
            <a:normAutofit/>
          </a:bodyPr>
          <a:lstStyle/>
          <a:p>
            <a:pPr>
              <a:spcBef>
                <a:spcPct val="25000"/>
              </a:spcBef>
              <a:buFont typeface="Wingdings" pitchFamily="2" charset="2"/>
              <a:buNone/>
            </a:pPr>
            <a:r>
              <a:rPr lang="pt-BR" sz="2800" dirty="0"/>
              <a:t>Uma tática para abordar a preocupação de que toda comunicação passa pelo intermediário é "Restringir caminhos de comunicação".
Os efeitos colaterais comuns dos “Caminhos de Comunicação Restritos” são</a:t>
            </a:r>
            <a:r>
              <a:rPr lang="en-US" sz="2800" dirty="0"/>
              <a:t>:</a:t>
            </a:r>
          </a:p>
          <a:p>
            <a:pPr>
              <a:spcBef>
                <a:spcPct val="25000"/>
              </a:spcBef>
            </a:pPr>
            <a:r>
              <a:rPr lang="pt-BR" sz="2000" dirty="0"/>
              <a:t>desempenho: como garantir que a sobrecarga de desempenho do intermediário não seja excessiva?</a:t>
            </a:r>
            <a:endParaRPr lang="en-US" sz="2000" dirty="0"/>
          </a:p>
          <a:p>
            <a:pPr>
              <a:spcBef>
                <a:spcPct val="25000"/>
              </a:spcBef>
              <a:buFont typeface="Wingdings" pitchFamily="2" charset="2"/>
              <a:buNone/>
            </a:pPr>
            <a:r>
              <a:rPr lang="pt-BR" sz="2000" dirty="0"/>
              <a:t>Nota: este problema de design tornou-se agora recursivo!
</a:t>
            </a:r>
            <a:endParaRPr lang="en-US" sz="2000" dirty="0"/>
          </a:p>
        </p:txBody>
      </p:sp>
    </p:spTree>
    <p:extLst>
      <p:ext uri="{BB962C8B-B14F-4D97-AF65-F5344CB8AC3E}">
        <p14:creationId xmlns:p14="http://schemas.microsoft.com/office/powerpoint/2010/main" val="4234058368"/>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Como </a:t>
            </a:r>
            <a:r>
              <a:rPr lang="en-US" dirty="0" err="1"/>
              <a:t>esse</a:t>
            </a:r>
            <a:r>
              <a:rPr lang="en-US" dirty="0"/>
              <a:t> </a:t>
            </a:r>
            <a:r>
              <a:rPr lang="en-US" dirty="0" err="1"/>
              <a:t>processo</a:t>
            </a:r>
            <a:r>
              <a:rPr lang="en-US" dirty="0"/>
              <a:t> termina?</a:t>
            </a:r>
          </a:p>
        </p:txBody>
      </p:sp>
      <p:sp>
        <p:nvSpPr>
          <p:cNvPr id="3" name="Content Placeholder 2"/>
          <p:cNvSpPr>
            <a:spLocks noGrp="1"/>
          </p:cNvSpPr>
          <p:nvPr>
            <p:ph idx="1"/>
          </p:nvPr>
        </p:nvSpPr>
        <p:spPr/>
        <p:txBody>
          <a:bodyPr>
            <a:normAutofit/>
          </a:bodyPr>
          <a:lstStyle/>
          <a:p>
            <a:r>
              <a:rPr lang="pt-BR" sz="2800" dirty="0"/>
              <a:t>Cada uso da tática introduz novas preocupações.
Cada nova preocupação faz com que novas táticas sejam adicionadas.
Estamos em uma progressão infinita?
Não.  Eventualmente, os efeitos colaterais de cada tática tornam-se pequenos o suficiente para ignorar. </a:t>
            </a:r>
            <a:endParaRPr lang="en-US" sz="2800" dirty="0"/>
          </a:p>
        </p:txBody>
      </p:sp>
      <p:sp>
        <p:nvSpPr>
          <p:cNvPr id="4" name="Footer Placeholder 3"/>
          <p:cNvSpPr>
            <a:spLocks noGrp="1"/>
          </p:cNvSpPr>
          <p:nvPr>
            <p:ph type="ftr" sz="quarter" idx="11"/>
          </p:nvPr>
        </p:nvSpPr>
        <p:spPr/>
        <p:txBody>
          <a:bodyPr/>
          <a:lstStyle/>
          <a:p>
            <a:r>
              <a:rPr lang="pt-BR" dirty="0"/>
              <a:t>Sistemas Distribuídos e Programação Concorrente</a:t>
            </a:r>
            <a:endParaRPr lang="en-AU" dirty="0"/>
          </a:p>
        </p:txBody>
      </p:sp>
    </p:spTree>
    <p:extLst>
      <p:ext uri="{BB962C8B-B14F-4D97-AF65-F5344CB8AC3E}">
        <p14:creationId xmlns:p14="http://schemas.microsoft.com/office/powerpoint/2010/main" val="136918195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Resumo</a:t>
            </a:r>
            <a:endParaRPr lang="en-US" dirty="0"/>
          </a:p>
        </p:txBody>
      </p:sp>
      <p:sp>
        <p:nvSpPr>
          <p:cNvPr id="3" name="Content Placeholder 2"/>
          <p:cNvSpPr>
            <a:spLocks noGrp="1"/>
          </p:cNvSpPr>
          <p:nvPr>
            <p:ph idx="1"/>
          </p:nvPr>
        </p:nvSpPr>
        <p:spPr/>
        <p:txBody>
          <a:bodyPr>
            <a:normAutofit fontScale="85000" lnSpcReduction="20000"/>
          </a:bodyPr>
          <a:lstStyle/>
          <a:p>
            <a:r>
              <a:rPr lang="en-US" dirty="0"/>
              <a:t>Um </a:t>
            </a:r>
            <a:r>
              <a:rPr lang="en-US" dirty="0" err="1"/>
              <a:t>padrão</a:t>
            </a:r>
            <a:r>
              <a:rPr lang="en-US" dirty="0"/>
              <a:t> </a:t>
            </a:r>
            <a:r>
              <a:rPr lang="en-US" dirty="0" err="1"/>
              <a:t>arquitetural</a:t>
            </a:r>
            <a:endParaRPr lang="en-US" sz="3200" b="0" i="0" u="none" strike="noStrike" kern="1200" baseline="0" dirty="0">
              <a:solidFill>
                <a:schemeClr val="tx1"/>
              </a:solidFill>
              <a:latin typeface="+mn-lt"/>
              <a:ea typeface="+mn-ea"/>
              <a:cs typeface="+mn-cs"/>
            </a:endParaRPr>
          </a:p>
          <a:p>
            <a:pPr lvl="1"/>
            <a:r>
              <a:rPr lang="pt-BR" sz="3000" dirty="0"/>
              <a:t>é um pacote de decisões de projeto que é encontrado repetidamente na prática,
tem propriedades conhecidas que permitem reutilização, e
descreve uma classe de arquiteturas</a:t>
            </a:r>
            <a:r>
              <a:rPr lang="en-US" sz="3000" b="0" i="0" u="none" strike="noStrike" kern="1200" baseline="0" dirty="0">
                <a:solidFill>
                  <a:schemeClr val="tx1"/>
                </a:solidFill>
                <a:latin typeface="+mn-lt"/>
                <a:ea typeface="+mn-ea"/>
                <a:cs typeface="+mn-cs"/>
              </a:rPr>
              <a:t>.</a:t>
            </a:r>
            <a:endParaRPr lang="en-US" sz="2800" b="0" i="0" u="none" strike="noStrike" kern="1200" baseline="0" dirty="0">
              <a:solidFill>
                <a:schemeClr val="tx1"/>
              </a:solidFill>
              <a:latin typeface="+mn-lt"/>
              <a:ea typeface="+mn-ea"/>
              <a:cs typeface="+mn-cs"/>
            </a:endParaRPr>
          </a:p>
          <a:p>
            <a:pPr lvl="0"/>
            <a:r>
              <a:rPr lang="pt-BR" dirty="0"/>
              <a:t>Táticas são mais simples do que padrões
Os padrões são </a:t>
            </a:r>
            <a:r>
              <a:rPr lang="pt-BR" dirty="0" err="1"/>
              <a:t>sub-especificados</a:t>
            </a:r>
            <a:r>
              <a:rPr lang="pt-BR" dirty="0"/>
              <a:t> em relação aos sistemas reais, então eles têm que ser aumentados com táticas</a:t>
            </a:r>
            <a:r>
              <a:rPr lang="en-US" dirty="0"/>
              <a:t>.</a:t>
            </a:r>
          </a:p>
          <a:p>
            <a:pPr lvl="1"/>
            <a:r>
              <a:rPr lang="pt-BR"/>
              <a:t>A </a:t>
            </a:r>
            <a:r>
              <a:rPr lang="pt-BR" dirty="0"/>
              <a:t>crescente utilização </a:t>
            </a:r>
            <a:r>
              <a:rPr lang="pt-BR"/>
              <a:t>de táticas </a:t>
            </a:r>
            <a:r>
              <a:rPr lang="pt-BR" dirty="0"/>
              <a:t>termina quando os requisitos para um sistema específico são satisfeitos</a:t>
            </a:r>
            <a:r>
              <a:rPr lang="en-US" dirty="0"/>
              <a:t>.</a:t>
            </a:r>
          </a:p>
        </p:txBody>
      </p:sp>
      <p:sp>
        <p:nvSpPr>
          <p:cNvPr id="4" name="Footer Placeholder 3"/>
          <p:cNvSpPr>
            <a:spLocks noGrp="1"/>
          </p:cNvSpPr>
          <p:nvPr>
            <p:ph type="ftr" sz="quarter" idx="11"/>
          </p:nvPr>
        </p:nvSpPr>
        <p:spPr/>
        <p:txBody>
          <a:bodyPr/>
          <a:lstStyle/>
          <a:p>
            <a:r>
              <a:rPr lang="pt-BR" dirty="0"/>
              <a:t>Sistemas Distribuídos e Programação Concorrente</a:t>
            </a:r>
            <a:endParaRPr lang="en-AU" dirty="0"/>
          </a:p>
        </p:txBody>
      </p:sp>
    </p:spTree>
    <p:extLst>
      <p:ext uri="{BB962C8B-B14F-4D97-AF65-F5344CB8AC3E}">
        <p14:creationId xmlns:p14="http://schemas.microsoft.com/office/powerpoint/2010/main" val="291112313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6CDF9E-7355-4E83-93F5-5C07B4DF8782}"/>
              </a:ext>
            </a:extLst>
          </p:cNvPr>
          <p:cNvSpPr>
            <a:spLocks noGrp="1"/>
          </p:cNvSpPr>
          <p:nvPr>
            <p:ph type="title"/>
          </p:nvPr>
        </p:nvSpPr>
        <p:spPr/>
        <p:txBody>
          <a:bodyPr>
            <a:normAutofit/>
          </a:bodyPr>
          <a:lstStyle/>
          <a:p>
            <a:r>
              <a:rPr lang="pt-BR" dirty="0"/>
              <a:t>Referências Bibliográficas</a:t>
            </a:r>
          </a:p>
        </p:txBody>
      </p:sp>
      <p:sp>
        <p:nvSpPr>
          <p:cNvPr id="3" name="Espaço Reservado para Conteúdo 2">
            <a:extLst>
              <a:ext uri="{FF2B5EF4-FFF2-40B4-BE49-F238E27FC236}">
                <a16:creationId xmlns:a16="http://schemas.microsoft.com/office/drawing/2014/main" id="{26339CC1-5F44-4592-8015-9EE17F012F9C}"/>
              </a:ext>
            </a:extLst>
          </p:cNvPr>
          <p:cNvSpPr>
            <a:spLocks noGrp="1"/>
          </p:cNvSpPr>
          <p:nvPr>
            <p:ph idx="1"/>
          </p:nvPr>
        </p:nvSpPr>
        <p:spPr/>
        <p:txBody>
          <a:bodyPr>
            <a:normAutofit lnSpcReduction="10000"/>
          </a:bodyPr>
          <a:lstStyle/>
          <a:p>
            <a:pPr algn="just">
              <a:spcBef>
                <a:spcPts val="200"/>
              </a:spcBef>
              <a:spcAft>
                <a:spcPts val="200"/>
              </a:spcAft>
            </a:pPr>
            <a:r>
              <a:rPr lang="pt-BR" sz="2800" dirty="0">
                <a:solidFill>
                  <a:srgbClr val="000000"/>
                </a:solidFill>
                <a:effectLst/>
                <a:ea typeface="Times New Roman" panose="02020603050405020304" pitchFamily="18" charset="0"/>
              </a:rPr>
              <a:t>BASS, L. et al. </a:t>
            </a:r>
            <a:r>
              <a:rPr lang="pt-BR" sz="2800" b="1" dirty="0">
                <a:solidFill>
                  <a:srgbClr val="000000"/>
                </a:solidFill>
                <a:effectLst/>
                <a:ea typeface="Times New Roman" panose="02020603050405020304" pitchFamily="18" charset="0"/>
              </a:rPr>
              <a:t>Software </a:t>
            </a:r>
            <a:r>
              <a:rPr lang="pt-BR" sz="2800" b="1" dirty="0" err="1">
                <a:solidFill>
                  <a:srgbClr val="000000"/>
                </a:solidFill>
                <a:effectLst/>
                <a:ea typeface="Times New Roman" panose="02020603050405020304" pitchFamily="18" charset="0"/>
              </a:rPr>
              <a:t>Architecture</a:t>
            </a:r>
            <a:r>
              <a:rPr lang="pt-BR" sz="2800" b="1" dirty="0">
                <a:solidFill>
                  <a:srgbClr val="000000"/>
                </a:solidFill>
                <a:effectLst/>
                <a:ea typeface="Times New Roman" panose="02020603050405020304" pitchFamily="18" charset="0"/>
              </a:rPr>
              <a:t> in </a:t>
            </a:r>
            <a:r>
              <a:rPr lang="pt-BR" sz="2800" b="1" dirty="0" err="1">
                <a:solidFill>
                  <a:srgbClr val="000000"/>
                </a:solidFill>
                <a:effectLst/>
                <a:ea typeface="Times New Roman" panose="02020603050405020304" pitchFamily="18" charset="0"/>
              </a:rPr>
              <a:t>Practice</a:t>
            </a:r>
            <a:r>
              <a:rPr lang="pt-BR" sz="2800" dirty="0">
                <a:solidFill>
                  <a:srgbClr val="000000"/>
                </a:solidFill>
                <a:effectLst/>
                <a:ea typeface="Times New Roman" panose="02020603050405020304" pitchFamily="18" charset="0"/>
              </a:rPr>
              <a:t>. </a:t>
            </a:r>
            <a:r>
              <a:rPr lang="pt-BR" sz="2800" dirty="0" err="1">
                <a:solidFill>
                  <a:srgbClr val="000000"/>
                </a:solidFill>
                <a:effectLst/>
                <a:ea typeface="Times New Roman" panose="02020603050405020304" pitchFamily="18" charset="0"/>
              </a:rPr>
              <a:t>Addison</a:t>
            </a:r>
            <a:r>
              <a:rPr lang="pt-BR" sz="2800" dirty="0">
                <a:solidFill>
                  <a:srgbClr val="000000"/>
                </a:solidFill>
                <a:effectLst/>
                <a:ea typeface="Times New Roman" panose="02020603050405020304" pitchFamily="18" charset="0"/>
              </a:rPr>
              <a:t> Wesley, Upper </a:t>
            </a:r>
            <a:r>
              <a:rPr lang="pt-BR" sz="2800" dirty="0" err="1">
                <a:solidFill>
                  <a:srgbClr val="000000"/>
                </a:solidFill>
                <a:effectLst/>
                <a:ea typeface="Times New Roman" panose="02020603050405020304" pitchFamily="18" charset="0"/>
              </a:rPr>
              <a:t>Saddle</a:t>
            </a:r>
            <a:r>
              <a:rPr lang="pt-BR" sz="2800" dirty="0">
                <a:solidFill>
                  <a:srgbClr val="000000"/>
                </a:solidFill>
                <a:effectLst/>
                <a:ea typeface="Times New Roman" panose="02020603050405020304" pitchFamily="18" charset="0"/>
              </a:rPr>
              <a:t> River, 2013, 3ª ed.</a:t>
            </a:r>
          </a:p>
          <a:p>
            <a:pPr algn="just">
              <a:spcBef>
                <a:spcPts val="200"/>
              </a:spcBef>
              <a:spcAft>
                <a:spcPts val="200"/>
              </a:spcAft>
            </a:pPr>
            <a:endParaRPr lang="pt-BR" sz="2800" dirty="0">
              <a:solidFill>
                <a:srgbClr val="000000"/>
              </a:solidFill>
              <a:effectLst/>
              <a:ea typeface="Times New Roman" panose="02020603050405020304" pitchFamily="18" charset="0"/>
            </a:endParaRPr>
          </a:p>
          <a:p>
            <a:pPr algn="just">
              <a:spcBef>
                <a:spcPts val="200"/>
              </a:spcBef>
              <a:spcAft>
                <a:spcPts val="200"/>
              </a:spcAft>
            </a:pPr>
            <a:endParaRPr lang="pt-BR" sz="2800" dirty="0">
              <a:solidFill>
                <a:srgbClr val="000000"/>
              </a:solidFill>
              <a:effectLst/>
              <a:ea typeface="Times New Roman" panose="02020603050405020304" pitchFamily="18" charset="0"/>
            </a:endParaRPr>
          </a:p>
          <a:p>
            <a:pPr algn="just">
              <a:spcBef>
                <a:spcPts val="200"/>
              </a:spcBef>
              <a:spcAft>
                <a:spcPts val="200"/>
              </a:spcAft>
            </a:pPr>
            <a:r>
              <a:rPr lang="pt-BR" sz="2800" dirty="0">
                <a:solidFill>
                  <a:srgbClr val="000000"/>
                </a:solidFill>
                <a:effectLst/>
                <a:ea typeface="Times New Roman" panose="02020603050405020304" pitchFamily="18" charset="0"/>
              </a:rPr>
              <a:t>GALLOTTI, G.M.A. </a:t>
            </a:r>
            <a:r>
              <a:rPr lang="pt-BR" sz="2800" b="1" dirty="0">
                <a:solidFill>
                  <a:srgbClr val="000000"/>
                </a:solidFill>
                <a:effectLst/>
                <a:ea typeface="Times New Roman" panose="02020603050405020304" pitchFamily="18" charset="0"/>
              </a:rPr>
              <a:t>Arquitetura de Software</a:t>
            </a:r>
            <a:r>
              <a:rPr lang="pt-BR" sz="2800" dirty="0">
                <a:solidFill>
                  <a:srgbClr val="000000"/>
                </a:solidFill>
                <a:effectLst/>
                <a:ea typeface="Times New Roman" panose="02020603050405020304" pitchFamily="18" charset="0"/>
              </a:rPr>
              <a:t>. Editora Pearson, São Paulo, 2016.</a:t>
            </a:r>
          </a:p>
          <a:p>
            <a:pPr algn="just">
              <a:spcBef>
                <a:spcPts val="200"/>
              </a:spcBef>
              <a:spcAft>
                <a:spcPts val="200"/>
              </a:spcAft>
            </a:pPr>
            <a:endParaRPr lang="pt-BR" sz="2800" dirty="0">
              <a:effectLst/>
              <a:ea typeface="Times New Roman" panose="02020603050405020304" pitchFamily="18" charset="0"/>
            </a:endParaRPr>
          </a:p>
          <a:p>
            <a:pPr algn="just">
              <a:spcBef>
                <a:spcPts val="200"/>
              </a:spcBef>
              <a:spcAft>
                <a:spcPts val="200"/>
              </a:spcAft>
            </a:pPr>
            <a:endParaRPr lang="pt-BR" sz="2800" dirty="0">
              <a:effectLst/>
              <a:ea typeface="Times New Roman" panose="02020603050405020304" pitchFamily="18" charset="0"/>
            </a:endParaRPr>
          </a:p>
          <a:p>
            <a:r>
              <a:rPr lang="pt-BR" sz="2800" dirty="0">
                <a:solidFill>
                  <a:srgbClr val="000000"/>
                </a:solidFill>
                <a:effectLst/>
                <a:ea typeface="Times New Roman" panose="02020603050405020304" pitchFamily="18" charset="0"/>
              </a:rPr>
              <a:t>SOMMERVILLE, Ian. </a:t>
            </a:r>
            <a:r>
              <a:rPr lang="pt-BR" sz="2800" b="1" dirty="0">
                <a:solidFill>
                  <a:srgbClr val="000000"/>
                </a:solidFill>
                <a:effectLst/>
                <a:ea typeface="Times New Roman" panose="02020603050405020304" pitchFamily="18" charset="0"/>
              </a:rPr>
              <a:t>Engenharia de Software</a:t>
            </a:r>
            <a:r>
              <a:rPr lang="pt-BR" sz="2800" dirty="0">
                <a:solidFill>
                  <a:srgbClr val="000000"/>
                </a:solidFill>
                <a:effectLst/>
                <a:ea typeface="Times New Roman" panose="02020603050405020304" pitchFamily="18" charset="0"/>
              </a:rPr>
              <a:t>. 10. Ed. – São Paulo: Pearson </a:t>
            </a:r>
            <a:r>
              <a:rPr lang="pt-BR" sz="2800" dirty="0" err="1">
                <a:solidFill>
                  <a:srgbClr val="000000"/>
                </a:solidFill>
                <a:effectLst/>
                <a:ea typeface="Times New Roman" panose="02020603050405020304" pitchFamily="18" charset="0"/>
              </a:rPr>
              <a:t>Education</a:t>
            </a:r>
            <a:r>
              <a:rPr lang="pt-BR" sz="2800" dirty="0">
                <a:solidFill>
                  <a:srgbClr val="000000"/>
                </a:solidFill>
                <a:effectLst/>
                <a:ea typeface="Times New Roman" panose="02020603050405020304" pitchFamily="18" charset="0"/>
              </a:rPr>
              <a:t> do Brasil, 2018.</a:t>
            </a:r>
          </a:p>
        </p:txBody>
      </p:sp>
    </p:spTree>
    <p:extLst>
      <p:ext uri="{BB962C8B-B14F-4D97-AF65-F5344CB8AC3E}">
        <p14:creationId xmlns:p14="http://schemas.microsoft.com/office/powerpoint/2010/main" val="37853428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E61514-2F61-436D-A16D-69C2CEC80D26}"/>
              </a:ext>
            </a:extLst>
          </p:cNvPr>
          <p:cNvSpPr>
            <a:spLocks noGrp="1"/>
          </p:cNvSpPr>
          <p:nvPr>
            <p:ph type="ctrTitle"/>
          </p:nvPr>
        </p:nvSpPr>
        <p:spPr/>
        <p:txBody>
          <a:bodyPr>
            <a:normAutofit/>
          </a:bodyPr>
          <a:lstStyle/>
          <a:p>
            <a:r>
              <a:rPr lang="pt-BR" dirty="0"/>
              <a:t>Padrão Arquitetural
</a:t>
            </a:r>
          </a:p>
        </p:txBody>
      </p:sp>
      <p:sp>
        <p:nvSpPr>
          <p:cNvPr id="3" name="Subtítulo 2">
            <a:extLst>
              <a:ext uri="{FF2B5EF4-FFF2-40B4-BE49-F238E27FC236}">
                <a16:creationId xmlns:a16="http://schemas.microsoft.com/office/drawing/2014/main" id="{C00761F2-2682-4175-943A-A59260E358F6}"/>
              </a:ext>
            </a:extLst>
          </p:cNvPr>
          <p:cNvSpPr>
            <a:spLocks noGrp="1"/>
          </p:cNvSpPr>
          <p:nvPr>
            <p:ph type="subTitle" idx="1"/>
          </p:nvPr>
        </p:nvSpPr>
        <p:spPr/>
        <p:txBody>
          <a:bodyPr/>
          <a:lstStyle/>
          <a:p>
            <a:r>
              <a:rPr lang="pt-BR" dirty="0" err="1"/>
              <a:t>Multi-Tier</a:t>
            </a:r>
            <a:endParaRPr lang="pt-BR" dirty="0"/>
          </a:p>
        </p:txBody>
      </p:sp>
    </p:spTree>
    <p:extLst>
      <p:ext uri="{BB962C8B-B14F-4D97-AF65-F5344CB8AC3E}">
        <p14:creationId xmlns:p14="http://schemas.microsoft.com/office/powerpoint/2010/main" val="35120414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Padrão</a:t>
            </a:r>
            <a:r>
              <a:rPr lang="en-US" dirty="0"/>
              <a:t> Multi-Tier</a:t>
            </a:r>
          </a:p>
        </p:txBody>
      </p:sp>
      <p:sp>
        <p:nvSpPr>
          <p:cNvPr id="3" name="Content Placeholder 2"/>
          <p:cNvSpPr>
            <a:spLocks noGrp="1"/>
          </p:cNvSpPr>
          <p:nvPr>
            <p:ph idx="1"/>
          </p:nvPr>
        </p:nvSpPr>
        <p:spPr/>
        <p:txBody>
          <a:bodyPr>
            <a:normAutofit fontScale="62500" lnSpcReduction="20000"/>
          </a:bodyPr>
          <a:lstStyle/>
          <a:p>
            <a:pPr marL="0" indent="0">
              <a:buNone/>
            </a:pPr>
            <a:r>
              <a:rPr lang="en-US" b="1" dirty="0"/>
              <a:t>Multi-Tier </a:t>
            </a:r>
            <a:r>
              <a:rPr lang="en-US" b="1" dirty="0" err="1"/>
              <a:t>ou</a:t>
            </a:r>
            <a:r>
              <a:rPr lang="en-US" b="1" dirty="0"/>
              <a:t> Multi-</a:t>
            </a:r>
            <a:r>
              <a:rPr lang="en-US" b="1" dirty="0" err="1"/>
              <a:t>Níveis</a:t>
            </a:r>
            <a:endParaRPr lang="en-US" b="1" dirty="0"/>
          </a:p>
          <a:p>
            <a:r>
              <a:rPr lang="en-US" dirty="0" err="1"/>
              <a:t>Diferenciar</a:t>
            </a:r>
            <a:r>
              <a:rPr lang="en-US" dirty="0"/>
              <a:t> o Multi-Layer (</a:t>
            </a:r>
            <a:r>
              <a:rPr lang="en-US" dirty="0" err="1"/>
              <a:t>ou</a:t>
            </a:r>
            <a:r>
              <a:rPr lang="en-US" dirty="0"/>
              <a:t> “</a:t>
            </a:r>
            <a:r>
              <a:rPr lang="en-US" dirty="0" err="1"/>
              <a:t>Em</a:t>
            </a:r>
            <a:r>
              <a:rPr lang="en-US" dirty="0"/>
              <a:t> </a:t>
            </a:r>
            <a:r>
              <a:rPr lang="en-US" dirty="0" err="1"/>
              <a:t>Camadas</a:t>
            </a:r>
            <a:r>
              <a:rPr lang="en-US" dirty="0"/>
              <a:t>”) do Multi-Tier (Multi-</a:t>
            </a:r>
            <a:r>
              <a:rPr lang="en-US" dirty="0" err="1"/>
              <a:t>Níveis</a:t>
            </a:r>
            <a:r>
              <a:rPr lang="en-US" dirty="0"/>
              <a:t>)</a:t>
            </a:r>
          </a:p>
          <a:p>
            <a:r>
              <a:rPr lang="en-US" dirty="0"/>
              <a:t>A </a:t>
            </a:r>
            <a:r>
              <a:rPr lang="en-US" dirty="0" err="1"/>
              <a:t>tradução</a:t>
            </a:r>
            <a:r>
              <a:rPr lang="en-US" dirty="0"/>
              <a:t> de Tier e Layer </a:t>
            </a:r>
            <a:r>
              <a:rPr lang="en-US" dirty="0" err="1"/>
              <a:t>em</a:t>
            </a:r>
            <a:r>
              <a:rPr lang="en-US" dirty="0"/>
              <a:t> </a:t>
            </a:r>
            <a:r>
              <a:rPr lang="en-US" dirty="0" err="1"/>
              <a:t>português</a:t>
            </a:r>
            <a:r>
              <a:rPr lang="en-US" dirty="0"/>
              <a:t> </a:t>
            </a:r>
            <a:r>
              <a:rPr lang="en-US" dirty="0" err="1"/>
              <a:t>pode</a:t>
            </a:r>
            <a:r>
              <a:rPr lang="en-US" dirty="0"/>
              <a:t> ser a </a:t>
            </a:r>
            <a:r>
              <a:rPr lang="en-US" dirty="0" err="1"/>
              <a:t>mesma</a:t>
            </a:r>
            <a:r>
              <a:rPr lang="en-US" dirty="0"/>
              <a:t>: </a:t>
            </a:r>
            <a:r>
              <a:rPr lang="en-US" u="sng" dirty="0" err="1"/>
              <a:t>camadas</a:t>
            </a:r>
            <a:endParaRPr lang="en-US" u="sng" dirty="0"/>
          </a:p>
          <a:p>
            <a:pPr lvl="1"/>
            <a:r>
              <a:rPr lang="en-US" dirty="0"/>
              <a:t>Mas </a:t>
            </a:r>
            <a:r>
              <a:rPr lang="en-US" dirty="0" err="1"/>
              <a:t>esses</a:t>
            </a:r>
            <a:r>
              <a:rPr lang="en-US" dirty="0"/>
              <a:t> </a:t>
            </a:r>
            <a:r>
              <a:rPr lang="en-US" dirty="0" err="1"/>
              <a:t>termos</a:t>
            </a:r>
            <a:r>
              <a:rPr lang="en-US" dirty="0"/>
              <a:t> </a:t>
            </a:r>
            <a:r>
              <a:rPr lang="en-US" dirty="0" err="1"/>
              <a:t>representam</a:t>
            </a:r>
            <a:r>
              <a:rPr lang="en-US" dirty="0"/>
              <a:t> </a:t>
            </a:r>
            <a:r>
              <a:rPr lang="en-US" dirty="0" err="1"/>
              <a:t>conceitos</a:t>
            </a:r>
            <a:r>
              <a:rPr lang="en-US" dirty="0"/>
              <a:t> </a:t>
            </a:r>
            <a:r>
              <a:rPr lang="en-US" dirty="0" err="1"/>
              <a:t>diferentes</a:t>
            </a:r>
            <a:endParaRPr lang="en-US" dirty="0"/>
          </a:p>
          <a:p>
            <a:pPr lvl="1"/>
            <a:r>
              <a:rPr lang="en-US" dirty="0"/>
              <a:t>Tier </a:t>
            </a:r>
            <a:r>
              <a:rPr lang="en-US" dirty="0" err="1"/>
              <a:t>também</a:t>
            </a:r>
            <a:r>
              <a:rPr lang="en-US" dirty="0"/>
              <a:t> </a:t>
            </a:r>
            <a:r>
              <a:rPr lang="en-US" dirty="0" err="1"/>
              <a:t>pode</a:t>
            </a:r>
            <a:r>
              <a:rPr lang="en-US" dirty="0"/>
              <a:t> ser </a:t>
            </a:r>
            <a:r>
              <a:rPr lang="en-US" dirty="0" err="1"/>
              <a:t>traduzido</a:t>
            </a:r>
            <a:r>
              <a:rPr lang="en-US" dirty="0"/>
              <a:t> </a:t>
            </a:r>
            <a:r>
              <a:rPr lang="en-US" dirty="0" err="1"/>
              <a:t>como</a:t>
            </a:r>
            <a:r>
              <a:rPr lang="en-US" dirty="0"/>
              <a:t> </a:t>
            </a:r>
            <a:r>
              <a:rPr lang="en-US" dirty="0" err="1"/>
              <a:t>Nível</a:t>
            </a:r>
            <a:endParaRPr lang="en-US" dirty="0"/>
          </a:p>
          <a:p>
            <a:r>
              <a:rPr lang="pt-BR" dirty="0" err="1"/>
              <a:t>Layers</a:t>
            </a:r>
            <a:r>
              <a:rPr lang="pt-BR" dirty="0"/>
              <a:t> são uma forma de organizar seu </a:t>
            </a:r>
            <a:r>
              <a:rPr lang="pt-BR" u="sng" dirty="0"/>
              <a:t>código</a:t>
            </a:r>
            <a:r>
              <a:rPr lang="pt-BR" dirty="0"/>
              <a:t>. </a:t>
            </a:r>
          </a:p>
          <a:p>
            <a:pPr lvl="1"/>
            <a:r>
              <a:rPr lang="pt-BR" dirty="0"/>
              <a:t>Exemplo: apresentação, negócios, dados</a:t>
            </a:r>
          </a:p>
          <a:p>
            <a:pPr lvl="1"/>
            <a:r>
              <a:rPr lang="pt-BR" dirty="0"/>
              <a:t>No </a:t>
            </a:r>
            <a:r>
              <a:rPr lang="pt-BR" dirty="0" err="1"/>
              <a:t>Multi-Layer</a:t>
            </a:r>
            <a:r>
              <a:rPr lang="pt-BR" dirty="0"/>
              <a:t> não fica definido em que computador cada camada será executada</a:t>
            </a:r>
          </a:p>
          <a:p>
            <a:pPr lvl="1"/>
            <a:r>
              <a:rPr lang="pt-BR" dirty="0" err="1"/>
              <a:t>Layers</a:t>
            </a:r>
            <a:r>
              <a:rPr lang="pt-BR" dirty="0"/>
              <a:t> são divisões lógicas do </a:t>
            </a:r>
            <a:r>
              <a:rPr lang="pt-BR" u="sng" dirty="0"/>
              <a:t>código</a:t>
            </a:r>
            <a:r>
              <a:rPr lang="pt-BR" dirty="0"/>
              <a:t> de acordo com suas funções.</a:t>
            </a:r>
          </a:p>
          <a:p>
            <a:r>
              <a:rPr lang="pt-BR" dirty="0" err="1"/>
              <a:t>Tiers</a:t>
            </a:r>
            <a:r>
              <a:rPr lang="pt-BR" dirty="0"/>
              <a:t> no entanto é sobre onde o código executa.</a:t>
            </a:r>
          </a:p>
          <a:p>
            <a:pPr lvl="1"/>
            <a:r>
              <a:rPr lang="pt-BR" dirty="0" err="1"/>
              <a:t>Tiers</a:t>
            </a:r>
            <a:r>
              <a:rPr lang="pt-BR" dirty="0"/>
              <a:t> são os locais onde as </a:t>
            </a:r>
            <a:r>
              <a:rPr lang="pt-BR" dirty="0" err="1"/>
              <a:t>Layers</a:t>
            </a:r>
            <a:r>
              <a:rPr lang="pt-BR" dirty="0"/>
              <a:t> são colocadas e onde elas rodam. </a:t>
            </a:r>
          </a:p>
          <a:p>
            <a:pPr lvl="1"/>
            <a:r>
              <a:rPr lang="pt-BR" dirty="0" err="1"/>
              <a:t>Tier</a:t>
            </a:r>
            <a:r>
              <a:rPr lang="pt-BR" dirty="0"/>
              <a:t> portanto é o </a:t>
            </a:r>
            <a:r>
              <a:rPr lang="pt-BR" u="sng" dirty="0" err="1"/>
              <a:t>deploy</a:t>
            </a:r>
            <a:r>
              <a:rPr lang="pt-BR" u="sng" dirty="0"/>
              <a:t> físico</a:t>
            </a:r>
            <a:r>
              <a:rPr lang="pt-BR" dirty="0"/>
              <a:t> onde as </a:t>
            </a:r>
            <a:r>
              <a:rPr lang="pt-BR" dirty="0" err="1"/>
              <a:t>Layers</a:t>
            </a:r>
            <a:r>
              <a:rPr lang="pt-BR" dirty="0"/>
              <a:t> executam.</a:t>
            </a:r>
          </a:p>
          <a:p>
            <a:pPr marL="0" indent="0">
              <a:buNone/>
            </a:pPr>
            <a:r>
              <a:rPr lang="pt-BR" dirty="0" err="1"/>
              <a:t>Layers</a:t>
            </a:r>
            <a:r>
              <a:rPr lang="pt-BR" dirty="0"/>
              <a:t> ou Camadas	</a:t>
            </a:r>
            <a:r>
              <a:rPr lang="pt-BR" dirty="0">
                <a:sym typeface="Wingdings" panose="05000000000000000000" pitchFamily="2" charset="2"/>
              </a:rPr>
              <a:t> C</a:t>
            </a:r>
            <a:r>
              <a:rPr lang="pt-BR" dirty="0"/>
              <a:t>amadas Lógicas</a:t>
            </a:r>
          </a:p>
          <a:p>
            <a:pPr marL="0" indent="0">
              <a:buNone/>
            </a:pPr>
            <a:r>
              <a:rPr lang="pt-BR" dirty="0" err="1"/>
              <a:t>Tiers</a:t>
            </a:r>
            <a:r>
              <a:rPr lang="pt-BR" dirty="0"/>
              <a:t>  ou Níveis		</a:t>
            </a:r>
            <a:r>
              <a:rPr lang="pt-BR" dirty="0">
                <a:sym typeface="Wingdings" panose="05000000000000000000" pitchFamily="2" charset="2"/>
              </a:rPr>
              <a:t></a:t>
            </a:r>
            <a:r>
              <a:rPr lang="pt-BR" dirty="0"/>
              <a:t> Camadas Físicas</a:t>
            </a:r>
            <a:endParaRPr lang="en-US" dirty="0"/>
          </a:p>
        </p:txBody>
      </p:sp>
      <p:sp>
        <p:nvSpPr>
          <p:cNvPr id="4" name="Footer Placeholder 3"/>
          <p:cNvSpPr>
            <a:spLocks noGrp="1"/>
          </p:cNvSpPr>
          <p:nvPr>
            <p:ph type="ftr" sz="quarter" idx="11"/>
          </p:nvPr>
        </p:nvSpPr>
        <p:spPr/>
        <p:txBody>
          <a:bodyPr/>
          <a:lstStyle/>
          <a:p>
            <a:r>
              <a:rPr lang="pt-BR" dirty="0"/>
              <a:t>Sistemas Distribuídos e Programação Concorrente</a:t>
            </a:r>
            <a:endParaRPr lang="en-AU" dirty="0"/>
          </a:p>
        </p:txBody>
      </p:sp>
    </p:spTree>
    <p:extLst>
      <p:ext uri="{BB962C8B-B14F-4D97-AF65-F5344CB8AC3E}">
        <p14:creationId xmlns:p14="http://schemas.microsoft.com/office/powerpoint/2010/main" val="35715378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Padrão</a:t>
            </a:r>
            <a:r>
              <a:rPr lang="en-US" dirty="0"/>
              <a:t> Multi-Tier</a:t>
            </a:r>
          </a:p>
        </p:txBody>
      </p:sp>
      <p:sp>
        <p:nvSpPr>
          <p:cNvPr id="3" name="Content Placeholder 2"/>
          <p:cNvSpPr>
            <a:spLocks noGrp="1"/>
          </p:cNvSpPr>
          <p:nvPr>
            <p:ph idx="1"/>
          </p:nvPr>
        </p:nvSpPr>
        <p:spPr/>
        <p:txBody>
          <a:bodyPr>
            <a:normAutofit fontScale="85000" lnSpcReduction="10000"/>
          </a:bodyPr>
          <a:lstStyle/>
          <a:p>
            <a:r>
              <a:rPr lang="en-US" b="1" dirty="0" err="1"/>
              <a:t>Contexto</a:t>
            </a:r>
            <a:r>
              <a:rPr lang="en-US" dirty="0"/>
              <a:t>: </a:t>
            </a:r>
            <a:r>
              <a:rPr lang="pt-BR" dirty="0"/>
              <a:t>Em uma implantação distribuída, muitas vezes há a necessidade de distribuir a infraestrutura de um sistema em subconjuntos distintos. </a:t>
            </a:r>
            <a:endParaRPr lang="en-US" dirty="0"/>
          </a:p>
          <a:p>
            <a:r>
              <a:rPr lang="en-US" b="1" dirty="0" err="1"/>
              <a:t>Problema</a:t>
            </a:r>
            <a:r>
              <a:rPr lang="en-US" dirty="0"/>
              <a:t>: </a:t>
            </a:r>
            <a:r>
              <a:rPr lang="pt-BR" dirty="0"/>
              <a:t>Como podemos dividir o sistema em uma série de estruturas de execução computacionalmente independentes — grupos de software e hardware — conectados por algumas mídias de comunicação? </a:t>
            </a:r>
            <a:endParaRPr lang="en-US" dirty="0"/>
          </a:p>
          <a:p>
            <a:r>
              <a:rPr lang="en-US" b="1" dirty="0" err="1"/>
              <a:t>Solução</a:t>
            </a:r>
            <a:r>
              <a:rPr lang="en-US" dirty="0"/>
              <a:t>: </a:t>
            </a:r>
            <a:r>
              <a:rPr lang="pt-BR" dirty="0"/>
              <a:t>As estruturas de execução de muitos sistemas são organizadas como um conjunto de agrupamentos lógicos de componentes.</a:t>
            </a:r>
          </a:p>
          <a:p>
            <a:pPr marL="0" indent="0">
              <a:buNone/>
            </a:pPr>
            <a:r>
              <a:rPr lang="pt-BR" dirty="0"/>
              <a:t>    Cada agrupamento é chamado de nível. </a:t>
            </a:r>
            <a:endParaRPr lang="en-US" dirty="0"/>
          </a:p>
        </p:txBody>
      </p:sp>
      <p:sp>
        <p:nvSpPr>
          <p:cNvPr id="4" name="Footer Placeholder 3"/>
          <p:cNvSpPr>
            <a:spLocks noGrp="1"/>
          </p:cNvSpPr>
          <p:nvPr>
            <p:ph type="ftr" sz="quarter" idx="11"/>
          </p:nvPr>
        </p:nvSpPr>
        <p:spPr/>
        <p:txBody>
          <a:bodyPr/>
          <a:lstStyle/>
          <a:p>
            <a:r>
              <a:rPr lang="pt-BR" dirty="0"/>
              <a:t>Sistemas Distribuídos e Programação Concorrente</a:t>
            </a:r>
            <a:endParaRPr lang="en-AU" dirty="0"/>
          </a:p>
        </p:txBody>
      </p:sp>
    </p:spTree>
    <p:extLst>
      <p:ext uri="{BB962C8B-B14F-4D97-AF65-F5344CB8AC3E}">
        <p14:creationId xmlns:p14="http://schemas.microsoft.com/office/powerpoint/2010/main" val="28778968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y AWS Demo Code">
            <a:extLst>
              <a:ext uri="{FF2B5EF4-FFF2-40B4-BE49-F238E27FC236}">
                <a16:creationId xmlns:a16="http://schemas.microsoft.com/office/drawing/2014/main" id="{3B9EE95A-4FEE-41CC-9778-0C8B2A2F82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7808" y="1363522"/>
            <a:ext cx="8028384" cy="463722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err="1"/>
              <a:t>Exemplo</a:t>
            </a:r>
            <a:r>
              <a:rPr lang="en-US" dirty="0"/>
              <a:t> Multi-Tier – 3 </a:t>
            </a:r>
            <a:r>
              <a:rPr lang="en-US" dirty="0" err="1"/>
              <a:t>Níveis</a:t>
            </a:r>
            <a:endParaRPr lang="en-US" dirty="0"/>
          </a:p>
        </p:txBody>
      </p:sp>
      <p:sp>
        <p:nvSpPr>
          <p:cNvPr id="4" name="Footer Placeholder 3"/>
          <p:cNvSpPr>
            <a:spLocks noGrp="1"/>
          </p:cNvSpPr>
          <p:nvPr>
            <p:ph type="ftr" sz="quarter" idx="11"/>
          </p:nvPr>
        </p:nvSpPr>
        <p:spPr/>
        <p:txBody>
          <a:bodyPr/>
          <a:lstStyle/>
          <a:p>
            <a:r>
              <a:rPr lang="pt-BR" dirty="0"/>
              <a:t>Sistemas Distribuídos e Programação Concorrente</a:t>
            </a:r>
            <a:endParaRPr lang="en-AU" dirty="0"/>
          </a:p>
        </p:txBody>
      </p:sp>
    </p:spTree>
    <p:extLst>
      <p:ext uri="{BB962C8B-B14F-4D97-AF65-F5344CB8AC3E}">
        <p14:creationId xmlns:p14="http://schemas.microsoft.com/office/powerpoint/2010/main" val="3614918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Exemplo</a:t>
            </a:r>
            <a:r>
              <a:rPr lang="en-US" dirty="0"/>
              <a:t> Multi-Tier – 4 </a:t>
            </a:r>
            <a:r>
              <a:rPr lang="en-US" dirty="0" err="1"/>
              <a:t>Níveis</a:t>
            </a:r>
            <a:endParaRPr lang="en-US" dirty="0"/>
          </a:p>
        </p:txBody>
      </p:sp>
      <p:sp>
        <p:nvSpPr>
          <p:cNvPr id="4" name="Footer Placeholder 3"/>
          <p:cNvSpPr>
            <a:spLocks noGrp="1"/>
          </p:cNvSpPr>
          <p:nvPr>
            <p:ph type="ftr" sz="quarter" idx="11"/>
          </p:nvPr>
        </p:nvSpPr>
        <p:spPr/>
        <p:txBody>
          <a:bodyPr/>
          <a:lstStyle/>
          <a:p>
            <a:r>
              <a:rPr lang="pt-BR" dirty="0"/>
              <a:t>Sistemas Distribuídos e Programação Concorrente</a:t>
            </a:r>
            <a:endParaRPr lang="en-AU" dirty="0"/>
          </a:p>
        </p:txBody>
      </p:sp>
      <p:pic>
        <p:nvPicPr>
          <p:cNvPr id="3" name="Picture 2"/>
          <p:cNvPicPr>
            <a:picLocks noChangeAspect="1"/>
          </p:cNvPicPr>
          <p:nvPr/>
        </p:nvPicPr>
        <p:blipFill>
          <a:blip r:embed="rId2"/>
          <a:stretch>
            <a:fillRect/>
          </a:stretch>
        </p:blipFill>
        <p:spPr>
          <a:xfrm>
            <a:off x="251520" y="1293738"/>
            <a:ext cx="6425214" cy="4799558"/>
          </a:xfrm>
          <a:prstGeom prst="rect">
            <a:avLst/>
          </a:prstGeom>
        </p:spPr>
      </p:pic>
    </p:spTree>
    <p:extLst>
      <p:ext uri="{BB962C8B-B14F-4D97-AF65-F5344CB8AC3E}">
        <p14:creationId xmlns:p14="http://schemas.microsoft.com/office/powerpoint/2010/main" val="34807821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Exemplo</a:t>
            </a:r>
            <a:r>
              <a:rPr lang="en-US" dirty="0"/>
              <a:t> Multi-Tier – 4 </a:t>
            </a:r>
            <a:r>
              <a:rPr lang="en-US" dirty="0" err="1"/>
              <a:t>Níveis</a:t>
            </a:r>
            <a:endParaRPr lang="en-US" dirty="0"/>
          </a:p>
        </p:txBody>
      </p:sp>
      <p:sp>
        <p:nvSpPr>
          <p:cNvPr id="4" name="Footer Placeholder 3"/>
          <p:cNvSpPr>
            <a:spLocks noGrp="1"/>
          </p:cNvSpPr>
          <p:nvPr>
            <p:ph type="ftr" sz="quarter" idx="11"/>
          </p:nvPr>
        </p:nvSpPr>
        <p:spPr/>
        <p:txBody>
          <a:bodyPr/>
          <a:lstStyle/>
          <a:p>
            <a:r>
              <a:rPr lang="pt-BR" dirty="0"/>
              <a:t>Sistemas Distribuídos e Programação Concorrente</a:t>
            </a:r>
            <a:endParaRPr lang="en-AU" dirty="0"/>
          </a:p>
        </p:txBody>
      </p:sp>
      <p:pic>
        <p:nvPicPr>
          <p:cNvPr id="6" name="Imagem 5">
            <a:extLst>
              <a:ext uri="{FF2B5EF4-FFF2-40B4-BE49-F238E27FC236}">
                <a16:creationId xmlns:a16="http://schemas.microsoft.com/office/drawing/2014/main" id="{474C7A9C-7FF1-4090-BBAA-3C4E71059471}"/>
              </a:ext>
            </a:extLst>
          </p:cNvPr>
          <p:cNvPicPr>
            <a:picLocks noChangeAspect="1"/>
          </p:cNvPicPr>
          <p:nvPr/>
        </p:nvPicPr>
        <p:blipFill>
          <a:blip r:embed="rId2"/>
          <a:stretch>
            <a:fillRect/>
          </a:stretch>
        </p:blipFill>
        <p:spPr>
          <a:xfrm>
            <a:off x="298376" y="1390997"/>
            <a:ext cx="8388424" cy="4774307"/>
          </a:xfrm>
          <a:prstGeom prst="rect">
            <a:avLst/>
          </a:prstGeom>
        </p:spPr>
      </p:pic>
    </p:spTree>
    <p:extLst>
      <p:ext uri="{BB962C8B-B14F-4D97-AF65-F5344CB8AC3E}">
        <p14:creationId xmlns:p14="http://schemas.microsoft.com/office/powerpoint/2010/main" val="38152041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Multi-Tier - </a:t>
            </a:r>
            <a:r>
              <a:rPr lang="en-US" dirty="0" err="1"/>
              <a:t>Solução</a:t>
            </a:r>
            <a:endParaRPr lang="en-US" dirty="0"/>
          </a:p>
        </p:txBody>
      </p:sp>
      <p:sp>
        <p:nvSpPr>
          <p:cNvPr id="3" name="Content Placeholder 2"/>
          <p:cNvSpPr>
            <a:spLocks noGrp="1"/>
          </p:cNvSpPr>
          <p:nvPr>
            <p:ph idx="1"/>
          </p:nvPr>
        </p:nvSpPr>
        <p:spPr/>
        <p:txBody>
          <a:bodyPr>
            <a:normAutofit fontScale="70000" lnSpcReduction="20000"/>
          </a:bodyPr>
          <a:lstStyle/>
          <a:p>
            <a:r>
              <a:rPr lang="en-US" b="1" dirty="0" err="1"/>
              <a:t>Visão</a:t>
            </a:r>
            <a:r>
              <a:rPr lang="en-US" b="1" dirty="0"/>
              <a:t> </a:t>
            </a:r>
            <a:r>
              <a:rPr lang="en-US" b="1" dirty="0" err="1"/>
              <a:t>geral</a:t>
            </a:r>
            <a:r>
              <a:rPr lang="en-US" b="1" dirty="0"/>
              <a:t>:</a:t>
            </a:r>
            <a:r>
              <a:rPr lang="en-US" dirty="0"/>
              <a:t> </a:t>
            </a:r>
            <a:r>
              <a:rPr lang="pt-BR" dirty="0"/>
              <a:t>As estruturas de execução de muitos sistemas são organizadas como um conjunto de agrupamentos lógicos de componentes. Cada agrupamento é chamado de nível.</a:t>
            </a:r>
            <a:r>
              <a:rPr lang="en-US" sz="3200" b="0" i="0" u="none" strike="noStrike" kern="1200" baseline="0" dirty="0">
                <a:solidFill>
                  <a:schemeClr val="tx1"/>
                </a:solidFill>
                <a:latin typeface="+mn-lt"/>
                <a:ea typeface="+mn-ea"/>
                <a:cs typeface="+mn-cs"/>
              </a:rPr>
              <a:t> </a:t>
            </a:r>
          </a:p>
          <a:p>
            <a:r>
              <a:rPr lang="en-US" sz="3200" b="1" i="0" u="none" strike="noStrike" kern="1200" baseline="0" dirty="0" err="1">
                <a:solidFill>
                  <a:schemeClr val="tx1"/>
                </a:solidFill>
                <a:latin typeface="+mn-lt"/>
                <a:ea typeface="+mn-ea"/>
                <a:cs typeface="+mn-cs"/>
              </a:rPr>
              <a:t>Elementos</a:t>
            </a:r>
            <a:r>
              <a:rPr lang="en-US" sz="3200" b="0" i="0" u="none" strike="noStrike" kern="1200" baseline="0" dirty="0">
                <a:solidFill>
                  <a:schemeClr val="tx1"/>
                </a:solidFill>
                <a:latin typeface="+mn-lt"/>
                <a:ea typeface="+mn-ea"/>
                <a:cs typeface="+mn-cs"/>
              </a:rPr>
              <a:t>: </a:t>
            </a:r>
          </a:p>
          <a:p>
            <a:pPr lvl="1"/>
            <a:r>
              <a:rPr lang="pt-BR" sz="2400" i="1" dirty="0" err="1"/>
              <a:t>Tier</a:t>
            </a:r>
            <a:r>
              <a:rPr lang="pt-BR" sz="2400" i="1" dirty="0"/>
              <a:t>, </a:t>
            </a:r>
            <a:r>
              <a:rPr lang="pt-BR" sz="2400" dirty="0"/>
              <a:t>que é um agrupamento lógico de componentes de software</a:t>
            </a:r>
            <a:r>
              <a:rPr lang="en-US" sz="2400" b="0" i="0" u="none" strike="noStrike" kern="1200" baseline="0" dirty="0">
                <a:solidFill>
                  <a:schemeClr val="tx1"/>
                </a:solidFill>
                <a:latin typeface="+mn-lt"/>
                <a:ea typeface="+mn-ea"/>
                <a:cs typeface="+mn-cs"/>
              </a:rPr>
              <a:t>.</a:t>
            </a:r>
          </a:p>
          <a:p>
            <a:r>
              <a:rPr lang="en-US" b="1" dirty="0" err="1"/>
              <a:t>Relações</a:t>
            </a:r>
            <a:r>
              <a:rPr lang="en-US" dirty="0"/>
              <a:t>: </a:t>
            </a:r>
            <a:endParaRPr lang="en-US" sz="3200" b="0" i="0" u="none" strike="noStrike" kern="1200" baseline="0" dirty="0">
              <a:solidFill>
                <a:schemeClr val="tx1"/>
              </a:solidFill>
              <a:latin typeface="+mn-lt"/>
              <a:ea typeface="+mn-ea"/>
              <a:cs typeface="+mn-cs"/>
            </a:endParaRPr>
          </a:p>
          <a:p>
            <a:pPr lvl="1"/>
            <a:r>
              <a:rPr lang="pt-BR" i="1" dirty="0"/>
              <a:t>Faz parte de: </a:t>
            </a:r>
            <a:r>
              <a:rPr lang="pt-BR" dirty="0"/>
              <a:t>agrupar componentes em níveis.</a:t>
            </a:r>
            <a:r>
              <a:rPr lang="pt-BR" i="1" dirty="0"/>
              <a:t>
Comunica-se com, </a:t>
            </a:r>
            <a:r>
              <a:rPr lang="pt-BR" dirty="0"/>
              <a:t>para mostrar como os níveis e os componentes que eles contêm interagem entre si.</a:t>
            </a:r>
            <a:r>
              <a:rPr lang="pt-BR" i="1" dirty="0"/>
              <a:t>
Alocado para, </a:t>
            </a:r>
            <a:r>
              <a:rPr lang="pt-BR" dirty="0"/>
              <a:t>no caso de que os níveis mapeiam para plataformas de computação.</a:t>
            </a:r>
            <a:endParaRPr lang="en-US" sz="3200" b="0" u="none" strike="noStrike" kern="1200" baseline="0" dirty="0">
              <a:solidFill>
                <a:schemeClr val="tx1"/>
              </a:solidFill>
              <a:latin typeface="+mn-lt"/>
              <a:ea typeface="+mn-ea"/>
              <a:cs typeface="+mn-cs"/>
            </a:endParaRPr>
          </a:p>
          <a:p>
            <a:r>
              <a:rPr lang="en-US" b="1" dirty="0" err="1"/>
              <a:t>Restrições</a:t>
            </a:r>
            <a:r>
              <a:rPr lang="en-US" dirty="0"/>
              <a:t>: </a:t>
            </a:r>
            <a:r>
              <a:rPr lang="pt-BR" dirty="0"/>
              <a:t>Um componente de software pertence exatamente a um nível</a:t>
            </a:r>
            <a:r>
              <a:rPr lang="en-US" sz="3200" b="0" i="0" u="none" strike="noStrike" kern="1200" baseline="0" dirty="0">
                <a:solidFill>
                  <a:schemeClr val="tx1"/>
                </a:solidFill>
                <a:latin typeface="+mn-lt"/>
                <a:ea typeface="+mn-ea"/>
                <a:cs typeface="+mn-cs"/>
              </a:rPr>
              <a:t>.</a:t>
            </a:r>
          </a:p>
          <a:p>
            <a:r>
              <a:rPr lang="en-US" b="1" dirty="0" err="1"/>
              <a:t>Fraquezas</a:t>
            </a:r>
            <a:r>
              <a:rPr lang="en-US" dirty="0"/>
              <a:t>: </a:t>
            </a:r>
            <a:r>
              <a:rPr lang="pt-BR" dirty="0"/>
              <a:t>Custo de implantação elevado e complexidade substanciais</a:t>
            </a:r>
            <a:r>
              <a:rPr lang="en-US" sz="3200" b="0" i="0" u="none" strike="noStrike" kern="1200" baseline="0" dirty="0">
                <a:solidFill>
                  <a:schemeClr val="tx1"/>
                </a:solidFill>
                <a:latin typeface="+mn-lt"/>
                <a:ea typeface="+mn-ea"/>
                <a:cs typeface="+mn-cs"/>
              </a:rPr>
              <a:t>.</a:t>
            </a:r>
            <a:endParaRPr lang="en-US" dirty="0"/>
          </a:p>
        </p:txBody>
      </p:sp>
      <p:sp>
        <p:nvSpPr>
          <p:cNvPr id="4" name="Footer Placeholder 3"/>
          <p:cNvSpPr>
            <a:spLocks noGrp="1"/>
          </p:cNvSpPr>
          <p:nvPr>
            <p:ph type="ftr" sz="quarter" idx="11"/>
          </p:nvPr>
        </p:nvSpPr>
        <p:spPr/>
        <p:txBody>
          <a:bodyPr/>
          <a:lstStyle/>
          <a:p>
            <a:r>
              <a:rPr lang="pt-BR" dirty="0"/>
              <a:t>Sistemas Distribuídos e Programação Concorrente</a:t>
            </a:r>
            <a:endParaRPr lang="en-AU" dirty="0"/>
          </a:p>
        </p:txBody>
      </p:sp>
    </p:spTree>
    <p:extLst>
      <p:ext uri="{BB962C8B-B14F-4D97-AF65-F5344CB8AC3E}">
        <p14:creationId xmlns:p14="http://schemas.microsoft.com/office/powerpoint/2010/main" val="29041205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Multi-Tier</a:t>
            </a:r>
          </a:p>
        </p:txBody>
      </p:sp>
      <p:sp>
        <p:nvSpPr>
          <p:cNvPr id="3" name="Content Placeholder 2"/>
          <p:cNvSpPr>
            <a:spLocks noGrp="1"/>
          </p:cNvSpPr>
          <p:nvPr>
            <p:ph idx="1"/>
          </p:nvPr>
        </p:nvSpPr>
        <p:spPr/>
        <p:txBody>
          <a:bodyPr>
            <a:normAutofit/>
          </a:bodyPr>
          <a:lstStyle/>
          <a:p>
            <a:r>
              <a:rPr lang="en-US" sz="2400" dirty="0"/>
              <a:t>É um </a:t>
            </a:r>
            <a:r>
              <a:rPr lang="en-US" sz="2400" dirty="0" err="1"/>
              <a:t>padrão</a:t>
            </a:r>
            <a:r>
              <a:rPr lang="en-US" sz="2400" dirty="0"/>
              <a:t> de </a:t>
            </a:r>
            <a:r>
              <a:rPr lang="en-US" sz="2400" dirty="0" err="1"/>
              <a:t>arquitetura</a:t>
            </a:r>
            <a:r>
              <a:rPr lang="en-US" sz="2400" dirty="0"/>
              <a:t> </a:t>
            </a:r>
            <a:r>
              <a:rPr lang="en-US" sz="2400" dirty="0" err="1"/>
              <a:t>importante</a:t>
            </a:r>
            <a:r>
              <a:rPr lang="en-US" sz="2400" dirty="0"/>
              <a:t> para </a:t>
            </a:r>
            <a:r>
              <a:rPr lang="en-US" sz="2400" dirty="0" err="1"/>
              <a:t>sistemas</a:t>
            </a:r>
            <a:r>
              <a:rPr lang="en-US" sz="2400" dirty="0"/>
              <a:t> </a:t>
            </a:r>
            <a:r>
              <a:rPr lang="en-US" sz="2400" dirty="0" err="1"/>
              <a:t>distribuídos</a:t>
            </a:r>
            <a:endParaRPr lang="en-US" sz="2400" dirty="0"/>
          </a:p>
          <a:p>
            <a:pPr lvl="1"/>
            <a:r>
              <a:rPr lang="en-US" sz="2000" dirty="0" err="1"/>
              <a:t>Bastante</a:t>
            </a:r>
            <a:r>
              <a:rPr lang="en-US" sz="2000" dirty="0"/>
              <a:t> </a:t>
            </a:r>
            <a:r>
              <a:rPr lang="en-US" sz="2000" dirty="0" err="1"/>
              <a:t>aplicável</a:t>
            </a:r>
            <a:r>
              <a:rPr lang="en-US" sz="2000" dirty="0"/>
              <a:t> para provedores de </a:t>
            </a:r>
            <a:r>
              <a:rPr lang="en-US" sz="2000" dirty="0" err="1"/>
              <a:t>computação</a:t>
            </a:r>
            <a:r>
              <a:rPr lang="en-US" sz="2000" dirty="0"/>
              <a:t> </a:t>
            </a:r>
            <a:r>
              <a:rPr lang="en-US" sz="2000" dirty="0" err="1"/>
              <a:t>em</a:t>
            </a:r>
            <a:r>
              <a:rPr lang="en-US" sz="2000" dirty="0"/>
              <a:t> </a:t>
            </a:r>
            <a:r>
              <a:rPr lang="en-US" sz="2000" dirty="0" err="1"/>
              <a:t>Nuvem</a:t>
            </a:r>
            <a:endParaRPr lang="en-US" sz="2000" dirty="0"/>
          </a:p>
          <a:p>
            <a:pPr lvl="1"/>
            <a:r>
              <a:rPr lang="en-US" sz="2000" dirty="0"/>
              <a:t>Procure por ‘</a:t>
            </a:r>
            <a:r>
              <a:rPr lang="en-US" sz="2000" dirty="0" err="1"/>
              <a:t>arquiteturas</a:t>
            </a:r>
            <a:r>
              <a:rPr lang="en-US" sz="2000" dirty="0"/>
              <a:t> de </a:t>
            </a:r>
            <a:r>
              <a:rPr lang="en-US" sz="2000" dirty="0" err="1"/>
              <a:t>referência</a:t>
            </a:r>
            <a:r>
              <a:rPr lang="en-US" sz="2000" dirty="0"/>
              <a:t>’ para o </a:t>
            </a:r>
            <a:r>
              <a:rPr lang="en-US" sz="2000" dirty="0" err="1"/>
              <a:t>provedor</a:t>
            </a:r>
            <a:r>
              <a:rPr lang="en-US" sz="2000" dirty="0"/>
              <a:t> </a:t>
            </a:r>
            <a:r>
              <a:rPr lang="en-US" sz="2000" dirty="0" err="1"/>
              <a:t>desejado</a:t>
            </a:r>
            <a:endParaRPr lang="en-US" sz="2000" dirty="0"/>
          </a:p>
          <a:p>
            <a:r>
              <a:rPr lang="en-US" sz="2400" dirty="0" err="1"/>
              <a:t>Atingimento</a:t>
            </a:r>
            <a:r>
              <a:rPr lang="en-US" sz="2400" dirty="0"/>
              <a:t> de </a:t>
            </a:r>
            <a:r>
              <a:rPr lang="en-US" sz="2400" dirty="0" err="1"/>
              <a:t>qualidades</a:t>
            </a:r>
            <a:r>
              <a:rPr lang="en-US" sz="2400" dirty="0"/>
              <a:t> </a:t>
            </a:r>
            <a:r>
              <a:rPr lang="en-US" sz="2400" dirty="0" err="1"/>
              <a:t>sistêmicas</a:t>
            </a:r>
            <a:r>
              <a:rPr lang="en-US" sz="2400" dirty="0"/>
              <a:t> </a:t>
            </a:r>
            <a:r>
              <a:rPr lang="en-US" sz="2400" dirty="0" err="1"/>
              <a:t>como</a:t>
            </a:r>
            <a:r>
              <a:rPr lang="en-US" sz="2400" dirty="0"/>
              <a:t> </a:t>
            </a:r>
            <a:r>
              <a:rPr lang="en-US" sz="2400" dirty="0" err="1"/>
              <a:t>alta-disponibilidade</a:t>
            </a:r>
            <a:r>
              <a:rPr lang="en-US" sz="2400" dirty="0"/>
              <a:t> e </a:t>
            </a:r>
            <a:r>
              <a:rPr lang="en-US" sz="2400" dirty="0" err="1"/>
              <a:t>escalabilidade</a:t>
            </a:r>
            <a:r>
              <a:rPr lang="en-US" sz="2400" dirty="0"/>
              <a:t> </a:t>
            </a:r>
            <a:r>
              <a:rPr lang="en-US" sz="2400" dirty="0" err="1"/>
              <a:t>utilizando</a:t>
            </a:r>
            <a:r>
              <a:rPr lang="en-US" sz="2400" dirty="0"/>
              <a:t> </a:t>
            </a:r>
            <a:r>
              <a:rPr lang="en-US" sz="2400" dirty="0" err="1"/>
              <a:t>arquiteturas</a:t>
            </a:r>
            <a:r>
              <a:rPr lang="en-US" sz="2400" dirty="0"/>
              <a:t> multi-</a:t>
            </a:r>
            <a:r>
              <a:rPr lang="en-US" sz="2400" dirty="0" err="1"/>
              <a:t>níveis</a:t>
            </a:r>
            <a:r>
              <a:rPr lang="en-US" sz="2400" dirty="0"/>
              <a:t> </a:t>
            </a:r>
            <a:r>
              <a:rPr lang="en-US" sz="2400" dirty="0" err="1"/>
              <a:t>em</a:t>
            </a:r>
            <a:r>
              <a:rPr lang="en-US" sz="2400" dirty="0"/>
              <a:t> </a:t>
            </a:r>
            <a:r>
              <a:rPr lang="en-US" sz="2400" dirty="0" err="1"/>
              <a:t>nuvem</a:t>
            </a:r>
            <a:r>
              <a:rPr lang="en-US" sz="2400" dirty="0"/>
              <a:t> com custos </a:t>
            </a:r>
            <a:r>
              <a:rPr lang="en-US" sz="2400" dirty="0" err="1"/>
              <a:t>proporcionais</a:t>
            </a:r>
            <a:r>
              <a:rPr lang="en-US" sz="2400" dirty="0"/>
              <a:t> </a:t>
            </a:r>
            <a:r>
              <a:rPr lang="en-US" sz="2400" dirty="0" err="1"/>
              <a:t>ao</a:t>
            </a:r>
            <a:r>
              <a:rPr lang="en-US" sz="2400" dirty="0"/>
              <a:t> </a:t>
            </a:r>
            <a:r>
              <a:rPr lang="en-US" sz="2400" dirty="0" err="1"/>
              <a:t>uso</a:t>
            </a:r>
            <a:r>
              <a:rPr lang="en-US" sz="2400" dirty="0"/>
              <a:t> dos </a:t>
            </a:r>
            <a:r>
              <a:rPr lang="en-US" sz="2400" dirty="0" err="1"/>
              <a:t>recursos</a:t>
            </a:r>
            <a:r>
              <a:rPr lang="en-US" sz="2400" dirty="0"/>
              <a:t> </a:t>
            </a:r>
            <a:r>
              <a:rPr lang="en-US" sz="2400" dirty="0" err="1"/>
              <a:t>computacionais</a:t>
            </a:r>
            <a:endParaRPr lang="en-US" sz="2400" dirty="0"/>
          </a:p>
          <a:p>
            <a:r>
              <a:rPr lang="en-US" sz="2400" dirty="0" err="1"/>
              <a:t>Mais</a:t>
            </a:r>
            <a:r>
              <a:rPr lang="en-US" sz="2400" dirty="0"/>
              <a:t> </a:t>
            </a:r>
            <a:r>
              <a:rPr lang="en-US" sz="2400" dirty="0" err="1"/>
              <a:t>detalhes</a:t>
            </a:r>
            <a:r>
              <a:rPr lang="en-US" sz="2400" dirty="0"/>
              <a:t> </a:t>
            </a:r>
            <a:r>
              <a:rPr lang="en-US" sz="2400" dirty="0" err="1"/>
              <a:t>em</a:t>
            </a:r>
            <a:r>
              <a:rPr lang="en-US" sz="2400" dirty="0"/>
              <a:t> </a:t>
            </a:r>
            <a:r>
              <a:rPr lang="en-US" sz="2400" dirty="0" err="1"/>
              <a:t>Saiba</a:t>
            </a:r>
            <a:r>
              <a:rPr lang="en-US" sz="2400" dirty="0"/>
              <a:t> </a:t>
            </a:r>
            <a:r>
              <a:rPr lang="en-US" sz="2400" dirty="0" err="1"/>
              <a:t>Mais</a:t>
            </a:r>
            <a:endParaRPr lang="en-US" sz="2400" dirty="0"/>
          </a:p>
        </p:txBody>
      </p:sp>
      <p:sp>
        <p:nvSpPr>
          <p:cNvPr id="4" name="Footer Placeholder 3"/>
          <p:cNvSpPr>
            <a:spLocks noGrp="1"/>
          </p:cNvSpPr>
          <p:nvPr>
            <p:ph type="ftr" sz="quarter" idx="11"/>
          </p:nvPr>
        </p:nvSpPr>
        <p:spPr/>
        <p:txBody>
          <a:bodyPr/>
          <a:lstStyle/>
          <a:p>
            <a:r>
              <a:rPr lang="pt-BR" dirty="0"/>
              <a:t>Sistemas Distribuídos e Programação Concorrente</a:t>
            </a:r>
            <a:endParaRPr lang="en-AU" dirty="0"/>
          </a:p>
        </p:txBody>
      </p:sp>
    </p:spTree>
    <p:extLst>
      <p:ext uri="{BB962C8B-B14F-4D97-AF65-F5344CB8AC3E}">
        <p14:creationId xmlns:p14="http://schemas.microsoft.com/office/powerpoint/2010/main" val="8923070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E61514-2F61-436D-A16D-69C2CEC80D26}"/>
              </a:ext>
            </a:extLst>
          </p:cNvPr>
          <p:cNvSpPr>
            <a:spLocks noGrp="1"/>
          </p:cNvSpPr>
          <p:nvPr>
            <p:ph type="ctrTitle"/>
          </p:nvPr>
        </p:nvSpPr>
        <p:spPr/>
        <p:txBody>
          <a:bodyPr>
            <a:normAutofit/>
          </a:bodyPr>
          <a:lstStyle/>
          <a:p>
            <a:r>
              <a:rPr lang="pt-BR" dirty="0"/>
              <a:t>Padrão Arquitetural
</a:t>
            </a:r>
          </a:p>
        </p:txBody>
      </p:sp>
      <p:sp>
        <p:nvSpPr>
          <p:cNvPr id="3" name="Subtítulo 2">
            <a:extLst>
              <a:ext uri="{FF2B5EF4-FFF2-40B4-BE49-F238E27FC236}">
                <a16:creationId xmlns:a16="http://schemas.microsoft.com/office/drawing/2014/main" id="{C00761F2-2682-4175-943A-A59260E358F6}"/>
              </a:ext>
            </a:extLst>
          </p:cNvPr>
          <p:cNvSpPr>
            <a:spLocks noGrp="1"/>
          </p:cNvSpPr>
          <p:nvPr>
            <p:ph type="subTitle" idx="1"/>
          </p:nvPr>
        </p:nvSpPr>
        <p:spPr/>
        <p:txBody>
          <a:bodyPr/>
          <a:lstStyle/>
          <a:p>
            <a:r>
              <a:rPr lang="pt-BR" dirty="0" err="1"/>
              <a:t>Client</a:t>
            </a:r>
            <a:r>
              <a:rPr lang="pt-BR" dirty="0"/>
              <a:t>-Server</a:t>
            </a:r>
          </a:p>
        </p:txBody>
      </p:sp>
    </p:spTree>
    <p:extLst>
      <p:ext uri="{BB962C8B-B14F-4D97-AF65-F5344CB8AC3E}">
        <p14:creationId xmlns:p14="http://schemas.microsoft.com/office/powerpoint/2010/main" val="29496865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O que </a:t>
            </a:r>
            <a:r>
              <a:rPr lang="en-AU" dirty="0" err="1"/>
              <a:t>será</a:t>
            </a:r>
            <a:r>
              <a:rPr lang="en-AU" dirty="0"/>
              <a:t> </a:t>
            </a:r>
            <a:r>
              <a:rPr lang="en-AU" dirty="0" err="1"/>
              <a:t>abordado</a:t>
            </a:r>
            <a:endParaRPr lang="en-AU" dirty="0"/>
          </a:p>
        </p:txBody>
      </p:sp>
      <p:sp>
        <p:nvSpPr>
          <p:cNvPr id="3" name="Content Placeholder 2"/>
          <p:cNvSpPr>
            <a:spLocks noGrp="1"/>
          </p:cNvSpPr>
          <p:nvPr>
            <p:ph idx="1"/>
          </p:nvPr>
        </p:nvSpPr>
        <p:spPr/>
        <p:txBody>
          <a:bodyPr>
            <a:normAutofit/>
          </a:bodyPr>
          <a:lstStyle/>
          <a:p>
            <a:r>
              <a:rPr lang="pt-BR" dirty="0"/>
              <a:t>O que é um Padrão?
Catálogo de Padrões de Projeto Arquiteturais</a:t>
            </a:r>
          </a:p>
          <a:p>
            <a:pPr lvl="1"/>
            <a:r>
              <a:rPr lang="en-AU" dirty="0"/>
              <a:t>Multi-Layer </a:t>
            </a:r>
            <a:r>
              <a:rPr lang="en-AU" dirty="0" err="1"/>
              <a:t>ou</a:t>
            </a:r>
            <a:r>
              <a:rPr lang="en-AU" dirty="0"/>
              <a:t> Multi-</a:t>
            </a:r>
            <a:r>
              <a:rPr lang="en-AU" dirty="0" err="1"/>
              <a:t>Camadas</a:t>
            </a:r>
            <a:endParaRPr lang="en-AU" dirty="0"/>
          </a:p>
          <a:p>
            <a:pPr lvl="1"/>
            <a:r>
              <a:rPr lang="en-AU" dirty="0"/>
              <a:t>Multi-Tier </a:t>
            </a:r>
            <a:r>
              <a:rPr lang="en-AU" dirty="0" err="1"/>
              <a:t>ou</a:t>
            </a:r>
            <a:r>
              <a:rPr lang="en-AU" dirty="0"/>
              <a:t> Multi-</a:t>
            </a:r>
            <a:r>
              <a:rPr lang="en-AU" dirty="0" err="1"/>
              <a:t>Níveis</a:t>
            </a:r>
            <a:endParaRPr lang="en-AU" dirty="0"/>
          </a:p>
          <a:p>
            <a:pPr lvl="1"/>
            <a:r>
              <a:rPr lang="en-AU" dirty="0" err="1"/>
              <a:t>Cliente-Servidor</a:t>
            </a:r>
            <a:endParaRPr lang="en-AU" dirty="0"/>
          </a:p>
          <a:p>
            <a:pPr lvl="1"/>
            <a:r>
              <a:rPr lang="en-AU" dirty="0"/>
              <a:t>Shared Data – Dados </a:t>
            </a:r>
            <a:r>
              <a:rPr lang="en-AU" dirty="0" err="1"/>
              <a:t>compartilhados</a:t>
            </a:r>
            <a:endParaRPr lang="en-AU" dirty="0"/>
          </a:p>
          <a:p>
            <a:pPr lvl="1"/>
            <a:r>
              <a:rPr lang="en-AU" dirty="0"/>
              <a:t>Model-View-Controller MVC</a:t>
            </a:r>
          </a:p>
          <a:p>
            <a:pPr lvl="1"/>
            <a:r>
              <a:rPr lang="en-AU" dirty="0"/>
              <a:t>Service Oriented Architecture SOA</a:t>
            </a:r>
          </a:p>
        </p:txBody>
      </p:sp>
      <p:sp>
        <p:nvSpPr>
          <p:cNvPr id="4" name="Footer Placeholder 3"/>
          <p:cNvSpPr>
            <a:spLocks noGrp="1"/>
          </p:cNvSpPr>
          <p:nvPr>
            <p:ph type="ftr" sz="quarter" idx="11"/>
          </p:nvPr>
        </p:nvSpPr>
        <p:spPr/>
        <p:txBody>
          <a:bodyPr/>
          <a:lstStyle/>
          <a:p>
            <a:r>
              <a:rPr lang="pt-BR" dirty="0"/>
              <a:t>Sistemas Distribuídos e Programação Concorrente</a:t>
            </a:r>
            <a:endParaRPr lang="en-AU" dirty="0"/>
          </a:p>
        </p:txBody>
      </p:sp>
    </p:spTree>
    <p:extLst>
      <p:ext uri="{BB962C8B-B14F-4D97-AF65-F5344CB8AC3E}">
        <p14:creationId xmlns:p14="http://schemas.microsoft.com/office/powerpoint/2010/main" val="23591476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Client-Server Pattern</a:t>
            </a:r>
          </a:p>
        </p:txBody>
      </p:sp>
      <p:sp>
        <p:nvSpPr>
          <p:cNvPr id="3" name="Content Placeholder 2"/>
          <p:cNvSpPr>
            <a:spLocks noGrp="1"/>
          </p:cNvSpPr>
          <p:nvPr>
            <p:ph idx="1"/>
          </p:nvPr>
        </p:nvSpPr>
        <p:spPr>
          <a:xfrm>
            <a:off x="457200" y="1556792"/>
            <a:ext cx="8229600" cy="4525963"/>
          </a:xfrm>
        </p:spPr>
        <p:txBody>
          <a:bodyPr>
            <a:normAutofit fontScale="70000" lnSpcReduction="20000"/>
          </a:bodyPr>
          <a:lstStyle/>
          <a:p>
            <a:r>
              <a:rPr lang="en-US" sz="3200" i="0" u="none" strike="noStrike" kern="1200" baseline="0" dirty="0" err="1">
                <a:solidFill>
                  <a:schemeClr val="tx1"/>
                </a:solidFill>
                <a:latin typeface="+mn-lt"/>
                <a:ea typeface="+mn-ea"/>
                <a:cs typeface="+mn-cs"/>
              </a:rPr>
              <a:t>Também</a:t>
            </a:r>
            <a:r>
              <a:rPr lang="en-US" sz="3200" i="0" u="none" strike="noStrike" kern="1200" baseline="0" dirty="0">
                <a:solidFill>
                  <a:schemeClr val="tx1"/>
                </a:solidFill>
                <a:latin typeface="+mn-lt"/>
                <a:ea typeface="+mn-ea"/>
                <a:cs typeface="+mn-cs"/>
              </a:rPr>
              <a:t> </a:t>
            </a:r>
            <a:r>
              <a:rPr lang="en-US" sz="3200" i="0" u="none" strike="noStrike" kern="1200" baseline="0" dirty="0" err="1">
                <a:solidFill>
                  <a:schemeClr val="tx1"/>
                </a:solidFill>
                <a:latin typeface="+mn-lt"/>
                <a:ea typeface="+mn-ea"/>
                <a:cs typeface="+mn-cs"/>
              </a:rPr>
              <a:t>conhecido</a:t>
            </a:r>
            <a:r>
              <a:rPr lang="en-US" sz="3200" i="0" u="none" strike="noStrike" kern="1200" baseline="0" dirty="0">
                <a:solidFill>
                  <a:schemeClr val="tx1"/>
                </a:solidFill>
                <a:latin typeface="+mn-lt"/>
                <a:ea typeface="+mn-ea"/>
                <a:cs typeface="+mn-cs"/>
              </a:rPr>
              <a:t> </a:t>
            </a:r>
            <a:r>
              <a:rPr lang="en-US" sz="3200" i="0" u="none" strike="noStrike" kern="1200" baseline="0" dirty="0" err="1">
                <a:solidFill>
                  <a:schemeClr val="tx1"/>
                </a:solidFill>
                <a:latin typeface="+mn-lt"/>
                <a:ea typeface="+mn-ea"/>
                <a:cs typeface="+mn-cs"/>
              </a:rPr>
              <a:t>como</a:t>
            </a:r>
            <a:r>
              <a:rPr lang="en-US" sz="3200" i="0" u="none" strike="noStrike" kern="1200" baseline="0" dirty="0">
                <a:solidFill>
                  <a:schemeClr val="tx1"/>
                </a:solidFill>
                <a:latin typeface="+mn-lt"/>
                <a:ea typeface="+mn-ea"/>
                <a:cs typeface="+mn-cs"/>
              </a:rPr>
              <a:t> </a:t>
            </a:r>
            <a:r>
              <a:rPr lang="en-US" sz="3200" i="0" u="none" strike="noStrike" kern="1200" baseline="0" dirty="0" err="1">
                <a:solidFill>
                  <a:schemeClr val="tx1"/>
                </a:solidFill>
                <a:latin typeface="+mn-lt"/>
                <a:ea typeface="+mn-ea"/>
                <a:cs typeface="+mn-cs"/>
              </a:rPr>
              <a:t>Cliente-Servidor</a:t>
            </a:r>
            <a:r>
              <a:rPr lang="en-US" sz="3200" i="0" u="none" strike="noStrike" kern="1200" baseline="0" dirty="0">
                <a:solidFill>
                  <a:schemeClr val="tx1"/>
                </a:solidFill>
                <a:latin typeface="+mn-lt"/>
                <a:ea typeface="+mn-ea"/>
                <a:cs typeface="+mn-cs"/>
              </a:rPr>
              <a:t> é u</a:t>
            </a:r>
            <a:r>
              <a:rPr lang="en-US" i="0" u="none" strike="noStrike" kern="1200" baseline="0" dirty="0">
                <a:solidFill>
                  <a:schemeClr val="tx1"/>
                </a:solidFill>
                <a:latin typeface="+mn-lt"/>
                <a:ea typeface="+mn-ea"/>
                <a:cs typeface="+mn-cs"/>
              </a:rPr>
              <a:t>m dos </a:t>
            </a:r>
            <a:r>
              <a:rPr lang="en-US" i="0" u="none" strike="noStrike" kern="1200" baseline="0" dirty="0" err="1">
                <a:solidFill>
                  <a:schemeClr val="tx1"/>
                </a:solidFill>
                <a:latin typeface="+mn-lt"/>
                <a:ea typeface="+mn-ea"/>
                <a:cs typeface="+mn-cs"/>
              </a:rPr>
              <a:t>padrões</a:t>
            </a:r>
            <a:r>
              <a:rPr lang="en-US" i="0" u="none" strike="noStrike" kern="1200" baseline="0" dirty="0">
                <a:solidFill>
                  <a:schemeClr val="tx1"/>
                </a:solidFill>
                <a:latin typeface="+mn-lt"/>
                <a:ea typeface="+mn-ea"/>
                <a:cs typeface="+mn-cs"/>
              </a:rPr>
              <a:t> </a:t>
            </a:r>
            <a:r>
              <a:rPr lang="en-US" i="0" u="none" strike="noStrike" kern="1200" baseline="0" dirty="0" err="1">
                <a:solidFill>
                  <a:schemeClr val="tx1"/>
                </a:solidFill>
                <a:latin typeface="+mn-lt"/>
                <a:ea typeface="+mn-ea"/>
                <a:cs typeface="+mn-cs"/>
              </a:rPr>
              <a:t>arquiteturais</a:t>
            </a:r>
            <a:r>
              <a:rPr lang="en-US" i="0" u="none" strike="noStrike" kern="1200" baseline="0" dirty="0">
                <a:solidFill>
                  <a:schemeClr val="tx1"/>
                </a:solidFill>
                <a:latin typeface="+mn-lt"/>
                <a:ea typeface="+mn-ea"/>
                <a:cs typeface="+mn-cs"/>
              </a:rPr>
              <a:t> </a:t>
            </a:r>
            <a:r>
              <a:rPr lang="en-US" i="0" u="none" strike="noStrike" kern="1200" baseline="0" dirty="0" err="1">
                <a:solidFill>
                  <a:schemeClr val="tx1"/>
                </a:solidFill>
                <a:latin typeface="+mn-lt"/>
                <a:ea typeface="+mn-ea"/>
                <a:cs typeface="+mn-cs"/>
              </a:rPr>
              <a:t>mais</a:t>
            </a:r>
            <a:r>
              <a:rPr lang="en-US" i="0" u="none" strike="noStrike" kern="1200" baseline="0" dirty="0">
                <a:solidFill>
                  <a:schemeClr val="tx1"/>
                </a:solidFill>
                <a:latin typeface="+mn-lt"/>
                <a:ea typeface="+mn-ea"/>
                <a:cs typeface="+mn-cs"/>
              </a:rPr>
              <a:t> </a:t>
            </a:r>
            <a:r>
              <a:rPr lang="en-US" i="0" u="none" strike="noStrike" kern="1200" baseline="0" dirty="0" err="1">
                <a:solidFill>
                  <a:schemeClr val="tx1"/>
                </a:solidFill>
                <a:latin typeface="+mn-lt"/>
                <a:ea typeface="+mn-ea"/>
                <a:cs typeface="+mn-cs"/>
              </a:rPr>
              <a:t>utilizados</a:t>
            </a:r>
            <a:r>
              <a:rPr lang="en-US" i="0" u="none" strike="noStrike" kern="1200" baseline="0" dirty="0">
                <a:solidFill>
                  <a:schemeClr val="tx1"/>
                </a:solidFill>
                <a:latin typeface="+mn-lt"/>
                <a:ea typeface="+mn-ea"/>
                <a:cs typeface="+mn-cs"/>
              </a:rPr>
              <a:t> </a:t>
            </a:r>
            <a:r>
              <a:rPr lang="en-US" i="0" u="none" strike="noStrike" kern="1200" baseline="0" dirty="0" err="1">
                <a:solidFill>
                  <a:schemeClr val="tx1"/>
                </a:solidFill>
                <a:latin typeface="+mn-lt"/>
                <a:ea typeface="+mn-ea"/>
                <a:cs typeface="+mn-cs"/>
              </a:rPr>
              <a:t>na</a:t>
            </a:r>
            <a:r>
              <a:rPr lang="en-US" i="0" u="none" strike="noStrike" kern="1200" baseline="0" dirty="0">
                <a:solidFill>
                  <a:schemeClr val="tx1"/>
                </a:solidFill>
                <a:latin typeface="+mn-lt"/>
                <a:ea typeface="+mn-ea"/>
                <a:cs typeface="+mn-cs"/>
              </a:rPr>
              <a:t> </a:t>
            </a:r>
            <a:r>
              <a:rPr lang="en-US" i="0" u="none" strike="noStrike" kern="1200" baseline="0" dirty="0" err="1">
                <a:solidFill>
                  <a:schemeClr val="tx1"/>
                </a:solidFill>
                <a:latin typeface="+mn-lt"/>
                <a:ea typeface="+mn-ea"/>
                <a:cs typeface="+mn-cs"/>
              </a:rPr>
              <a:t>atualidade</a:t>
            </a:r>
            <a:r>
              <a:rPr lang="en-US" i="0" u="none" strike="noStrike" kern="1200" baseline="0" dirty="0">
                <a:solidFill>
                  <a:schemeClr val="tx1"/>
                </a:solidFill>
                <a:latin typeface="+mn-lt"/>
                <a:ea typeface="+mn-ea"/>
                <a:cs typeface="+mn-cs"/>
              </a:rPr>
              <a:t>.</a:t>
            </a:r>
          </a:p>
          <a:p>
            <a:r>
              <a:rPr lang="en-US" sz="3200" b="1" i="0" u="none" strike="noStrike" kern="1200" baseline="0" dirty="0" err="1">
                <a:solidFill>
                  <a:schemeClr val="tx1"/>
                </a:solidFill>
                <a:latin typeface="+mn-lt"/>
                <a:ea typeface="+mn-ea"/>
                <a:cs typeface="+mn-cs"/>
              </a:rPr>
              <a:t>Contexto</a:t>
            </a:r>
            <a:r>
              <a:rPr lang="en-US" sz="3200" b="1" i="0" u="none" strike="noStrike" kern="1200" baseline="0" dirty="0">
                <a:solidFill>
                  <a:schemeClr val="tx1"/>
                </a:solidFill>
                <a:latin typeface="+mn-lt"/>
                <a:ea typeface="+mn-ea"/>
                <a:cs typeface="+mn-cs"/>
              </a:rPr>
              <a:t>: </a:t>
            </a:r>
          </a:p>
          <a:p>
            <a:pPr lvl="1"/>
            <a:r>
              <a:rPr lang="pt-BR" dirty="0"/>
              <a:t>Existem recursos e serviços compartilhados que um grande número de clientes distribuídos deseja acessar, e para os quais desejamos controlar o acesso e/ou a qualidade do serviço</a:t>
            </a:r>
            <a:r>
              <a:rPr lang="en-US" b="0" i="0" u="none" strike="noStrike" kern="1200" baseline="0" dirty="0">
                <a:solidFill>
                  <a:schemeClr val="tx1"/>
                </a:solidFill>
                <a:latin typeface="+mn-lt"/>
                <a:ea typeface="+mn-ea"/>
                <a:cs typeface="+mn-cs"/>
              </a:rPr>
              <a:t>.</a:t>
            </a:r>
          </a:p>
          <a:p>
            <a:r>
              <a:rPr lang="en-US" sz="3200" b="1" i="0" u="none" strike="noStrike" kern="1200" baseline="0" dirty="0" err="1">
                <a:solidFill>
                  <a:schemeClr val="tx1"/>
                </a:solidFill>
                <a:latin typeface="+mn-lt"/>
                <a:ea typeface="+mn-ea"/>
                <a:cs typeface="+mn-cs"/>
              </a:rPr>
              <a:t>Problema</a:t>
            </a:r>
            <a:r>
              <a:rPr lang="en-US" sz="3200" b="1" i="0" u="none" strike="noStrike" kern="1200" baseline="0" dirty="0">
                <a:solidFill>
                  <a:schemeClr val="tx1"/>
                </a:solidFill>
                <a:latin typeface="+mn-lt"/>
                <a:ea typeface="+mn-ea"/>
                <a:cs typeface="+mn-cs"/>
              </a:rPr>
              <a:t>: </a:t>
            </a:r>
          </a:p>
          <a:p>
            <a:pPr lvl="1"/>
            <a:r>
              <a:rPr lang="pt-BR" dirty="0"/>
              <a:t>Ao gerenciar um conjunto de recursos e serviços compartilhados, podemos promover modificabilidade e reutilização, fatorando serviços comuns e tendo que modificá-los em um único local, ou um pequeno número de locais. </a:t>
            </a:r>
          </a:p>
          <a:p>
            <a:pPr lvl="1"/>
            <a:r>
              <a:rPr lang="pt-BR" dirty="0"/>
              <a:t>Queremos melhorar a escalabilidade e a disponibilidade centralizando o controle desses recursos e </a:t>
            </a:r>
          </a:p>
          <a:p>
            <a:pPr marL="457200" lvl="1" indent="0">
              <a:buNone/>
            </a:pPr>
            <a:r>
              <a:rPr lang="pt-BR" dirty="0"/>
              <a:t>     serviços, enquanto distribuímos os recursos </a:t>
            </a:r>
          </a:p>
          <a:p>
            <a:pPr marL="457200" lvl="1" indent="0">
              <a:buNone/>
            </a:pPr>
            <a:r>
              <a:rPr lang="pt-BR" dirty="0"/>
              <a:t>     em vários servidores físicos</a:t>
            </a:r>
            <a:r>
              <a:rPr lang="en-US" b="0" i="0" u="none" strike="noStrike" kern="1200" baseline="0" dirty="0">
                <a:solidFill>
                  <a:schemeClr val="tx1"/>
                </a:solidFill>
                <a:latin typeface="+mn-lt"/>
                <a:ea typeface="+mn-ea"/>
                <a:cs typeface="+mn-cs"/>
              </a:rPr>
              <a:t>.</a:t>
            </a:r>
          </a:p>
        </p:txBody>
      </p:sp>
      <p:sp>
        <p:nvSpPr>
          <p:cNvPr id="4" name="Footer Placeholder 3"/>
          <p:cNvSpPr>
            <a:spLocks noGrp="1"/>
          </p:cNvSpPr>
          <p:nvPr>
            <p:ph type="ftr" sz="quarter" idx="11"/>
          </p:nvPr>
        </p:nvSpPr>
        <p:spPr/>
        <p:txBody>
          <a:bodyPr/>
          <a:lstStyle/>
          <a:p>
            <a:r>
              <a:rPr lang="pt-BR" dirty="0"/>
              <a:t>Sistemas Distribuídos e Programação Concorrente</a:t>
            </a:r>
            <a:endParaRPr lang="en-AU" dirty="0"/>
          </a:p>
        </p:txBody>
      </p:sp>
    </p:spTree>
    <p:extLst>
      <p:ext uri="{BB962C8B-B14F-4D97-AF65-F5344CB8AC3E}">
        <p14:creationId xmlns:p14="http://schemas.microsoft.com/office/powerpoint/2010/main" val="27351763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Client-Server Pattern</a:t>
            </a:r>
          </a:p>
        </p:txBody>
      </p:sp>
      <p:sp>
        <p:nvSpPr>
          <p:cNvPr id="3" name="Content Placeholder 2"/>
          <p:cNvSpPr>
            <a:spLocks noGrp="1"/>
          </p:cNvSpPr>
          <p:nvPr>
            <p:ph idx="1"/>
          </p:nvPr>
        </p:nvSpPr>
        <p:spPr/>
        <p:txBody>
          <a:bodyPr>
            <a:normAutofit/>
          </a:bodyPr>
          <a:lstStyle/>
          <a:p>
            <a:r>
              <a:rPr lang="en-US" sz="2800" b="1" i="0" u="none" strike="noStrike" kern="1200" baseline="0" dirty="0" err="1">
                <a:solidFill>
                  <a:schemeClr val="tx1"/>
                </a:solidFill>
                <a:latin typeface="+mn-lt"/>
                <a:ea typeface="+mn-ea"/>
                <a:cs typeface="+mn-cs"/>
              </a:rPr>
              <a:t>Solução</a:t>
            </a:r>
            <a:r>
              <a:rPr lang="en-US" sz="2800" b="1" i="0" u="none" strike="noStrike" kern="1200" baseline="0" dirty="0">
                <a:solidFill>
                  <a:schemeClr val="tx1"/>
                </a:solidFill>
                <a:latin typeface="+mn-lt"/>
                <a:ea typeface="+mn-ea"/>
                <a:cs typeface="+mn-cs"/>
              </a:rPr>
              <a:t>: </a:t>
            </a:r>
          </a:p>
          <a:p>
            <a:pPr lvl="1"/>
            <a:r>
              <a:rPr lang="pt-BR" sz="2400" dirty="0"/>
              <a:t>Os clientes interagem solicitando a realização de serviços aos servidores. </a:t>
            </a:r>
          </a:p>
          <a:p>
            <a:pPr lvl="1"/>
            <a:r>
              <a:rPr lang="pt-BR" sz="2400" dirty="0"/>
              <a:t>Servidores prestam um conjunto de serviços a clientes</a:t>
            </a:r>
          </a:p>
          <a:p>
            <a:pPr lvl="1"/>
            <a:r>
              <a:rPr lang="pt-BR" sz="2400" dirty="0"/>
              <a:t>Alguns servidores também podem atuar como clientes ao mesmo tempo.</a:t>
            </a:r>
          </a:p>
          <a:p>
            <a:pPr lvl="1"/>
            <a:r>
              <a:rPr lang="pt-BR" sz="2400" dirty="0"/>
              <a:t>Pode haver um servidor central ou vários distribuídos para maior tolerância a falhas</a:t>
            </a:r>
            <a:r>
              <a:rPr lang="en-US" sz="2400" b="0" i="0" u="none" strike="noStrike" kern="1200" baseline="0" dirty="0">
                <a:solidFill>
                  <a:schemeClr val="tx1"/>
                </a:solidFill>
                <a:latin typeface="+mn-lt"/>
                <a:ea typeface="+mn-ea"/>
                <a:cs typeface="+mn-cs"/>
              </a:rPr>
              <a:t>.</a:t>
            </a:r>
          </a:p>
        </p:txBody>
      </p:sp>
      <p:sp>
        <p:nvSpPr>
          <p:cNvPr id="4" name="Footer Placeholder 3"/>
          <p:cNvSpPr>
            <a:spLocks noGrp="1"/>
          </p:cNvSpPr>
          <p:nvPr>
            <p:ph type="ftr" sz="quarter" idx="11"/>
          </p:nvPr>
        </p:nvSpPr>
        <p:spPr/>
        <p:txBody>
          <a:bodyPr/>
          <a:lstStyle/>
          <a:p>
            <a:r>
              <a:rPr lang="pt-BR" dirty="0"/>
              <a:t>Sistemas Distribuídos e Programação Concorrente</a:t>
            </a:r>
            <a:endParaRPr lang="en-AU" dirty="0"/>
          </a:p>
        </p:txBody>
      </p:sp>
    </p:spTree>
    <p:extLst>
      <p:ext uri="{BB962C8B-B14F-4D97-AF65-F5344CB8AC3E}">
        <p14:creationId xmlns:p14="http://schemas.microsoft.com/office/powerpoint/2010/main" val="33596095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Client-Server - </a:t>
            </a:r>
            <a:r>
              <a:rPr lang="en-US" dirty="0" err="1"/>
              <a:t>Solução</a:t>
            </a:r>
            <a:r>
              <a:rPr lang="en-US" dirty="0"/>
              <a:t> - 1</a:t>
            </a:r>
          </a:p>
        </p:txBody>
      </p:sp>
      <p:sp>
        <p:nvSpPr>
          <p:cNvPr id="3" name="Content Placeholder 2"/>
          <p:cNvSpPr>
            <a:spLocks noGrp="1"/>
          </p:cNvSpPr>
          <p:nvPr>
            <p:ph idx="1"/>
          </p:nvPr>
        </p:nvSpPr>
        <p:spPr/>
        <p:txBody>
          <a:bodyPr>
            <a:normAutofit/>
          </a:bodyPr>
          <a:lstStyle/>
          <a:p>
            <a:r>
              <a:rPr lang="pt-BR" sz="2400" b="1" dirty="0"/>
              <a:t>Visão geral</a:t>
            </a:r>
            <a:r>
              <a:rPr lang="pt-BR" sz="2400" dirty="0"/>
              <a:t>: Os clientes iniciam interações com servidores, invocando serviços conforme necessário e aguardando os resultados dessas solicitações.
</a:t>
            </a:r>
            <a:r>
              <a:rPr lang="pt-BR" sz="2400" b="1" dirty="0"/>
              <a:t>Elementos</a:t>
            </a:r>
            <a:r>
              <a:rPr lang="en-US" sz="2400" b="0" i="0" u="none" strike="noStrike" kern="1200" baseline="0" dirty="0">
                <a:solidFill>
                  <a:schemeClr val="tx1"/>
                </a:solidFill>
                <a:latin typeface="+mn-lt"/>
                <a:ea typeface="+mn-ea"/>
                <a:cs typeface="+mn-cs"/>
              </a:rPr>
              <a:t>: </a:t>
            </a:r>
          </a:p>
          <a:p>
            <a:pPr lvl="1"/>
            <a:r>
              <a:rPr lang="en-US" sz="2000" b="0" i="1" u="none" strike="noStrike" kern="1200" baseline="0" dirty="0">
                <a:solidFill>
                  <a:schemeClr val="tx1"/>
                </a:solidFill>
                <a:latin typeface="+mn-lt"/>
                <a:ea typeface="+mn-ea"/>
                <a:cs typeface="+mn-cs"/>
              </a:rPr>
              <a:t>Client, </a:t>
            </a:r>
            <a:r>
              <a:rPr lang="pt-BR" sz="2000" dirty="0"/>
              <a:t>um componente que invoca serviços disponibilizados por servidores</a:t>
            </a:r>
            <a:r>
              <a:rPr lang="en-US" sz="2000" b="0" i="0" u="none" strike="noStrike" kern="1200" baseline="0" dirty="0">
                <a:solidFill>
                  <a:schemeClr val="tx1"/>
                </a:solidFill>
                <a:latin typeface="+mn-lt"/>
                <a:ea typeface="+mn-ea"/>
                <a:cs typeface="+mn-cs"/>
              </a:rPr>
              <a:t>.</a:t>
            </a:r>
          </a:p>
          <a:p>
            <a:pPr lvl="1"/>
            <a:r>
              <a:rPr lang="en-US" sz="2000" b="0" i="1" u="none" strike="noStrike" kern="1200" baseline="0" dirty="0">
                <a:solidFill>
                  <a:schemeClr val="tx1"/>
                </a:solidFill>
                <a:latin typeface="+mn-lt"/>
                <a:ea typeface="+mn-ea"/>
                <a:cs typeface="+mn-cs"/>
              </a:rPr>
              <a:t>Server: é </a:t>
            </a:r>
            <a:r>
              <a:rPr lang="pt-BR" sz="2000" dirty="0"/>
              <a:t>um componente que presta serviços aos clientes. Os serviços são disponibilizados através de portas de comunicação</a:t>
            </a:r>
            <a:r>
              <a:rPr lang="en-US" sz="2000" b="0" i="0" u="none" strike="noStrike" kern="1200" baseline="0" dirty="0">
                <a:solidFill>
                  <a:schemeClr val="tx1"/>
                </a:solidFill>
                <a:latin typeface="+mn-lt"/>
                <a:ea typeface="+mn-ea"/>
                <a:cs typeface="+mn-cs"/>
              </a:rPr>
              <a:t>. </a:t>
            </a:r>
          </a:p>
          <a:p>
            <a:r>
              <a:rPr lang="en-US" sz="2400" i="1" dirty="0" err="1"/>
              <a:t>Conector</a:t>
            </a:r>
            <a:r>
              <a:rPr lang="en-US" sz="2400" i="1" dirty="0"/>
              <a:t> de </a:t>
            </a:r>
            <a:r>
              <a:rPr lang="en-US" sz="2400" i="1" dirty="0" err="1"/>
              <a:t>requisição</a:t>
            </a:r>
            <a:r>
              <a:rPr lang="en-US" sz="2400" i="1" dirty="0"/>
              <a:t>/</a:t>
            </a:r>
            <a:r>
              <a:rPr lang="en-US" sz="2400" i="1" dirty="0" err="1"/>
              <a:t>resposta</a:t>
            </a:r>
            <a:r>
              <a:rPr lang="en-US" sz="2400" i="1" dirty="0"/>
              <a:t>:</a:t>
            </a:r>
            <a:r>
              <a:rPr lang="pt-BR" sz="2400" dirty="0"/>
              <a:t> </a:t>
            </a:r>
          </a:p>
          <a:p>
            <a:pPr marL="0" indent="0">
              <a:buNone/>
            </a:pPr>
            <a:r>
              <a:rPr lang="pt-BR" sz="2400" dirty="0"/>
              <a:t>     Deve funcionar para chamadas locais </a:t>
            </a:r>
          </a:p>
          <a:p>
            <a:pPr marL="0" indent="0">
              <a:buNone/>
            </a:pPr>
            <a:r>
              <a:rPr lang="pt-BR" sz="2400" dirty="0"/>
              <a:t>     ou remotas e dados criptografados</a:t>
            </a:r>
            <a:r>
              <a:rPr lang="en-US" sz="2400" b="0" i="0" u="none" strike="noStrike" kern="1200" baseline="0" dirty="0">
                <a:solidFill>
                  <a:schemeClr val="tx1"/>
                </a:solidFill>
                <a:latin typeface="+mn-lt"/>
                <a:ea typeface="+mn-ea"/>
                <a:cs typeface="+mn-cs"/>
              </a:rPr>
              <a:t>.</a:t>
            </a:r>
          </a:p>
        </p:txBody>
      </p:sp>
      <p:sp>
        <p:nvSpPr>
          <p:cNvPr id="4" name="Footer Placeholder 3"/>
          <p:cNvSpPr>
            <a:spLocks noGrp="1"/>
          </p:cNvSpPr>
          <p:nvPr>
            <p:ph type="ftr" sz="quarter" idx="11"/>
          </p:nvPr>
        </p:nvSpPr>
        <p:spPr/>
        <p:txBody>
          <a:bodyPr/>
          <a:lstStyle/>
          <a:p>
            <a:r>
              <a:rPr lang="pt-BR" dirty="0"/>
              <a:t>Sistemas Distribuídos e Programação Concorrente</a:t>
            </a:r>
            <a:endParaRPr lang="en-AU" dirty="0"/>
          </a:p>
        </p:txBody>
      </p:sp>
    </p:spTree>
    <p:extLst>
      <p:ext uri="{BB962C8B-B14F-4D97-AF65-F5344CB8AC3E}">
        <p14:creationId xmlns:p14="http://schemas.microsoft.com/office/powerpoint/2010/main" val="2836580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Client-Server</a:t>
            </a:r>
            <a:r>
              <a:rPr lang="en-US" baseline="0" dirty="0"/>
              <a:t> – </a:t>
            </a:r>
            <a:r>
              <a:rPr lang="en-US" baseline="0" dirty="0" err="1"/>
              <a:t>Solução</a:t>
            </a:r>
            <a:r>
              <a:rPr lang="en-US" baseline="0" dirty="0"/>
              <a:t> - 2</a:t>
            </a:r>
            <a:endParaRPr lang="en-US" dirty="0"/>
          </a:p>
        </p:txBody>
      </p:sp>
      <p:sp>
        <p:nvSpPr>
          <p:cNvPr id="3" name="Content Placeholder 2"/>
          <p:cNvSpPr>
            <a:spLocks noGrp="1"/>
          </p:cNvSpPr>
          <p:nvPr>
            <p:ph idx="1"/>
          </p:nvPr>
        </p:nvSpPr>
        <p:spPr>
          <a:xfrm>
            <a:off x="457200" y="1484784"/>
            <a:ext cx="8229600" cy="5121275"/>
          </a:xfrm>
        </p:spPr>
        <p:txBody>
          <a:bodyPr>
            <a:normAutofit fontScale="85000" lnSpcReduction="20000"/>
          </a:bodyPr>
          <a:lstStyle/>
          <a:p>
            <a:r>
              <a:rPr lang="en-US" sz="3200" b="1" i="0" u="none" strike="noStrike" kern="1200" baseline="0" dirty="0" err="1">
                <a:solidFill>
                  <a:schemeClr val="tx1"/>
                </a:solidFill>
                <a:latin typeface="+mn-lt"/>
                <a:ea typeface="+mn-ea"/>
                <a:cs typeface="+mn-cs"/>
              </a:rPr>
              <a:t>Relações</a:t>
            </a:r>
            <a:r>
              <a:rPr lang="en-US" sz="3200" b="0" i="0" u="none" strike="noStrike" kern="1200" baseline="0" dirty="0">
                <a:solidFill>
                  <a:schemeClr val="tx1"/>
                </a:solidFill>
                <a:latin typeface="+mn-lt"/>
                <a:ea typeface="+mn-ea"/>
                <a:cs typeface="+mn-cs"/>
              </a:rPr>
              <a:t>: A </a:t>
            </a:r>
            <a:r>
              <a:rPr lang="en-US" sz="3200" b="0" i="0" u="none" strike="noStrike" kern="1200" baseline="0" dirty="0" err="1">
                <a:solidFill>
                  <a:schemeClr val="tx1"/>
                </a:solidFill>
                <a:latin typeface="+mn-lt"/>
                <a:ea typeface="+mn-ea"/>
                <a:cs typeface="+mn-cs"/>
              </a:rPr>
              <a:t>relação</a:t>
            </a:r>
            <a:r>
              <a:rPr lang="en-US" sz="3200" b="0" i="0" u="none" strike="noStrike" kern="1200" baseline="0" dirty="0">
                <a:solidFill>
                  <a:schemeClr val="tx1"/>
                </a:solidFill>
                <a:latin typeface="+mn-lt"/>
                <a:ea typeface="+mn-ea"/>
                <a:cs typeface="+mn-cs"/>
              </a:rPr>
              <a:t> de </a:t>
            </a:r>
            <a:r>
              <a:rPr lang="en-US" sz="3200" b="0" i="1" u="none" strike="noStrike" kern="1200" baseline="0" dirty="0" err="1">
                <a:solidFill>
                  <a:schemeClr val="tx1"/>
                </a:solidFill>
                <a:latin typeface="+mn-lt"/>
                <a:ea typeface="+mn-ea"/>
                <a:cs typeface="+mn-cs"/>
              </a:rPr>
              <a:t>conexão</a:t>
            </a:r>
            <a:r>
              <a:rPr lang="en-US" sz="3200" b="0" i="1" u="none" strike="noStrike" kern="1200" baseline="0" dirty="0">
                <a:solidFill>
                  <a:schemeClr val="tx1"/>
                </a:solidFill>
                <a:latin typeface="+mn-lt"/>
                <a:ea typeface="+mn-ea"/>
                <a:cs typeface="+mn-cs"/>
              </a:rPr>
              <a:t> </a:t>
            </a:r>
            <a:r>
              <a:rPr lang="en-US" sz="3200" b="0" i="0" u="none" strike="noStrike" kern="1200" baseline="0" dirty="0" err="1">
                <a:solidFill>
                  <a:schemeClr val="tx1"/>
                </a:solidFill>
                <a:latin typeface="+mn-lt"/>
                <a:ea typeface="+mn-ea"/>
                <a:cs typeface="+mn-cs"/>
              </a:rPr>
              <a:t>associa</a:t>
            </a:r>
            <a:r>
              <a:rPr lang="en-US" sz="3200" b="0" i="0" u="none" strike="noStrike" kern="1200" baseline="0" dirty="0">
                <a:solidFill>
                  <a:schemeClr val="tx1"/>
                </a:solidFill>
                <a:latin typeface="+mn-lt"/>
                <a:ea typeface="+mn-ea"/>
                <a:cs typeface="+mn-cs"/>
              </a:rPr>
              <a:t> </a:t>
            </a:r>
            <a:r>
              <a:rPr lang="en-US" sz="3200" b="0" i="0" u="none" strike="noStrike" kern="1200" baseline="0" dirty="0" err="1">
                <a:solidFill>
                  <a:schemeClr val="tx1"/>
                </a:solidFill>
                <a:latin typeface="+mn-lt"/>
                <a:ea typeface="+mn-ea"/>
                <a:cs typeface="+mn-cs"/>
              </a:rPr>
              <a:t>clientes</a:t>
            </a:r>
            <a:r>
              <a:rPr lang="en-US" sz="3200" b="0" i="0" u="none" strike="noStrike" kern="1200" baseline="0" dirty="0">
                <a:solidFill>
                  <a:schemeClr val="tx1"/>
                </a:solidFill>
                <a:latin typeface="+mn-lt"/>
                <a:ea typeface="+mn-ea"/>
                <a:cs typeface="+mn-cs"/>
              </a:rPr>
              <a:t> com </a:t>
            </a:r>
            <a:r>
              <a:rPr lang="en-US" sz="3200" b="0" i="0" u="none" strike="noStrike" kern="1200" baseline="0" dirty="0" err="1">
                <a:solidFill>
                  <a:schemeClr val="tx1"/>
                </a:solidFill>
                <a:latin typeface="+mn-lt"/>
                <a:ea typeface="+mn-ea"/>
                <a:cs typeface="+mn-cs"/>
              </a:rPr>
              <a:t>servidores</a:t>
            </a:r>
            <a:r>
              <a:rPr lang="en-US" sz="3200" b="0" i="0" u="none" strike="noStrike" kern="1200" baseline="0" dirty="0">
                <a:solidFill>
                  <a:schemeClr val="tx1"/>
                </a:solidFill>
                <a:latin typeface="+mn-lt"/>
                <a:ea typeface="+mn-ea"/>
                <a:cs typeface="+mn-cs"/>
              </a:rPr>
              <a:t>.</a:t>
            </a:r>
          </a:p>
          <a:p>
            <a:r>
              <a:rPr lang="en-US" sz="3200" b="1" i="0" u="none" strike="noStrike" kern="1200" baseline="0" dirty="0" err="1">
                <a:solidFill>
                  <a:schemeClr val="tx1"/>
                </a:solidFill>
                <a:latin typeface="+mn-lt"/>
                <a:ea typeface="+mn-ea"/>
                <a:cs typeface="+mn-cs"/>
              </a:rPr>
              <a:t>Restrições</a:t>
            </a:r>
            <a:r>
              <a:rPr lang="en-US" sz="3200" b="0" i="0" u="none" strike="noStrike" kern="1200" baseline="0" dirty="0">
                <a:solidFill>
                  <a:schemeClr val="tx1"/>
                </a:solidFill>
                <a:latin typeface="+mn-lt"/>
                <a:ea typeface="+mn-ea"/>
                <a:cs typeface="+mn-cs"/>
              </a:rPr>
              <a:t>: </a:t>
            </a:r>
          </a:p>
          <a:p>
            <a:pPr lvl="1"/>
            <a:r>
              <a:rPr lang="pt-BR" dirty="0"/>
              <a:t>Os clientes estão conectados aos servidores por meio de conectores de solicitação/resposta.
Componentes do servidor podem ser clientes de outros servidores</a:t>
            </a:r>
            <a:r>
              <a:rPr lang="en-US" sz="2800" b="0" i="0" u="none" strike="noStrike" kern="1200" baseline="0" dirty="0">
                <a:solidFill>
                  <a:schemeClr val="tx1"/>
                </a:solidFill>
                <a:latin typeface="+mn-lt"/>
                <a:ea typeface="+mn-ea"/>
                <a:cs typeface="+mn-cs"/>
              </a:rPr>
              <a:t>.</a:t>
            </a:r>
          </a:p>
          <a:p>
            <a:r>
              <a:rPr lang="en-US" sz="3200" b="1" i="0" u="none" strike="noStrike" kern="1200" baseline="0" dirty="0" err="1">
                <a:solidFill>
                  <a:schemeClr val="tx1"/>
                </a:solidFill>
                <a:latin typeface="+mn-lt"/>
                <a:ea typeface="+mn-ea"/>
                <a:cs typeface="+mn-cs"/>
              </a:rPr>
              <a:t>Fraquezas</a:t>
            </a:r>
            <a:r>
              <a:rPr lang="en-US" sz="3200" b="0" i="0" u="none" strike="noStrike" kern="1200" baseline="0" dirty="0">
                <a:solidFill>
                  <a:schemeClr val="tx1"/>
                </a:solidFill>
                <a:latin typeface="+mn-lt"/>
                <a:ea typeface="+mn-ea"/>
                <a:cs typeface="+mn-cs"/>
              </a:rPr>
              <a:t>: </a:t>
            </a:r>
          </a:p>
          <a:p>
            <a:pPr lvl="1"/>
            <a:r>
              <a:rPr lang="pt-BR" dirty="0"/>
              <a:t>O servidor pode ser um gargalo de desempenho.
O servidor pode ser um único ponto de falha.
Decisões sobre onde localizar funcionalidade</a:t>
            </a:r>
          </a:p>
          <a:p>
            <a:pPr marL="457200" lvl="1" indent="0">
              <a:buNone/>
            </a:pPr>
            <a:r>
              <a:rPr lang="pt-BR" dirty="0"/>
              <a:t>    (no cliente ou no servidor) são muitas vezes </a:t>
            </a:r>
          </a:p>
          <a:p>
            <a:pPr marL="457200" lvl="1" indent="0">
              <a:buNone/>
            </a:pPr>
            <a:r>
              <a:rPr lang="pt-BR" dirty="0"/>
              <a:t>    complexas e caras de mudar depois que </a:t>
            </a:r>
          </a:p>
          <a:p>
            <a:pPr marL="457200" lvl="1" indent="0">
              <a:buNone/>
            </a:pPr>
            <a:r>
              <a:rPr lang="pt-BR" dirty="0"/>
              <a:t>    um sistema foi construído</a:t>
            </a:r>
            <a:r>
              <a:rPr lang="en-US" dirty="0"/>
              <a:t>.</a:t>
            </a:r>
          </a:p>
        </p:txBody>
      </p:sp>
      <p:sp>
        <p:nvSpPr>
          <p:cNvPr id="4" name="Footer Placeholder 3"/>
          <p:cNvSpPr>
            <a:spLocks noGrp="1"/>
          </p:cNvSpPr>
          <p:nvPr>
            <p:ph type="ftr" sz="quarter" idx="11"/>
          </p:nvPr>
        </p:nvSpPr>
        <p:spPr>
          <a:xfrm>
            <a:off x="2843808" y="6669360"/>
            <a:ext cx="3672408" cy="205259"/>
          </a:xfrm>
        </p:spPr>
        <p:txBody>
          <a:bodyPr/>
          <a:lstStyle/>
          <a:p>
            <a:r>
              <a:rPr lang="pt-BR" dirty="0"/>
              <a:t>Sistemas Distribuídos e Programação Concorrente</a:t>
            </a:r>
            <a:endParaRPr lang="en-AU" dirty="0"/>
          </a:p>
        </p:txBody>
      </p:sp>
    </p:spTree>
    <p:extLst>
      <p:ext uri="{BB962C8B-B14F-4D97-AF65-F5344CB8AC3E}">
        <p14:creationId xmlns:p14="http://schemas.microsoft.com/office/powerpoint/2010/main" val="23335351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Padrão</a:t>
            </a:r>
            <a:r>
              <a:rPr lang="en-US" dirty="0"/>
              <a:t> Client-Server – </a:t>
            </a:r>
            <a:r>
              <a:rPr lang="en-US" dirty="0" err="1"/>
              <a:t>Exemplos</a:t>
            </a:r>
            <a:endParaRPr lang="en-US" dirty="0"/>
          </a:p>
        </p:txBody>
      </p:sp>
      <p:sp>
        <p:nvSpPr>
          <p:cNvPr id="3" name="Content Placeholder 2"/>
          <p:cNvSpPr>
            <a:spLocks noGrp="1"/>
          </p:cNvSpPr>
          <p:nvPr>
            <p:ph idx="1"/>
          </p:nvPr>
        </p:nvSpPr>
        <p:spPr>
          <a:xfrm>
            <a:off x="457200" y="1600200"/>
            <a:ext cx="8229600" cy="4983162"/>
          </a:xfrm>
        </p:spPr>
        <p:txBody>
          <a:bodyPr>
            <a:normAutofit/>
          </a:bodyPr>
          <a:lstStyle/>
          <a:p>
            <a:r>
              <a:rPr lang="en-US" sz="2000" dirty="0" err="1"/>
              <a:t>Sistemas</a:t>
            </a:r>
            <a:r>
              <a:rPr lang="en-US" sz="2000" dirty="0"/>
              <a:t> </a:t>
            </a:r>
            <a:r>
              <a:rPr lang="en-US" sz="2000" dirty="0" err="1"/>
              <a:t>Gerenciadores</a:t>
            </a:r>
            <a:r>
              <a:rPr lang="en-US" sz="2000" dirty="0"/>
              <a:t> de </a:t>
            </a:r>
            <a:r>
              <a:rPr lang="en-US" sz="2000" dirty="0" err="1"/>
              <a:t>Bancos</a:t>
            </a:r>
            <a:r>
              <a:rPr lang="en-US" sz="2000" dirty="0"/>
              <a:t> de Dados</a:t>
            </a:r>
          </a:p>
          <a:p>
            <a:pPr lvl="1"/>
            <a:r>
              <a:rPr lang="en-US" sz="1600" dirty="0"/>
              <a:t>Oracle</a:t>
            </a:r>
          </a:p>
          <a:p>
            <a:pPr lvl="1"/>
            <a:r>
              <a:rPr lang="en-US" sz="1600" dirty="0"/>
              <a:t>MySQL</a:t>
            </a:r>
          </a:p>
          <a:p>
            <a:pPr lvl="1"/>
            <a:r>
              <a:rPr lang="en-US" sz="1600" dirty="0"/>
              <a:t>SQL Server</a:t>
            </a:r>
          </a:p>
          <a:p>
            <a:pPr lvl="1"/>
            <a:r>
              <a:rPr lang="en-US" sz="1600" dirty="0"/>
              <a:t>…</a:t>
            </a:r>
          </a:p>
          <a:p>
            <a:r>
              <a:rPr lang="en-US" sz="2000" dirty="0" err="1"/>
              <a:t>Servidores</a:t>
            </a:r>
            <a:r>
              <a:rPr lang="en-US" sz="2000" dirty="0"/>
              <a:t> Web</a:t>
            </a:r>
          </a:p>
          <a:p>
            <a:pPr lvl="1"/>
            <a:r>
              <a:rPr lang="en-US" sz="1600" dirty="0"/>
              <a:t>Apache HTTPD</a:t>
            </a:r>
          </a:p>
          <a:p>
            <a:r>
              <a:rPr lang="en-US" sz="2000" dirty="0" err="1"/>
              <a:t>Servidores</a:t>
            </a:r>
            <a:r>
              <a:rPr lang="en-US" sz="2000" dirty="0"/>
              <a:t> de E-mails</a:t>
            </a:r>
          </a:p>
          <a:p>
            <a:pPr lvl="1"/>
            <a:r>
              <a:rPr lang="en-US" sz="1600" dirty="0" err="1"/>
              <a:t>Sendmail</a:t>
            </a:r>
            <a:endParaRPr lang="en-US" sz="1600" dirty="0"/>
          </a:p>
          <a:p>
            <a:r>
              <a:rPr lang="pt-BR" sz="2000" dirty="0"/>
              <a:t>Servidores de arquivos</a:t>
            </a:r>
          </a:p>
          <a:p>
            <a:pPr lvl="1"/>
            <a:r>
              <a:rPr lang="pt-BR" sz="1600" dirty="0"/>
              <a:t>SFTP</a:t>
            </a:r>
          </a:p>
          <a:p>
            <a:r>
              <a:rPr lang="pt-BR" sz="2000" dirty="0"/>
              <a:t>E muitos outros</a:t>
            </a:r>
            <a:endParaRPr lang="en-US" sz="2000" dirty="0"/>
          </a:p>
        </p:txBody>
      </p:sp>
      <p:sp>
        <p:nvSpPr>
          <p:cNvPr id="4" name="Footer Placeholder 3"/>
          <p:cNvSpPr>
            <a:spLocks noGrp="1"/>
          </p:cNvSpPr>
          <p:nvPr>
            <p:ph type="ftr" sz="quarter" idx="11"/>
          </p:nvPr>
        </p:nvSpPr>
        <p:spPr>
          <a:xfrm>
            <a:off x="2771800" y="6381328"/>
            <a:ext cx="3600400" cy="268139"/>
          </a:xfrm>
        </p:spPr>
        <p:txBody>
          <a:bodyPr/>
          <a:lstStyle/>
          <a:p>
            <a:r>
              <a:rPr lang="pt-BR" dirty="0"/>
              <a:t>Sistemas Distribuídos e Programação Concorrente</a:t>
            </a:r>
            <a:endParaRPr lang="en-AU" dirty="0"/>
          </a:p>
        </p:txBody>
      </p:sp>
    </p:spTree>
    <p:extLst>
      <p:ext uri="{BB962C8B-B14F-4D97-AF65-F5344CB8AC3E}">
        <p14:creationId xmlns:p14="http://schemas.microsoft.com/office/powerpoint/2010/main" val="36623810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E61514-2F61-436D-A16D-69C2CEC80D26}"/>
              </a:ext>
            </a:extLst>
          </p:cNvPr>
          <p:cNvSpPr>
            <a:spLocks noGrp="1"/>
          </p:cNvSpPr>
          <p:nvPr>
            <p:ph type="ctrTitle"/>
          </p:nvPr>
        </p:nvSpPr>
        <p:spPr/>
        <p:txBody>
          <a:bodyPr>
            <a:normAutofit/>
          </a:bodyPr>
          <a:lstStyle/>
          <a:p>
            <a:r>
              <a:rPr lang="pt-BR" dirty="0"/>
              <a:t>Padrão Arquitetural
</a:t>
            </a:r>
          </a:p>
        </p:txBody>
      </p:sp>
      <p:sp>
        <p:nvSpPr>
          <p:cNvPr id="3" name="Subtítulo 2">
            <a:extLst>
              <a:ext uri="{FF2B5EF4-FFF2-40B4-BE49-F238E27FC236}">
                <a16:creationId xmlns:a16="http://schemas.microsoft.com/office/drawing/2014/main" id="{C00761F2-2682-4175-943A-A59260E358F6}"/>
              </a:ext>
            </a:extLst>
          </p:cNvPr>
          <p:cNvSpPr>
            <a:spLocks noGrp="1"/>
          </p:cNvSpPr>
          <p:nvPr>
            <p:ph type="subTitle" idx="1"/>
          </p:nvPr>
        </p:nvSpPr>
        <p:spPr/>
        <p:txBody>
          <a:bodyPr/>
          <a:lstStyle/>
          <a:p>
            <a:r>
              <a:rPr lang="pt-BR" dirty="0" err="1"/>
              <a:t>Shared</a:t>
            </a:r>
            <a:r>
              <a:rPr lang="pt-BR" dirty="0"/>
              <a:t> Data</a:t>
            </a:r>
          </a:p>
        </p:txBody>
      </p:sp>
    </p:spTree>
    <p:extLst>
      <p:ext uri="{BB962C8B-B14F-4D97-AF65-F5344CB8AC3E}">
        <p14:creationId xmlns:p14="http://schemas.microsoft.com/office/powerpoint/2010/main" val="1363900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Padrão</a:t>
            </a:r>
            <a:r>
              <a:rPr lang="en-US" dirty="0"/>
              <a:t> Shared-Data</a:t>
            </a:r>
          </a:p>
        </p:txBody>
      </p:sp>
      <p:sp>
        <p:nvSpPr>
          <p:cNvPr id="3" name="Content Placeholder 2"/>
          <p:cNvSpPr>
            <a:spLocks noGrp="1"/>
          </p:cNvSpPr>
          <p:nvPr>
            <p:ph idx="1"/>
          </p:nvPr>
        </p:nvSpPr>
        <p:spPr/>
        <p:txBody>
          <a:bodyPr>
            <a:normAutofit/>
          </a:bodyPr>
          <a:lstStyle/>
          <a:p>
            <a:pPr marL="0" indent="0">
              <a:buNone/>
            </a:pPr>
            <a:r>
              <a:rPr lang="en-US" sz="2800" i="0" u="none" strike="noStrike" kern="1200" baseline="0" dirty="0" err="1">
                <a:solidFill>
                  <a:schemeClr val="tx1"/>
                </a:solidFill>
                <a:latin typeface="+mn-lt"/>
                <a:ea typeface="+mn-ea"/>
                <a:cs typeface="+mn-cs"/>
              </a:rPr>
              <a:t>Ou</a:t>
            </a:r>
            <a:r>
              <a:rPr lang="en-US" sz="2800" i="0" u="none" strike="noStrike" kern="1200" baseline="0" dirty="0">
                <a:solidFill>
                  <a:schemeClr val="tx1"/>
                </a:solidFill>
                <a:latin typeface="+mn-lt"/>
                <a:ea typeface="+mn-ea"/>
                <a:cs typeface="+mn-cs"/>
              </a:rPr>
              <a:t> Dados </a:t>
            </a:r>
            <a:r>
              <a:rPr lang="en-US" sz="2800" i="0" u="none" strike="noStrike" kern="1200" baseline="0" dirty="0" err="1">
                <a:solidFill>
                  <a:schemeClr val="tx1"/>
                </a:solidFill>
                <a:latin typeface="+mn-lt"/>
                <a:ea typeface="+mn-ea"/>
                <a:cs typeface="+mn-cs"/>
              </a:rPr>
              <a:t>Compartilhados</a:t>
            </a:r>
            <a:endParaRPr lang="en-US" sz="2800" i="0" u="none" strike="noStrike" kern="1200" baseline="0" dirty="0">
              <a:solidFill>
                <a:schemeClr val="tx1"/>
              </a:solidFill>
              <a:latin typeface="+mn-lt"/>
              <a:ea typeface="+mn-ea"/>
              <a:cs typeface="+mn-cs"/>
            </a:endParaRPr>
          </a:p>
          <a:p>
            <a:r>
              <a:rPr lang="en-US" sz="2800" b="1" i="0" u="none" strike="noStrike" kern="1200" baseline="0" dirty="0" err="1">
                <a:solidFill>
                  <a:schemeClr val="tx1"/>
                </a:solidFill>
                <a:latin typeface="+mn-lt"/>
                <a:ea typeface="+mn-ea"/>
                <a:cs typeface="+mn-cs"/>
              </a:rPr>
              <a:t>Contexto</a:t>
            </a:r>
            <a:r>
              <a:rPr lang="en-US" sz="2800" b="1" i="0" u="none" strike="noStrike" kern="1200" baseline="0" dirty="0">
                <a:solidFill>
                  <a:schemeClr val="tx1"/>
                </a:solidFill>
                <a:latin typeface="+mn-lt"/>
                <a:ea typeface="+mn-ea"/>
                <a:cs typeface="+mn-cs"/>
              </a:rPr>
              <a:t>: </a:t>
            </a:r>
            <a:r>
              <a:rPr lang="pt-BR" sz="2800" dirty="0"/>
              <a:t>Vários componentes computacionais precisam compartilhar e manipular grandes quantidades de dados. Esses dados não pertencem exclusivamente a nenhum desses componentes</a:t>
            </a:r>
            <a:r>
              <a:rPr lang="en-US" sz="2800" b="0" i="0" u="none" strike="noStrike" kern="1200" baseline="0" dirty="0">
                <a:solidFill>
                  <a:schemeClr val="tx1"/>
                </a:solidFill>
                <a:latin typeface="+mn-lt"/>
                <a:ea typeface="+mn-ea"/>
                <a:cs typeface="+mn-cs"/>
              </a:rPr>
              <a:t>.</a:t>
            </a:r>
          </a:p>
          <a:p>
            <a:r>
              <a:rPr lang="en-US" sz="2800" b="1" i="0" u="none" strike="noStrike" kern="1200" baseline="0" dirty="0" err="1">
                <a:solidFill>
                  <a:schemeClr val="tx1"/>
                </a:solidFill>
                <a:latin typeface="+mn-lt"/>
                <a:ea typeface="+mn-ea"/>
                <a:cs typeface="+mn-cs"/>
              </a:rPr>
              <a:t>Problema</a:t>
            </a:r>
            <a:r>
              <a:rPr lang="en-US" sz="2800" b="1" i="0" u="none" strike="noStrike" kern="1200" baseline="0" dirty="0">
                <a:solidFill>
                  <a:schemeClr val="tx1"/>
                </a:solidFill>
                <a:latin typeface="+mn-lt"/>
                <a:ea typeface="+mn-ea"/>
                <a:cs typeface="+mn-cs"/>
              </a:rPr>
              <a:t>: </a:t>
            </a:r>
            <a:r>
              <a:rPr lang="pt-BR" sz="2800" dirty="0"/>
              <a:t>Como os sistemas podem armazenar e manipular dados persistentes que são acessados por vários componentes independentes?</a:t>
            </a:r>
            <a:endParaRPr lang="en-US" sz="2800" dirty="0"/>
          </a:p>
        </p:txBody>
      </p:sp>
      <p:sp>
        <p:nvSpPr>
          <p:cNvPr id="4" name="Footer Placeholder 3"/>
          <p:cNvSpPr>
            <a:spLocks noGrp="1"/>
          </p:cNvSpPr>
          <p:nvPr>
            <p:ph type="ftr" sz="quarter" idx="11"/>
          </p:nvPr>
        </p:nvSpPr>
        <p:spPr/>
        <p:txBody>
          <a:bodyPr/>
          <a:lstStyle/>
          <a:p>
            <a:r>
              <a:rPr lang="pt-BR" dirty="0"/>
              <a:t>Sistemas Distribuídos e Programação Concorrente</a:t>
            </a:r>
            <a:endParaRPr lang="en-AU" dirty="0"/>
          </a:p>
        </p:txBody>
      </p:sp>
    </p:spTree>
    <p:extLst>
      <p:ext uri="{BB962C8B-B14F-4D97-AF65-F5344CB8AC3E}">
        <p14:creationId xmlns:p14="http://schemas.microsoft.com/office/powerpoint/2010/main" val="24926481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Padrão</a:t>
            </a:r>
            <a:r>
              <a:rPr lang="en-US" dirty="0"/>
              <a:t> Shared-Data</a:t>
            </a:r>
          </a:p>
        </p:txBody>
      </p:sp>
      <p:sp>
        <p:nvSpPr>
          <p:cNvPr id="3" name="Content Placeholder 2"/>
          <p:cNvSpPr>
            <a:spLocks noGrp="1"/>
          </p:cNvSpPr>
          <p:nvPr>
            <p:ph idx="1"/>
          </p:nvPr>
        </p:nvSpPr>
        <p:spPr>
          <a:xfrm>
            <a:off x="457200" y="1412776"/>
            <a:ext cx="8229600" cy="4525963"/>
          </a:xfrm>
        </p:spPr>
        <p:txBody>
          <a:bodyPr>
            <a:normAutofit/>
          </a:bodyPr>
          <a:lstStyle/>
          <a:p>
            <a:r>
              <a:rPr lang="en-US" sz="2800" b="1" i="0" u="none" strike="noStrike" kern="1200" baseline="0" dirty="0" err="1">
                <a:solidFill>
                  <a:schemeClr val="tx1"/>
                </a:solidFill>
                <a:latin typeface="+mn-lt"/>
                <a:ea typeface="+mn-ea"/>
                <a:cs typeface="+mn-cs"/>
              </a:rPr>
              <a:t>Solução</a:t>
            </a:r>
            <a:r>
              <a:rPr lang="en-US" sz="2800" b="1" i="0" u="none" strike="noStrike" kern="1200" baseline="0" dirty="0">
                <a:solidFill>
                  <a:schemeClr val="tx1"/>
                </a:solidFill>
                <a:latin typeface="+mn-lt"/>
                <a:ea typeface="+mn-ea"/>
                <a:cs typeface="+mn-cs"/>
              </a:rPr>
              <a:t>:</a:t>
            </a:r>
          </a:p>
          <a:p>
            <a:pPr lvl="1"/>
            <a:r>
              <a:rPr lang="pt-BR" sz="2400" dirty="0"/>
              <a:t>No padrão de dados compartilhados, a interação é dominada pela troca de dados persistentes entre múltiplos componentes e pelo menos um armazenamento de dados compartilhados. </a:t>
            </a:r>
          </a:p>
          <a:p>
            <a:pPr lvl="1"/>
            <a:r>
              <a:rPr lang="pt-BR" sz="2400" dirty="0"/>
              <a:t>A troca pode ser iniciada pelos componentes ou pelo data store.</a:t>
            </a:r>
          </a:p>
          <a:p>
            <a:pPr lvl="1"/>
            <a:r>
              <a:rPr lang="pt-BR" sz="2400" dirty="0"/>
              <a:t>O tipo de conector é </a:t>
            </a:r>
            <a:r>
              <a:rPr lang="en-US" sz="2400" b="0" i="0" u="none" strike="noStrike" kern="1200" baseline="0" dirty="0">
                <a:solidFill>
                  <a:schemeClr val="tx1"/>
                </a:solidFill>
                <a:latin typeface="+mn-lt"/>
                <a:ea typeface="+mn-ea"/>
                <a:cs typeface="+mn-cs"/>
              </a:rPr>
              <a:t> </a:t>
            </a:r>
            <a:r>
              <a:rPr lang="pt-BR" sz="2400" i="1" dirty="0"/>
              <a:t>leitura e escrita de dados</a:t>
            </a:r>
            <a:r>
              <a:rPr lang="en-US" sz="2400" b="0" i="0" u="none" strike="noStrike" kern="1200" baseline="0" dirty="0">
                <a:solidFill>
                  <a:schemeClr val="tx1"/>
                </a:solidFill>
                <a:latin typeface="+mn-lt"/>
                <a:ea typeface="+mn-ea"/>
                <a:cs typeface="+mn-cs"/>
              </a:rPr>
              <a:t>. </a:t>
            </a:r>
            <a:endParaRPr lang="en-US" sz="2400" dirty="0"/>
          </a:p>
        </p:txBody>
      </p:sp>
      <p:sp>
        <p:nvSpPr>
          <p:cNvPr id="4" name="Footer Placeholder 3"/>
          <p:cNvSpPr>
            <a:spLocks noGrp="1"/>
          </p:cNvSpPr>
          <p:nvPr>
            <p:ph type="ftr" sz="quarter" idx="11"/>
          </p:nvPr>
        </p:nvSpPr>
        <p:spPr/>
        <p:txBody>
          <a:bodyPr/>
          <a:lstStyle/>
          <a:p>
            <a:r>
              <a:rPr lang="pt-BR" dirty="0"/>
              <a:t>Sistemas Distribuídos e Programação Concorrente</a:t>
            </a:r>
            <a:endParaRPr lang="en-AU" dirty="0"/>
          </a:p>
        </p:txBody>
      </p:sp>
    </p:spTree>
    <p:extLst>
      <p:ext uri="{BB962C8B-B14F-4D97-AF65-F5344CB8AC3E}">
        <p14:creationId xmlns:p14="http://schemas.microsoft.com/office/powerpoint/2010/main" val="20129693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Exemplo</a:t>
            </a:r>
            <a:r>
              <a:rPr lang="en-US" dirty="0"/>
              <a:t> Shared Data</a:t>
            </a:r>
          </a:p>
        </p:txBody>
      </p:sp>
      <p:sp>
        <p:nvSpPr>
          <p:cNvPr id="4" name="Footer Placeholder 3"/>
          <p:cNvSpPr>
            <a:spLocks noGrp="1"/>
          </p:cNvSpPr>
          <p:nvPr>
            <p:ph type="ftr" sz="quarter" idx="11"/>
          </p:nvPr>
        </p:nvSpPr>
        <p:spPr>
          <a:xfrm>
            <a:off x="2915816" y="6617420"/>
            <a:ext cx="3536032" cy="240580"/>
          </a:xfrm>
        </p:spPr>
        <p:txBody>
          <a:bodyPr/>
          <a:lstStyle/>
          <a:p>
            <a:r>
              <a:rPr lang="pt-BR" dirty="0"/>
              <a:t>Sistemas Distribuídos e Programação Concorrente</a:t>
            </a:r>
            <a:endParaRPr lang="en-AU"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5682" y="1319326"/>
            <a:ext cx="5924550" cy="505527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16289462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Solução</a:t>
            </a:r>
            <a:r>
              <a:rPr lang="en-US" dirty="0"/>
              <a:t> - Shared Data - 1</a:t>
            </a:r>
          </a:p>
        </p:txBody>
      </p:sp>
      <p:sp>
        <p:nvSpPr>
          <p:cNvPr id="3" name="Content Placeholder 2"/>
          <p:cNvSpPr>
            <a:spLocks noGrp="1"/>
          </p:cNvSpPr>
          <p:nvPr>
            <p:ph idx="1"/>
          </p:nvPr>
        </p:nvSpPr>
        <p:spPr/>
        <p:txBody>
          <a:bodyPr>
            <a:normAutofit fontScale="77500" lnSpcReduction="20000"/>
          </a:bodyPr>
          <a:lstStyle/>
          <a:p>
            <a:r>
              <a:rPr lang="pt-BR" b="1" dirty="0"/>
              <a:t>Visão geral</a:t>
            </a:r>
            <a:r>
              <a:rPr lang="pt-BR" dirty="0"/>
              <a:t>: A comunicação entre os acessórios de dados é mediada por um armazenamento de dados compartilhado. O controle pode ser iniciado pelos acessórios de dados ou pelo armazenamento de dados. Os dados são persistentes pelo armazenamento de dados.
</a:t>
            </a:r>
            <a:r>
              <a:rPr lang="pt-BR" b="1" dirty="0"/>
              <a:t>Elementos</a:t>
            </a:r>
            <a:r>
              <a:rPr lang="en-US" sz="3200" b="0" i="0" u="none" strike="noStrike" kern="1200" baseline="0" dirty="0">
                <a:solidFill>
                  <a:schemeClr val="tx1"/>
                </a:solidFill>
                <a:latin typeface="+mn-lt"/>
                <a:ea typeface="+mn-ea"/>
                <a:cs typeface="+mn-cs"/>
              </a:rPr>
              <a:t>:</a:t>
            </a:r>
          </a:p>
          <a:p>
            <a:pPr lvl="1"/>
            <a:r>
              <a:rPr lang="en-US" b="0" i="1" u="none" strike="noStrike" kern="1200" baseline="0" dirty="0">
                <a:solidFill>
                  <a:schemeClr val="tx1"/>
                </a:solidFill>
                <a:latin typeface="+mn-lt"/>
                <a:ea typeface="+mn-ea"/>
                <a:cs typeface="+mn-cs"/>
              </a:rPr>
              <a:t>Shared-data store</a:t>
            </a:r>
            <a:r>
              <a:rPr lang="en-US" i="1" dirty="0"/>
              <a:t> </a:t>
            </a:r>
            <a:r>
              <a:rPr lang="en-US" i="1" dirty="0" err="1"/>
              <a:t>ou</a:t>
            </a:r>
            <a:r>
              <a:rPr lang="en-US" i="1" dirty="0"/>
              <a:t> </a:t>
            </a:r>
            <a:r>
              <a:rPr lang="en-US" b="0" i="1" u="none" strike="noStrike" kern="1200" baseline="0" dirty="0" err="1">
                <a:solidFill>
                  <a:schemeClr val="tx1"/>
                </a:solidFill>
                <a:latin typeface="+mn-lt"/>
                <a:ea typeface="+mn-ea"/>
                <a:cs typeface="+mn-cs"/>
              </a:rPr>
              <a:t>Depósito</a:t>
            </a:r>
            <a:r>
              <a:rPr lang="en-US" b="0" i="1" u="none" strike="noStrike" kern="1200" baseline="0" dirty="0">
                <a:solidFill>
                  <a:schemeClr val="tx1"/>
                </a:solidFill>
                <a:latin typeface="+mn-lt"/>
                <a:ea typeface="+mn-ea"/>
                <a:cs typeface="+mn-cs"/>
              </a:rPr>
              <a:t> de Dados </a:t>
            </a:r>
            <a:r>
              <a:rPr lang="en-US" b="0" i="1" u="none" strike="noStrike" kern="1200" baseline="0" dirty="0" err="1">
                <a:solidFill>
                  <a:schemeClr val="tx1"/>
                </a:solidFill>
                <a:latin typeface="+mn-lt"/>
                <a:ea typeface="+mn-ea"/>
                <a:cs typeface="+mn-cs"/>
              </a:rPr>
              <a:t>Compartilhados</a:t>
            </a:r>
            <a:r>
              <a:rPr lang="en-US" b="0" i="1" u="none" strike="noStrike" kern="1200" baseline="0" dirty="0">
                <a:solidFill>
                  <a:schemeClr val="tx1"/>
                </a:solidFill>
                <a:latin typeface="+mn-lt"/>
                <a:ea typeface="+mn-ea"/>
                <a:cs typeface="+mn-cs"/>
              </a:rPr>
              <a:t>: </a:t>
            </a:r>
            <a:r>
              <a:rPr lang="pt-BR" dirty="0"/>
              <a:t>As preocupações incluem tipos de dados armazenados, propriedades orientadas ao desempenho dos dados, distribuição de dados e número de clientes permitidos</a:t>
            </a:r>
            <a:r>
              <a:rPr lang="en-US" b="0" i="0" u="none" strike="noStrike" kern="1200" baseline="0" dirty="0">
                <a:solidFill>
                  <a:schemeClr val="tx1"/>
                </a:solidFill>
                <a:latin typeface="+mn-lt"/>
                <a:ea typeface="+mn-ea"/>
                <a:cs typeface="+mn-cs"/>
              </a:rPr>
              <a:t>.</a:t>
            </a:r>
          </a:p>
          <a:p>
            <a:pPr lvl="1"/>
            <a:r>
              <a:rPr lang="en-US" sz="2800" b="0" i="1" u="none" strike="noStrike" kern="1200" baseline="0" dirty="0">
                <a:solidFill>
                  <a:schemeClr val="tx1"/>
                </a:solidFill>
                <a:latin typeface="+mn-lt"/>
                <a:ea typeface="+mn-ea"/>
                <a:cs typeface="+mn-cs"/>
              </a:rPr>
              <a:t>Data accessor component </a:t>
            </a:r>
            <a:r>
              <a:rPr lang="en-US" sz="2800" b="0" i="1" u="none" strike="noStrike" kern="1200" baseline="0" dirty="0" err="1">
                <a:solidFill>
                  <a:schemeClr val="tx1"/>
                </a:solidFill>
                <a:latin typeface="+mn-lt"/>
                <a:ea typeface="+mn-ea"/>
                <a:cs typeface="+mn-cs"/>
              </a:rPr>
              <a:t>ou</a:t>
            </a:r>
            <a:r>
              <a:rPr lang="en-US" sz="2800" b="0" i="1" u="none" strike="noStrike" kern="1200" baseline="0" dirty="0">
                <a:solidFill>
                  <a:schemeClr val="tx1"/>
                </a:solidFill>
                <a:latin typeface="+mn-lt"/>
                <a:ea typeface="+mn-ea"/>
                <a:cs typeface="+mn-cs"/>
              </a:rPr>
              <a:t> </a:t>
            </a:r>
            <a:r>
              <a:rPr lang="en-US" sz="2800" b="0" i="1" u="none" strike="noStrike" kern="1200" baseline="0" dirty="0" err="1">
                <a:solidFill>
                  <a:schemeClr val="tx1"/>
                </a:solidFill>
                <a:latin typeface="+mn-lt"/>
                <a:ea typeface="+mn-ea"/>
                <a:cs typeface="+mn-cs"/>
              </a:rPr>
              <a:t>componente</a:t>
            </a:r>
            <a:r>
              <a:rPr lang="en-US" sz="2800" b="0" i="1" u="none" strike="noStrike" kern="1200" baseline="0" dirty="0">
                <a:solidFill>
                  <a:schemeClr val="tx1"/>
                </a:solidFill>
                <a:latin typeface="+mn-lt"/>
                <a:ea typeface="+mn-ea"/>
                <a:cs typeface="+mn-cs"/>
              </a:rPr>
              <a:t> de </a:t>
            </a:r>
            <a:r>
              <a:rPr lang="en-US" sz="2800" b="0" i="1" u="none" strike="noStrike" kern="1200" baseline="0" dirty="0" err="1">
                <a:solidFill>
                  <a:schemeClr val="tx1"/>
                </a:solidFill>
                <a:latin typeface="+mn-lt"/>
                <a:ea typeface="+mn-ea"/>
                <a:cs typeface="+mn-cs"/>
              </a:rPr>
              <a:t>acesso</a:t>
            </a:r>
            <a:r>
              <a:rPr lang="en-US" sz="2800" b="0" i="1" u="none" strike="noStrike" kern="1200" baseline="0" dirty="0">
                <a:solidFill>
                  <a:schemeClr val="tx1"/>
                </a:solidFill>
                <a:latin typeface="+mn-lt"/>
                <a:ea typeface="+mn-ea"/>
                <a:cs typeface="+mn-cs"/>
              </a:rPr>
              <a:t> </a:t>
            </a:r>
            <a:r>
              <a:rPr lang="en-US" sz="2800" b="0" i="1" u="none" strike="noStrike" kern="1200" baseline="0" dirty="0" err="1">
                <a:solidFill>
                  <a:schemeClr val="tx1"/>
                </a:solidFill>
                <a:latin typeface="+mn-lt"/>
                <a:ea typeface="+mn-ea"/>
                <a:cs typeface="+mn-cs"/>
              </a:rPr>
              <a:t>aos</a:t>
            </a:r>
            <a:r>
              <a:rPr lang="en-US" sz="2800" b="0" i="1" u="none" strike="noStrike" kern="1200" baseline="0" dirty="0">
                <a:solidFill>
                  <a:schemeClr val="tx1"/>
                </a:solidFill>
                <a:latin typeface="+mn-lt"/>
                <a:ea typeface="+mn-ea"/>
                <a:cs typeface="+mn-cs"/>
              </a:rPr>
              <a:t> dados</a:t>
            </a:r>
            <a:r>
              <a:rPr lang="en-US" sz="2800" b="0" i="0" u="none" strike="noStrike" kern="1200" baseline="0" dirty="0">
                <a:solidFill>
                  <a:schemeClr val="tx1"/>
                </a:solidFill>
                <a:latin typeface="+mn-lt"/>
                <a:ea typeface="+mn-ea"/>
                <a:cs typeface="+mn-cs"/>
              </a:rPr>
              <a:t>.</a:t>
            </a:r>
          </a:p>
          <a:p>
            <a:pPr lvl="1"/>
            <a:r>
              <a:rPr lang="en-US" sz="2800" b="0" i="1" u="none" strike="noStrike" kern="1200" baseline="0" dirty="0">
                <a:solidFill>
                  <a:schemeClr val="tx1"/>
                </a:solidFill>
                <a:latin typeface="+mn-lt"/>
                <a:ea typeface="+mn-ea"/>
                <a:cs typeface="+mn-cs"/>
              </a:rPr>
              <a:t>Data reading and writing connector </a:t>
            </a:r>
            <a:r>
              <a:rPr lang="en-US" sz="2800" b="0" i="1" u="none" strike="noStrike" kern="1200" baseline="0" dirty="0" err="1">
                <a:solidFill>
                  <a:schemeClr val="tx1"/>
                </a:solidFill>
                <a:latin typeface="+mn-lt"/>
                <a:ea typeface="+mn-ea"/>
                <a:cs typeface="+mn-cs"/>
              </a:rPr>
              <a:t>ou</a:t>
            </a:r>
            <a:r>
              <a:rPr lang="en-US" sz="2800" b="0" i="1" u="none" strike="noStrike" kern="1200" baseline="0" dirty="0">
                <a:solidFill>
                  <a:schemeClr val="tx1"/>
                </a:solidFill>
                <a:latin typeface="+mn-lt"/>
                <a:ea typeface="+mn-ea"/>
                <a:cs typeface="+mn-cs"/>
              </a:rPr>
              <a:t> </a:t>
            </a:r>
          </a:p>
          <a:p>
            <a:pPr marL="457200" lvl="1" indent="0">
              <a:buNone/>
            </a:pPr>
            <a:r>
              <a:rPr lang="en-US" i="1" dirty="0"/>
              <a:t>    </a:t>
            </a:r>
            <a:r>
              <a:rPr lang="en-US" sz="2800" b="0" i="1" u="none" strike="noStrike" kern="1200" baseline="0" dirty="0" err="1">
                <a:solidFill>
                  <a:schemeClr val="tx1"/>
                </a:solidFill>
                <a:latin typeface="+mn-lt"/>
                <a:ea typeface="+mn-ea"/>
                <a:cs typeface="+mn-cs"/>
              </a:rPr>
              <a:t>conector</a:t>
            </a:r>
            <a:r>
              <a:rPr lang="en-US" sz="2800" b="0" i="1" u="none" strike="noStrike" kern="1200" baseline="0" dirty="0">
                <a:solidFill>
                  <a:schemeClr val="tx1"/>
                </a:solidFill>
                <a:latin typeface="+mn-lt"/>
                <a:ea typeface="+mn-ea"/>
                <a:cs typeface="+mn-cs"/>
              </a:rPr>
              <a:t> de </a:t>
            </a:r>
            <a:r>
              <a:rPr lang="en-US" sz="2800" b="0" i="1" u="none" strike="noStrike" kern="1200" baseline="0" dirty="0" err="1">
                <a:solidFill>
                  <a:schemeClr val="tx1"/>
                </a:solidFill>
                <a:latin typeface="+mn-lt"/>
                <a:ea typeface="+mn-ea"/>
                <a:cs typeface="+mn-cs"/>
              </a:rPr>
              <a:t>leitura</a:t>
            </a:r>
            <a:r>
              <a:rPr lang="en-US" sz="2800" b="0" i="1" u="none" strike="noStrike" kern="1200" baseline="0" dirty="0">
                <a:solidFill>
                  <a:schemeClr val="tx1"/>
                </a:solidFill>
                <a:latin typeface="+mn-lt"/>
                <a:ea typeface="+mn-ea"/>
                <a:cs typeface="+mn-cs"/>
              </a:rPr>
              <a:t> e </a:t>
            </a:r>
            <a:r>
              <a:rPr lang="en-US" sz="2800" b="0" i="1" u="none" strike="noStrike" kern="1200" baseline="0" dirty="0" err="1">
                <a:solidFill>
                  <a:schemeClr val="tx1"/>
                </a:solidFill>
                <a:latin typeface="+mn-lt"/>
                <a:ea typeface="+mn-ea"/>
                <a:cs typeface="+mn-cs"/>
              </a:rPr>
              <a:t>escrita</a:t>
            </a:r>
            <a:r>
              <a:rPr lang="en-US" sz="2800" b="0" i="1" u="none" strike="noStrike" kern="1200" baseline="0" dirty="0">
                <a:solidFill>
                  <a:schemeClr val="tx1"/>
                </a:solidFill>
                <a:latin typeface="+mn-lt"/>
                <a:ea typeface="+mn-ea"/>
                <a:cs typeface="+mn-cs"/>
              </a:rPr>
              <a:t> de dados</a:t>
            </a:r>
            <a:r>
              <a:rPr lang="en-US" sz="2800" b="0" i="0" u="none" strike="noStrike" kern="1200" baseline="0" dirty="0">
                <a:solidFill>
                  <a:schemeClr val="tx1"/>
                </a:solidFill>
                <a:latin typeface="+mn-lt"/>
                <a:ea typeface="+mn-ea"/>
                <a:cs typeface="+mn-cs"/>
              </a:rPr>
              <a:t>. </a:t>
            </a:r>
          </a:p>
        </p:txBody>
      </p:sp>
      <p:sp>
        <p:nvSpPr>
          <p:cNvPr id="4" name="Footer Placeholder 3"/>
          <p:cNvSpPr>
            <a:spLocks noGrp="1"/>
          </p:cNvSpPr>
          <p:nvPr>
            <p:ph type="ftr" sz="quarter" idx="11"/>
          </p:nvPr>
        </p:nvSpPr>
        <p:spPr/>
        <p:txBody>
          <a:bodyPr/>
          <a:lstStyle/>
          <a:p>
            <a:r>
              <a:rPr lang="pt-BR" dirty="0"/>
              <a:t>Sistemas Distribuídos e Programação Concorrente</a:t>
            </a:r>
            <a:endParaRPr lang="en-AU" dirty="0"/>
          </a:p>
        </p:txBody>
      </p:sp>
    </p:spTree>
    <p:extLst>
      <p:ext uri="{BB962C8B-B14F-4D97-AF65-F5344CB8AC3E}">
        <p14:creationId xmlns:p14="http://schemas.microsoft.com/office/powerpoint/2010/main" val="41664543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pt-BR" dirty="0"/>
              <a:t>O que é um Padrão?</a:t>
            </a:r>
            <a:endParaRPr lang="en-US" dirty="0"/>
          </a:p>
        </p:txBody>
      </p:sp>
      <p:sp>
        <p:nvSpPr>
          <p:cNvPr id="3" name="Content Placeholder 2"/>
          <p:cNvSpPr>
            <a:spLocks noGrp="1"/>
          </p:cNvSpPr>
          <p:nvPr>
            <p:ph idx="1"/>
          </p:nvPr>
        </p:nvSpPr>
        <p:spPr/>
        <p:txBody>
          <a:bodyPr>
            <a:normAutofit/>
          </a:bodyPr>
          <a:lstStyle/>
          <a:p>
            <a:pPr marL="0" indent="0">
              <a:buNone/>
            </a:pPr>
            <a:r>
              <a:rPr lang="pt-BR" dirty="0"/>
              <a:t>Um padrão arquitetônico estabelece uma relação entre</a:t>
            </a:r>
            <a:r>
              <a:rPr lang="en-US" b="0" i="0" u="none" strike="noStrike" kern="1200" baseline="0" dirty="0">
                <a:solidFill>
                  <a:schemeClr val="tx1"/>
                </a:solidFill>
                <a:latin typeface="+mn-lt"/>
                <a:ea typeface="+mn-ea"/>
                <a:cs typeface="+mn-cs"/>
              </a:rPr>
              <a:t>:</a:t>
            </a:r>
          </a:p>
          <a:p>
            <a:r>
              <a:rPr lang="pt-BR" i="1" u="sng" dirty="0"/>
              <a:t>Um contexto</a:t>
            </a:r>
            <a:r>
              <a:rPr lang="pt-BR" i="1" dirty="0"/>
              <a:t>. Uma situação recorrente e comum no mundo que gera um problema.
</a:t>
            </a:r>
            <a:r>
              <a:rPr lang="pt-BR" i="1" u="sng" dirty="0"/>
              <a:t>Um problema</a:t>
            </a:r>
            <a:r>
              <a:rPr lang="pt-BR" i="1" dirty="0"/>
              <a:t>. O problema, apropriadamente generalizado, surge no contexto dado.</a:t>
            </a:r>
            <a:endParaRPr lang="en-US" sz="2800" b="0" i="0" u="none" strike="noStrike" kern="1200" baseline="0" dirty="0">
              <a:solidFill>
                <a:schemeClr val="tx1"/>
              </a:solidFill>
            </a:endParaRPr>
          </a:p>
        </p:txBody>
      </p:sp>
      <p:sp>
        <p:nvSpPr>
          <p:cNvPr id="4" name="Footer Placeholder 3"/>
          <p:cNvSpPr>
            <a:spLocks noGrp="1"/>
          </p:cNvSpPr>
          <p:nvPr>
            <p:ph type="ftr" sz="quarter" idx="11"/>
          </p:nvPr>
        </p:nvSpPr>
        <p:spPr/>
        <p:txBody>
          <a:bodyPr/>
          <a:lstStyle/>
          <a:p>
            <a:r>
              <a:rPr lang="pt-BR" dirty="0"/>
              <a:t>Sistemas Distribuídos e Programação Concorrente</a:t>
            </a:r>
            <a:endParaRPr lang="en-AU" dirty="0"/>
          </a:p>
        </p:txBody>
      </p:sp>
    </p:spTree>
    <p:extLst>
      <p:ext uri="{BB962C8B-B14F-4D97-AF65-F5344CB8AC3E}">
        <p14:creationId xmlns:p14="http://schemas.microsoft.com/office/powerpoint/2010/main" val="10245198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Solução</a:t>
            </a:r>
            <a:r>
              <a:rPr lang="en-US" dirty="0"/>
              <a:t> - Shared Data - 2</a:t>
            </a:r>
          </a:p>
        </p:txBody>
      </p:sp>
      <p:sp>
        <p:nvSpPr>
          <p:cNvPr id="3" name="Content Placeholder 2"/>
          <p:cNvSpPr>
            <a:spLocks noGrp="1"/>
          </p:cNvSpPr>
          <p:nvPr>
            <p:ph idx="1"/>
          </p:nvPr>
        </p:nvSpPr>
        <p:spPr>
          <a:xfrm>
            <a:off x="457200" y="1600200"/>
            <a:ext cx="8229600" cy="4637112"/>
          </a:xfrm>
        </p:spPr>
        <p:txBody>
          <a:bodyPr>
            <a:normAutofit/>
          </a:bodyPr>
          <a:lstStyle/>
          <a:p>
            <a:pPr lvl="0"/>
            <a:r>
              <a:rPr lang="pt-BR" sz="2800" b="1" dirty="0"/>
              <a:t>Relações</a:t>
            </a:r>
            <a:r>
              <a:rPr lang="pt-BR" sz="2800" dirty="0"/>
              <a:t>: </a:t>
            </a:r>
            <a:r>
              <a:rPr lang="pt-BR" sz="2400" dirty="0"/>
              <a:t>A relação de conexão determina quais elementos que acessam dados estão conectados aos elementos que  armazenam dados.
</a:t>
            </a:r>
            <a:r>
              <a:rPr lang="pt-BR" sz="2800" b="1" dirty="0"/>
              <a:t>Restrições</a:t>
            </a:r>
            <a:r>
              <a:rPr lang="pt-BR" sz="2800" dirty="0"/>
              <a:t>: </a:t>
            </a:r>
            <a:r>
              <a:rPr lang="pt-BR" sz="2400" dirty="0"/>
              <a:t>Os elementos que acessam dados interagem apenas com o(s) depósito(s) de dados.</a:t>
            </a:r>
            <a:endParaRPr lang="en-US" sz="2000" dirty="0"/>
          </a:p>
        </p:txBody>
      </p:sp>
      <p:sp>
        <p:nvSpPr>
          <p:cNvPr id="4" name="Footer Placeholder 3"/>
          <p:cNvSpPr>
            <a:spLocks noGrp="1"/>
          </p:cNvSpPr>
          <p:nvPr>
            <p:ph type="ftr" sz="quarter" idx="11"/>
          </p:nvPr>
        </p:nvSpPr>
        <p:spPr>
          <a:xfrm>
            <a:off x="2339752" y="6356350"/>
            <a:ext cx="3680048" cy="365125"/>
          </a:xfrm>
        </p:spPr>
        <p:txBody>
          <a:bodyPr/>
          <a:lstStyle/>
          <a:p>
            <a:r>
              <a:rPr lang="pt-BR" dirty="0"/>
              <a:t>Sistemas Distribuídos e Programação Concorrente</a:t>
            </a:r>
            <a:endParaRPr lang="en-AU" dirty="0"/>
          </a:p>
        </p:txBody>
      </p:sp>
    </p:spTree>
    <p:extLst>
      <p:ext uri="{BB962C8B-B14F-4D97-AF65-F5344CB8AC3E}">
        <p14:creationId xmlns:p14="http://schemas.microsoft.com/office/powerpoint/2010/main" val="17085506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Solução</a:t>
            </a:r>
            <a:r>
              <a:rPr lang="en-US" dirty="0"/>
              <a:t> - Shared Data - 2</a:t>
            </a:r>
          </a:p>
        </p:txBody>
      </p:sp>
      <p:sp>
        <p:nvSpPr>
          <p:cNvPr id="3" name="Content Placeholder 2"/>
          <p:cNvSpPr>
            <a:spLocks noGrp="1"/>
          </p:cNvSpPr>
          <p:nvPr>
            <p:ph idx="1"/>
          </p:nvPr>
        </p:nvSpPr>
        <p:spPr>
          <a:xfrm>
            <a:off x="457200" y="1600200"/>
            <a:ext cx="8229600" cy="4637112"/>
          </a:xfrm>
        </p:spPr>
        <p:txBody>
          <a:bodyPr>
            <a:normAutofit/>
          </a:bodyPr>
          <a:lstStyle/>
          <a:p>
            <a:pPr lvl="0"/>
            <a:r>
              <a:rPr lang="pt-BR" sz="2800" b="1" dirty="0"/>
              <a:t>Fraquezas</a:t>
            </a:r>
            <a:r>
              <a:rPr lang="en-US" sz="2400" b="0" i="0" u="none" strike="noStrike" kern="1200" baseline="0" dirty="0">
                <a:solidFill>
                  <a:schemeClr val="tx1"/>
                </a:solidFill>
                <a:latin typeface="+mn-lt"/>
                <a:ea typeface="+mn-ea"/>
                <a:cs typeface="+mn-cs"/>
              </a:rPr>
              <a:t>: </a:t>
            </a:r>
          </a:p>
          <a:p>
            <a:pPr lvl="1"/>
            <a:r>
              <a:rPr lang="pt-BR" sz="2000" dirty="0"/>
              <a:t>O armazenamento de dados compartilhados pode ser um gargalo de desempenho.
O meio de armazenamento de dados compartilhados pode ser um </a:t>
            </a:r>
            <a:r>
              <a:rPr lang="pt-BR" sz="2000" u="sng" dirty="0"/>
              <a:t>ponto único de falha </a:t>
            </a:r>
            <a:r>
              <a:rPr lang="pt-BR" sz="2000" dirty="0"/>
              <a:t>– single point </a:t>
            </a:r>
            <a:r>
              <a:rPr lang="pt-BR" sz="2000" dirty="0" err="1"/>
              <a:t>of</a:t>
            </a:r>
            <a:r>
              <a:rPr lang="pt-BR" sz="2000" dirty="0"/>
              <a:t> </a:t>
            </a:r>
            <a:r>
              <a:rPr lang="pt-BR" sz="2000" dirty="0" err="1"/>
              <a:t>failure</a:t>
            </a:r>
            <a:r>
              <a:rPr lang="pt-BR" sz="2000" dirty="0"/>
              <a:t> (SPOF).</a:t>
            </a:r>
          </a:p>
          <a:p>
            <a:pPr lvl="1"/>
            <a:r>
              <a:rPr lang="pt-BR" sz="2000" dirty="0"/>
              <a:t>Produtores e consumidores de dados podem estar fortemente acoplados</a:t>
            </a:r>
            <a:r>
              <a:rPr lang="en-US" sz="2000" b="0" i="0" u="none" strike="noStrike" kern="1200" baseline="0" dirty="0">
                <a:solidFill>
                  <a:schemeClr val="tx1"/>
                </a:solidFill>
                <a:latin typeface="+mn-lt"/>
                <a:ea typeface="+mn-ea"/>
                <a:cs typeface="+mn-cs"/>
              </a:rPr>
              <a:t>.</a:t>
            </a:r>
          </a:p>
          <a:p>
            <a:pPr lvl="1"/>
            <a:r>
              <a:rPr lang="en-US" sz="2000" dirty="0" err="1"/>
              <a:t>Acessos</a:t>
            </a:r>
            <a:r>
              <a:rPr lang="en-US" sz="2000" dirty="0"/>
              <a:t> </a:t>
            </a:r>
            <a:r>
              <a:rPr lang="en-US" sz="2000" dirty="0" err="1"/>
              <a:t>concorrentes</a:t>
            </a:r>
            <a:r>
              <a:rPr lang="en-US" sz="2000" dirty="0"/>
              <a:t> </a:t>
            </a:r>
            <a:r>
              <a:rPr lang="en-US" sz="2000" dirty="0" err="1"/>
              <a:t>prejudicam</a:t>
            </a:r>
            <a:r>
              <a:rPr lang="en-US" sz="2000" dirty="0"/>
              <a:t> a performance de </a:t>
            </a:r>
            <a:r>
              <a:rPr lang="en-US" sz="2000" dirty="0" err="1"/>
              <a:t>acesso</a:t>
            </a:r>
            <a:r>
              <a:rPr lang="en-US" sz="2000" dirty="0"/>
              <a:t> e a </a:t>
            </a:r>
            <a:r>
              <a:rPr lang="en-US" sz="2000" dirty="0" err="1"/>
              <a:t>integridade</a:t>
            </a:r>
            <a:r>
              <a:rPr lang="en-US" sz="2000" dirty="0"/>
              <a:t> dos dados.</a:t>
            </a:r>
          </a:p>
          <a:p>
            <a:pPr lvl="2"/>
            <a:r>
              <a:rPr lang="en-US" sz="1600" u="sng" dirty="0" err="1"/>
              <a:t>Integridade</a:t>
            </a:r>
            <a:r>
              <a:rPr lang="en-US" sz="1600" dirty="0"/>
              <a:t>: </a:t>
            </a:r>
            <a:r>
              <a:rPr lang="en-US" sz="1600" dirty="0" err="1"/>
              <a:t>Em</a:t>
            </a:r>
            <a:r>
              <a:rPr lang="en-US" sz="1600" dirty="0"/>
              <a:t> </a:t>
            </a:r>
            <a:r>
              <a:rPr lang="en-US" sz="1600" dirty="0" err="1"/>
              <a:t>Bancos</a:t>
            </a:r>
            <a:r>
              <a:rPr lang="en-US" sz="1600" dirty="0"/>
              <a:t> de Dados </a:t>
            </a:r>
            <a:r>
              <a:rPr lang="en-US" sz="1600" dirty="0" err="1"/>
              <a:t>Relacionais</a:t>
            </a:r>
            <a:r>
              <a:rPr lang="en-US" sz="1600" dirty="0"/>
              <a:t> utilize </a:t>
            </a:r>
            <a:r>
              <a:rPr lang="en-US" sz="1600" u="sng" dirty="0" err="1"/>
              <a:t>Transações</a:t>
            </a:r>
            <a:endParaRPr lang="en-US" sz="1600" u="sng" dirty="0"/>
          </a:p>
          <a:p>
            <a:pPr lvl="2"/>
            <a:r>
              <a:rPr lang="en-US" sz="1600" dirty="0" err="1"/>
              <a:t>Considere</a:t>
            </a:r>
            <a:r>
              <a:rPr lang="en-US" sz="1600" dirty="0"/>
              <a:t> o </a:t>
            </a:r>
            <a:r>
              <a:rPr lang="en-US" sz="1600" dirty="0" err="1"/>
              <a:t>uso</a:t>
            </a:r>
            <a:r>
              <a:rPr lang="en-US" sz="1600" dirty="0"/>
              <a:t> dos </a:t>
            </a:r>
            <a:r>
              <a:rPr lang="en-US" sz="1600" dirty="0" err="1"/>
              <a:t>níveis</a:t>
            </a:r>
            <a:r>
              <a:rPr lang="en-US" sz="1600" dirty="0"/>
              <a:t> de </a:t>
            </a:r>
            <a:r>
              <a:rPr lang="en-US" sz="1600" dirty="0" err="1"/>
              <a:t>isolamento</a:t>
            </a:r>
            <a:r>
              <a:rPr lang="en-US" sz="1600" dirty="0"/>
              <a:t> entre </a:t>
            </a:r>
            <a:r>
              <a:rPr lang="en-US" sz="1600" dirty="0" err="1"/>
              <a:t>Transações</a:t>
            </a:r>
            <a:r>
              <a:rPr lang="en-US" sz="1600" dirty="0"/>
              <a:t> para ’trade-off’ entre </a:t>
            </a:r>
            <a:r>
              <a:rPr lang="en-US" sz="1600" u="sng" dirty="0"/>
              <a:t>performance e </a:t>
            </a:r>
            <a:r>
              <a:rPr lang="en-US" sz="1600" u="sng" dirty="0" err="1"/>
              <a:t>confiabilidade</a:t>
            </a:r>
            <a:endParaRPr lang="en-US" sz="1600" u="sng" dirty="0"/>
          </a:p>
          <a:p>
            <a:pPr lvl="2"/>
            <a:r>
              <a:rPr lang="en-US" sz="1600" dirty="0" err="1"/>
              <a:t>Mais</a:t>
            </a:r>
            <a:r>
              <a:rPr lang="en-US" sz="1600" dirty="0"/>
              <a:t> </a:t>
            </a:r>
            <a:r>
              <a:rPr lang="en-US" sz="1600" dirty="0" err="1"/>
              <a:t>detalhes</a:t>
            </a:r>
            <a:r>
              <a:rPr lang="en-US" sz="1600" dirty="0"/>
              <a:t> </a:t>
            </a:r>
            <a:r>
              <a:rPr lang="en-US" sz="1600" dirty="0" err="1"/>
              <a:t>em</a:t>
            </a:r>
            <a:r>
              <a:rPr lang="en-US" sz="1600" dirty="0"/>
              <a:t> </a:t>
            </a:r>
            <a:r>
              <a:rPr lang="en-US" sz="1600" dirty="0" err="1"/>
              <a:t>Saiba</a:t>
            </a:r>
            <a:r>
              <a:rPr lang="en-US" sz="1600" dirty="0"/>
              <a:t> </a:t>
            </a:r>
            <a:r>
              <a:rPr lang="en-US" sz="1600" dirty="0" err="1"/>
              <a:t>Mais</a:t>
            </a:r>
            <a:endParaRPr lang="en-US" sz="1600" dirty="0"/>
          </a:p>
        </p:txBody>
      </p:sp>
      <p:sp>
        <p:nvSpPr>
          <p:cNvPr id="4" name="Footer Placeholder 3"/>
          <p:cNvSpPr>
            <a:spLocks noGrp="1"/>
          </p:cNvSpPr>
          <p:nvPr>
            <p:ph type="ftr" sz="quarter" idx="11"/>
          </p:nvPr>
        </p:nvSpPr>
        <p:spPr>
          <a:xfrm>
            <a:off x="2483768" y="6401221"/>
            <a:ext cx="3960440" cy="268139"/>
          </a:xfrm>
        </p:spPr>
        <p:txBody>
          <a:bodyPr/>
          <a:lstStyle/>
          <a:p>
            <a:r>
              <a:rPr lang="pt-BR" dirty="0"/>
              <a:t>Sistemas Distribuídos e Programação Concorrente</a:t>
            </a:r>
            <a:endParaRPr lang="en-AU" dirty="0"/>
          </a:p>
        </p:txBody>
      </p:sp>
    </p:spTree>
    <p:extLst>
      <p:ext uri="{BB962C8B-B14F-4D97-AF65-F5344CB8AC3E}">
        <p14:creationId xmlns:p14="http://schemas.microsoft.com/office/powerpoint/2010/main" val="33802970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E61514-2F61-436D-A16D-69C2CEC80D26}"/>
              </a:ext>
            </a:extLst>
          </p:cNvPr>
          <p:cNvSpPr>
            <a:spLocks noGrp="1"/>
          </p:cNvSpPr>
          <p:nvPr>
            <p:ph type="ctrTitle"/>
          </p:nvPr>
        </p:nvSpPr>
        <p:spPr/>
        <p:txBody>
          <a:bodyPr>
            <a:normAutofit/>
          </a:bodyPr>
          <a:lstStyle/>
          <a:p>
            <a:r>
              <a:rPr lang="pt-BR" dirty="0"/>
              <a:t>Padrão Arquitetural
</a:t>
            </a:r>
          </a:p>
        </p:txBody>
      </p:sp>
      <p:sp>
        <p:nvSpPr>
          <p:cNvPr id="3" name="Subtítulo 2">
            <a:extLst>
              <a:ext uri="{FF2B5EF4-FFF2-40B4-BE49-F238E27FC236}">
                <a16:creationId xmlns:a16="http://schemas.microsoft.com/office/drawing/2014/main" id="{C00761F2-2682-4175-943A-A59260E358F6}"/>
              </a:ext>
            </a:extLst>
          </p:cNvPr>
          <p:cNvSpPr>
            <a:spLocks noGrp="1"/>
          </p:cNvSpPr>
          <p:nvPr>
            <p:ph type="subTitle" idx="1"/>
          </p:nvPr>
        </p:nvSpPr>
        <p:spPr/>
        <p:txBody>
          <a:bodyPr/>
          <a:lstStyle/>
          <a:p>
            <a:r>
              <a:rPr lang="pt-BR" dirty="0"/>
              <a:t>Model-</a:t>
            </a:r>
            <a:r>
              <a:rPr lang="pt-BR" dirty="0" err="1"/>
              <a:t>View</a:t>
            </a:r>
            <a:r>
              <a:rPr lang="pt-BR" dirty="0"/>
              <a:t>-</a:t>
            </a:r>
            <a:r>
              <a:rPr lang="pt-BR" dirty="0" err="1"/>
              <a:t>Controller</a:t>
            </a:r>
            <a:endParaRPr lang="pt-BR" dirty="0"/>
          </a:p>
        </p:txBody>
      </p:sp>
    </p:spTree>
    <p:extLst>
      <p:ext uri="{BB962C8B-B14F-4D97-AF65-F5344CB8AC3E}">
        <p14:creationId xmlns:p14="http://schemas.microsoft.com/office/powerpoint/2010/main" val="37826738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Padrão</a:t>
            </a:r>
            <a:r>
              <a:rPr lang="en-US" dirty="0"/>
              <a:t> Model-View-Controller</a:t>
            </a:r>
          </a:p>
        </p:txBody>
      </p:sp>
      <p:sp>
        <p:nvSpPr>
          <p:cNvPr id="3" name="Content Placeholder 2"/>
          <p:cNvSpPr>
            <a:spLocks noGrp="1"/>
          </p:cNvSpPr>
          <p:nvPr>
            <p:ph idx="1"/>
          </p:nvPr>
        </p:nvSpPr>
        <p:spPr>
          <a:xfrm>
            <a:off x="457200" y="1340768"/>
            <a:ext cx="8229600" cy="4713387"/>
          </a:xfrm>
        </p:spPr>
        <p:txBody>
          <a:bodyPr>
            <a:noAutofit/>
          </a:bodyPr>
          <a:lstStyle/>
          <a:p>
            <a:r>
              <a:rPr lang="en-US" sz="2000" b="1" dirty="0" err="1"/>
              <a:t>Contexto</a:t>
            </a:r>
            <a:r>
              <a:rPr lang="en-US" sz="2000" dirty="0"/>
              <a:t>: </a:t>
            </a:r>
          </a:p>
          <a:p>
            <a:pPr lvl="1"/>
            <a:r>
              <a:rPr lang="pt-BR" sz="1800" dirty="0"/>
              <a:t>. </a:t>
            </a:r>
            <a:r>
              <a:rPr lang="en-US" sz="1800" dirty="0"/>
              <a:t>A </a:t>
            </a:r>
            <a:r>
              <a:rPr lang="pt-BR" sz="1800" dirty="0"/>
              <a:t>interface com o usuário é tipicamente a parte mais frequentemente modificada de um aplicativo interativo</a:t>
            </a:r>
          </a:p>
          <a:p>
            <a:pPr lvl="1"/>
            <a:r>
              <a:rPr lang="pt-BR" sz="1800" dirty="0"/>
              <a:t>Os usuários geralmente desejam olhar para dados de diferentes perspectivas, como um gráfico de barras ou um gráfico de tortas. </a:t>
            </a:r>
          </a:p>
          <a:p>
            <a:pPr lvl="1"/>
            <a:r>
              <a:rPr lang="pt-BR" sz="1800" dirty="0"/>
              <a:t>Essas representações devem refletir tanto o estado atual dos dados</a:t>
            </a:r>
            <a:r>
              <a:rPr lang="en-US" sz="1800" dirty="0"/>
              <a:t>.</a:t>
            </a:r>
            <a:endParaRPr lang="en-US" sz="1600" dirty="0"/>
          </a:p>
          <a:p>
            <a:r>
              <a:rPr lang="en-US" sz="2000" b="1" dirty="0" err="1"/>
              <a:t>Problema</a:t>
            </a:r>
            <a:r>
              <a:rPr lang="en-US" sz="2000" dirty="0"/>
              <a:t>: </a:t>
            </a:r>
          </a:p>
          <a:p>
            <a:pPr lvl="1"/>
            <a:r>
              <a:rPr lang="pt-BR" sz="1800" dirty="0"/>
              <a:t>Como a funcionalidade da interface do usuário pode ser mantida separada da funcionalidade do aplicativo e ainda assim ser responsiva à entrada do usuário ou a alterações nos dados do aplicativo subjacente? </a:t>
            </a:r>
          </a:p>
          <a:p>
            <a:pPr lvl="1"/>
            <a:r>
              <a:rPr lang="pt-BR" sz="1800" dirty="0"/>
              <a:t>E como várias visualizações da interface do usuário podem ser criadas, mantidas e coordenadas quando os dados do aplicativo subjacente mudam?</a:t>
            </a:r>
            <a:endParaRPr lang="en-US" sz="1600" dirty="0"/>
          </a:p>
        </p:txBody>
      </p:sp>
      <p:sp>
        <p:nvSpPr>
          <p:cNvPr id="4" name="Footer Placeholder 3"/>
          <p:cNvSpPr>
            <a:spLocks noGrp="1"/>
          </p:cNvSpPr>
          <p:nvPr>
            <p:ph type="ftr" sz="quarter" idx="11"/>
          </p:nvPr>
        </p:nvSpPr>
        <p:spPr/>
        <p:txBody>
          <a:bodyPr/>
          <a:lstStyle/>
          <a:p>
            <a:r>
              <a:rPr lang="pt-BR" dirty="0"/>
              <a:t>Sistemas Distribuídos e Programação Concorrente</a:t>
            </a:r>
            <a:endParaRPr lang="en-AU" dirty="0"/>
          </a:p>
        </p:txBody>
      </p:sp>
    </p:spTree>
    <p:extLst>
      <p:ext uri="{BB962C8B-B14F-4D97-AF65-F5344CB8AC3E}">
        <p14:creationId xmlns:p14="http://schemas.microsoft.com/office/powerpoint/2010/main" val="1832997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Padrão</a:t>
            </a:r>
            <a:r>
              <a:rPr lang="en-US" dirty="0"/>
              <a:t> Model-View-Controller</a:t>
            </a:r>
          </a:p>
        </p:txBody>
      </p:sp>
      <p:sp>
        <p:nvSpPr>
          <p:cNvPr id="3" name="Content Placeholder 2"/>
          <p:cNvSpPr>
            <a:spLocks noGrp="1"/>
          </p:cNvSpPr>
          <p:nvPr>
            <p:ph idx="1"/>
          </p:nvPr>
        </p:nvSpPr>
        <p:spPr>
          <a:xfrm>
            <a:off x="457200" y="1628800"/>
            <a:ext cx="8229600" cy="4425355"/>
          </a:xfrm>
        </p:spPr>
        <p:txBody>
          <a:bodyPr>
            <a:noAutofit/>
          </a:bodyPr>
          <a:lstStyle/>
          <a:p>
            <a:r>
              <a:rPr lang="en-US" sz="2000" b="1" dirty="0" err="1"/>
              <a:t>Solução</a:t>
            </a:r>
            <a:r>
              <a:rPr lang="en-US" sz="2000" dirty="0"/>
              <a:t>: </a:t>
            </a:r>
            <a:r>
              <a:rPr lang="pt-BR" sz="2000" dirty="0"/>
              <a:t>O padrão MVC (Model-</a:t>
            </a:r>
            <a:r>
              <a:rPr lang="pt-BR" sz="2000" dirty="0" err="1"/>
              <a:t>View</a:t>
            </a:r>
            <a:r>
              <a:rPr lang="pt-BR" sz="2000" dirty="0"/>
              <a:t>-</a:t>
            </a:r>
            <a:r>
              <a:rPr lang="pt-BR" sz="2000" dirty="0" err="1"/>
              <a:t>Controller</a:t>
            </a:r>
            <a:r>
              <a:rPr lang="pt-BR" sz="2000" dirty="0"/>
              <a:t>, controlador de visualização de modelo) separa a funcionalidade do aplicativo em três tipos de componentes</a:t>
            </a:r>
            <a:r>
              <a:rPr lang="en-US" sz="2000" dirty="0"/>
              <a:t>:</a:t>
            </a:r>
          </a:p>
          <a:p>
            <a:pPr lvl="1">
              <a:spcBef>
                <a:spcPts val="0"/>
              </a:spcBef>
            </a:pPr>
            <a:r>
              <a:rPr lang="pt-BR" sz="2000" dirty="0"/>
              <a:t>Um modelo, que contém os dados do aplicativo
Uma exibição, que exibe alguma parte dos dados subjacentes e interage com o usuário
Um controlador, que media entre o modelo e a visão e gerencia as notificações de mudanças de estado</a:t>
            </a:r>
            <a:endParaRPr lang="en-US" sz="2000" dirty="0"/>
          </a:p>
        </p:txBody>
      </p:sp>
      <p:sp>
        <p:nvSpPr>
          <p:cNvPr id="4" name="Footer Placeholder 3"/>
          <p:cNvSpPr>
            <a:spLocks noGrp="1"/>
          </p:cNvSpPr>
          <p:nvPr>
            <p:ph type="ftr" sz="quarter" idx="11"/>
          </p:nvPr>
        </p:nvSpPr>
        <p:spPr/>
        <p:txBody>
          <a:bodyPr/>
          <a:lstStyle/>
          <a:p>
            <a:r>
              <a:rPr lang="pt-BR" dirty="0"/>
              <a:t>Sistemas Distribuídos e Programação Concorrente</a:t>
            </a:r>
            <a:endParaRPr lang="en-AU" dirty="0"/>
          </a:p>
        </p:txBody>
      </p:sp>
    </p:spTree>
    <p:extLst>
      <p:ext uri="{BB962C8B-B14F-4D97-AF65-F5344CB8AC3E}">
        <p14:creationId xmlns:p14="http://schemas.microsoft.com/office/powerpoint/2010/main" val="21651343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MVC</a:t>
            </a:r>
            <a:r>
              <a:rPr lang="en-US" baseline="0" dirty="0"/>
              <a:t> Example</a:t>
            </a:r>
            <a:endParaRPr lang="en-US" dirty="0"/>
          </a:p>
        </p:txBody>
      </p:sp>
      <p:sp>
        <p:nvSpPr>
          <p:cNvPr id="4" name="Footer Placeholder 3"/>
          <p:cNvSpPr>
            <a:spLocks noGrp="1"/>
          </p:cNvSpPr>
          <p:nvPr>
            <p:ph type="ftr" sz="quarter" idx="11"/>
          </p:nvPr>
        </p:nvSpPr>
        <p:spPr/>
        <p:txBody>
          <a:bodyPr/>
          <a:lstStyle/>
          <a:p>
            <a:r>
              <a:rPr lang="pt-BR" dirty="0"/>
              <a:t>Sistemas Distribuídos e Programação Concorrente</a:t>
            </a:r>
            <a:endParaRPr lang="en-AU" dirty="0"/>
          </a:p>
        </p:txBody>
      </p:sp>
      <p:pic>
        <p:nvPicPr>
          <p:cNvPr id="6" name="Imagem 5">
            <a:extLst>
              <a:ext uri="{FF2B5EF4-FFF2-40B4-BE49-F238E27FC236}">
                <a16:creationId xmlns:a16="http://schemas.microsoft.com/office/drawing/2014/main" id="{5DA6D543-2096-4B3C-A631-ED7F2A67E899}"/>
              </a:ext>
            </a:extLst>
          </p:cNvPr>
          <p:cNvPicPr>
            <a:picLocks noChangeAspect="1"/>
          </p:cNvPicPr>
          <p:nvPr/>
        </p:nvPicPr>
        <p:blipFill>
          <a:blip r:embed="rId2"/>
          <a:stretch>
            <a:fillRect/>
          </a:stretch>
        </p:blipFill>
        <p:spPr>
          <a:xfrm>
            <a:off x="395536" y="1268760"/>
            <a:ext cx="8185894" cy="4968552"/>
          </a:xfrm>
          <a:prstGeom prst="rect">
            <a:avLst/>
          </a:prstGeom>
        </p:spPr>
      </p:pic>
    </p:spTree>
    <p:extLst>
      <p:ext uri="{BB962C8B-B14F-4D97-AF65-F5344CB8AC3E}">
        <p14:creationId xmlns:p14="http://schemas.microsoft.com/office/powerpoint/2010/main" val="13641034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MVC - </a:t>
            </a:r>
            <a:r>
              <a:rPr lang="en-US" dirty="0" err="1"/>
              <a:t>Solução</a:t>
            </a:r>
            <a:r>
              <a:rPr lang="en-US" dirty="0"/>
              <a:t> - 1</a:t>
            </a:r>
          </a:p>
        </p:txBody>
      </p:sp>
      <p:sp>
        <p:nvSpPr>
          <p:cNvPr id="3" name="Content Placeholder 2"/>
          <p:cNvSpPr>
            <a:spLocks noGrp="1"/>
          </p:cNvSpPr>
          <p:nvPr>
            <p:ph idx="1"/>
          </p:nvPr>
        </p:nvSpPr>
        <p:spPr>
          <a:xfrm>
            <a:off x="457200" y="1600200"/>
            <a:ext cx="8229600" cy="4983162"/>
          </a:xfrm>
        </p:spPr>
        <p:txBody>
          <a:bodyPr>
            <a:normAutofit fontScale="77500" lnSpcReduction="20000"/>
          </a:bodyPr>
          <a:lstStyle/>
          <a:p>
            <a:r>
              <a:rPr lang="pt-BR" b="1" dirty="0"/>
              <a:t>Visão geral</a:t>
            </a:r>
            <a:r>
              <a:rPr lang="pt-BR" dirty="0"/>
              <a:t>: O padrão MVC divide a funcionalidade do sistema em três componentes: um modelo, uma visualização e um controlador que faz a mediação entre o modelo e a visualização</a:t>
            </a:r>
            <a:r>
              <a:rPr lang="en-US" sz="3200" b="0" i="0" u="none" strike="noStrike" kern="1200" baseline="0" dirty="0">
                <a:solidFill>
                  <a:schemeClr val="tx1"/>
                </a:solidFill>
                <a:latin typeface="+mn-lt"/>
                <a:ea typeface="+mn-ea"/>
                <a:cs typeface="+mn-cs"/>
              </a:rPr>
              <a:t>.</a:t>
            </a:r>
          </a:p>
          <a:p>
            <a:r>
              <a:rPr lang="en-US" sz="3200" b="1" i="0" u="none" strike="noStrike" kern="1200" baseline="0" dirty="0" err="1">
                <a:solidFill>
                  <a:schemeClr val="tx1"/>
                </a:solidFill>
                <a:latin typeface="+mn-lt"/>
                <a:ea typeface="+mn-ea"/>
                <a:cs typeface="+mn-cs"/>
              </a:rPr>
              <a:t>Elementos</a:t>
            </a:r>
            <a:r>
              <a:rPr lang="en-US" sz="3200" b="0" i="0" u="none" strike="noStrike" kern="1200" baseline="0" dirty="0">
                <a:solidFill>
                  <a:schemeClr val="tx1"/>
                </a:solidFill>
                <a:latin typeface="+mn-lt"/>
                <a:ea typeface="+mn-ea"/>
                <a:cs typeface="+mn-cs"/>
              </a:rPr>
              <a:t>: </a:t>
            </a:r>
          </a:p>
          <a:p>
            <a:pPr lvl="1"/>
            <a:r>
              <a:rPr lang="pt-BR" dirty="0"/>
              <a:t>O modelo é uma representação dos dados ou estado do aplicativo, e contém (ou fornece uma interface para) lógica de aplicação.
A visualização é um componente de interface do usuário que ou produz uma representação do modelo para o usuário ou permite alguma forma de entrada do usuário, ou ambos.
O controlador gerencia a interação entre o </a:t>
            </a:r>
          </a:p>
          <a:p>
            <a:pPr marL="457200" lvl="1" indent="0">
              <a:buNone/>
            </a:pPr>
            <a:r>
              <a:rPr lang="pt-BR" dirty="0"/>
              <a:t>     modelo e a visão, traduzindo as ações do </a:t>
            </a:r>
          </a:p>
          <a:p>
            <a:pPr marL="457200" lvl="1" indent="0">
              <a:buNone/>
            </a:pPr>
            <a:r>
              <a:rPr lang="pt-BR" dirty="0"/>
              <a:t>     usuário em alterações no modelo ou </a:t>
            </a:r>
          </a:p>
          <a:p>
            <a:pPr marL="457200" lvl="1" indent="0">
              <a:buNone/>
            </a:pPr>
            <a:r>
              <a:rPr lang="pt-BR" dirty="0"/>
              <a:t>     alterações na visão</a:t>
            </a:r>
            <a:r>
              <a:rPr lang="en-US" sz="2800" b="0" i="0" u="none" strike="noStrike" kern="1200" baseline="0" dirty="0">
                <a:solidFill>
                  <a:schemeClr val="tx1"/>
                </a:solidFill>
                <a:latin typeface="+mn-lt"/>
                <a:ea typeface="+mn-ea"/>
                <a:cs typeface="+mn-cs"/>
              </a:rPr>
              <a:t>.</a:t>
            </a:r>
          </a:p>
        </p:txBody>
      </p:sp>
      <p:sp>
        <p:nvSpPr>
          <p:cNvPr id="4" name="Footer Placeholder 3"/>
          <p:cNvSpPr>
            <a:spLocks noGrp="1"/>
          </p:cNvSpPr>
          <p:nvPr>
            <p:ph type="ftr" sz="quarter" idx="11"/>
          </p:nvPr>
        </p:nvSpPr>
        <p:spPr/>
        <p:txBody>
          <a:bodyPr/>
          <a:lstStyle/>
          <a:p>
            <a:r>
              <a:rPr lang="pt-BR" dirty="0"/>
              <a:t>Sistemas Distribuídos e Programação Concorrente</a:t>
            </a:r>
            <a:endParaRPr lang="en-AU" dirty="0"/>
          </a:p>
        </p:txBody>
      </p:sp>
    </p:spTree>
    <p:extLst>
      <p:ext uri="{BB962C8B-B14F-4D97-AF65-F5344CB8AC3E}">
        <p14:creationId xmlns:p14="http://schemas.microsoft.com/office/powerpoint/2010/main" val="21351032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MVC - </a:t>
            </a:r>
            <a:r>
              <a:rPr lang="en-US" dirty="0" err="1"/>
              <a:t>Solução</a:t>
            </a:r>
            <a:r>
              <a:rPr lang="en-US" dirty="0"/>
              <a:t> - 2</a:t>
            </a:r>
          </a:p>
        </p:txBody>
      </p:sp>
      <p:sp>
        <p:nvSpPr>
          <p:cNvPr id="3" name="Content Placeholder 2"/>
          <p:cNvSpPr>
            <a:spLocks noGrp="1"/>
          </p:cNvSpPr>
          <p:nvPr>
            <p:ph idx="1"/>
          </p:nvPr>
        </p:nvSpPr>
        <p:spPr>
          <a:xfrm>
            <a:off x="457200" y="1600200"/>
            <a:ext cx="8229600" cy="4983162"/>
          </a:xfrm>
        </p:spPr>
        <p:txBody>
          <a:bodyPr>
            <a:normAutofit lnSpcReduction="10000"/>
          </a:bodyPr>
          <a:lstStyle/>
          <a:p>
            <a:r>
              <a:rPr lang="en-US" sz="2400" b="1" dirty="0" err="1"/>
              <a:t>Relações</a:t>
            </a:r>
            <a:r>
              <a:rPr lang="en-US" sz="2400" b="0" i="0" u="none" strike="noStrike" kern="1200" baseline="0" dirty="0">
                <a:solidFill>
                  <a:schemeClr val="tx1"/>
                </a:solidFill>
                <a:latin typeface="+mn-lt"/>
                <a:ea typeface="+mn-ea"/>
                <a:cs typeface="+mn-cs"/>
              </a:rPr>
              <a:t>: </a:t>
            </a:r>
            <a:r>
              <a:rPr lang="pt-BR" sz="2400" dirty="0"/>
              <a:t>A relação </a:t>
            </a:r>
            <a:r>
              <a:rPr lang="pt-BR" sz="2400" i="1" dirty="0"/>
              <a:t>notifica</a:t>
            </a:r>
            <a:r>
              <a:rPr lang="pt-BR" sz="2400" dirty="0"/>
              <a:t> conecta instâncias de modelo, visualização e controle, notificando elementos a respeito de mudanças de estado relevantes</a:t>
            </a:r>
            <a:r>
              <a:rPr lang="en-US" sz="2400" b="0" i="0" u="none" strike="noStrike" kern="1200" baseline="0" dirty="0">
                <a:solidFill>
                  <a:schemeClr val="tx1"/>
                </a:solidFill>
                <a:latin typeface="+mn-lt"/>
                <a:ea typeface="+mn-ea"/>
                <a:cs typeface="+mn-cs"/>
              </a:rPr>
              <a:t>.</a:t>
            </a:r>
          </a:p>
          <a:p>
            <a:r>
              <a:rPr lang="en-US" sz="2400" b="1" dirty="0" err="1"/>
              <a:t>Restrições</a:t>
            </a:r>
            <a:r>
              <a:rPr lang="en-US" sz="2400" b="0" i="0" u="none" strike="noStrike" kern="1200" baseline="0" dirty="0">
                <a:solidFill>
                  <a:schemeClr val="tx1"/>
                </a:solidFill>
                <a:latin typeface="+mn-lt"/>
                <a:ea typeface="+mn-ea"/>
                <a:cs typeface="+mn-cs"/>
              </a:rPr>
              <a:t>: </a:t>
            </a:r>
          </a:p>
          <a:p>
            <a:pPr lvl="1"/>
            <a:r>
              <a:rPr lang="pt-BR" sz="2000" dirty="0"/>
              <a:t>Deve haver pelo menos uma instância cada um de modelo, visualização e controlador.
O componente modelo não deve interagir diretamente com o controlador</a:t>
            </a:r>
            <a:r>
              <a:rPr lang="en-US" sz="2000" b="0" i="0" u="none" strike="noStrike" kern="1200" baseline="0" dirty="0">
                <a:solidFill>
                  <a:schemeClr val="tx1"/>
                </a:solidFill>
                <a:latin typeface="+mn-lt"/>
                <a:ea typeface="+mn-ea"/>
                <a:cs typeface="+mn-cs"/>
              </a:rPr>
              <a:t>.</a:t>
            </a:r>
          </a:p>
          <a:p>
            <a:r>
              <a:rPr lang="en-US" sz="2400" b="1" dirty="0" err="1"/>
              <a:t>Fraquezas</a:t>
            </a:r>
            <a:r>
              <a:rPr lang="en-US" sz="2400" b="0" i="0" u="none" strike="noStrike" kern="1200" baseline="0" dirty="0">
                <a:solidFill>
                  <a:schemeClr val="tx1"/>
                </a:solidFill>
                <a:latin typeface="+mn-lt"/>
                <a:ea typeface="+mn-ea"/>
                <a:cs typeface="+mn-cs"/>
              </a:rPr>
              <a:t>:</a:t>
            </a:r>
          </a:p>
          <a:p>
            <a:pPr lvl="1"/>
            <a:r>
              <a:rPr lang="pt-BR" sz="2000" dirty="0"/>
              <a:t>A complexidade pode não valer a pena para interfaces simples de usuário.
As abstrações de modelo, visualização </a:t>
            </a:r>
          </a:p>
          <a:p>
            <a:pPr marL="457200" lvl="1" indent="0">
              <a:buNone/>
            </a:pPr>
            <a:r>
              <a:rPr lang="pt-BR" sz="2000" dirty="0"/>
              <a:t>    e controlador podem não ser boas para </a:t>
            </a:r>
          </a:p>
          <a:p>
            <a:pPr marL="457200" lvl="1" indent="0">
              <a:buNone/>
            </a:pPr>
            <a:r>
              <a:rPr lang="pt-BR" sz="2000" dirty="0"/>
              <a:t>    alguns toolkits de interface de usuário</a:t>
            </a:r>
            <a:r>
              <a:rPr lang="en-US" sz="2000" b="0" i="0" u="none" strike="noStrike" kern="1200" baseline="0" dirty="0">
                <a:solidFill>
                  <a:schemeClr val="tx1"/>
                </a:solidFill>
                <a:latin typeface="+mn-lt"/>
                <a:ea typeface="+mn-ea"/>
                <a:cs typeface="+mn-cs"/>
              </a:rPr>
              <a:t>.</a:t>
            </a:r>
            <a:endParaRPr lang="en-US" sz="2000" dirty="0"/>
          </a:p>
        </p:txBody>
      </p:sp>
      <p:sp>
        <p:nvSpPr>
          <p:cNvPr id="4" name="Footer Placeholder 3"/>
          <p:cNvSpPr>
            <a:spLocks noGrp="1"/>
          </p:cNvSpPr>
          <p:nvPr>
            <p:ph type="ftr" sz="quarter" idx="11"/>
          </p:nvPr>
        </p:nvSpPr>
        <p:spPr/>
        <p:txBody>
          <a:bodyPr/>
          <a:lstStyle/>
          <a:p>
            <a:r>
              <a:rPr lang="pt-BR" dirty="0"/>
              <a:t>Sistemas Distribuídos e Programação Concorrente</a:t>
            </a:r>
            <a:endParaRPr lang="en-AU" dirty="0"/>
          </a:p>
        </p:txBody>
      </p:sp>
    </p:spTree>
    <p:extLst>
      <p:ext uri="{BB962C8B-B14F-4D97-AF65-F5344CB8AC3E}">
        <p14:creationId xmlns:p14="http://schemas.microsoft.com/office/powerpoint/2010/main" val="34298753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Padrão</a:t>
            </a:r>
            <a:r>
              <a:rPr lang="en-US" dirty="0"/>
              <a:t> MVC – </a:t>
            </a:r>
            <a:r>
              <a:rPr lang="en-US" dirty="0" err="1"/>
              <a:t>Exemplos</a:t>
            </a:r>
            <a:endParaRPr lang="en-US" dirty="0"/>
          </a:p>
        </p:txBody>
      </p:sp>
      <p:sp>
        <p:nvSpPr>
          <p:cNvPr id="3" name="Content Placeholder 2"/>
          <p:cNvSpPr>
            <a:spLocks noGrp="1"/>
          </p:cNvSpPr>
          <p:nvPr>
            <p:ph idx="1"/>
          </p:nvPr>
        </p:nvSpPr>
        <p:spPr>
          <a:xfrm>
            <a:off x="457200" y="1600200"/>
            <a:ext cx="8229600" cy="4983162"/>
          </a:xfrm>
        </p:spPr>
        <p:txBody>
          <a:bodyPr>
            <a:normAutofit/>
          </a:bodyPr>
          <a:lstStyle/>
          <a:p>
            <a:r>
              <a:rPr lang="en-US" sz="2800" i="0" u="none" strike="noStrike" kern="1200" baseline="0" dirty="0" err="1">
                <a:solidFill>
                  <a:schemeClr val="tx1"/>
                </a:solidFill>
                <a:latin typeface="+mn-lt"/>
                <a:ea typeface="+mn-ea"/>
                <a:cs typeface="+mn-cs"/>
              </a:rPr>
              <a:t>Viabilizado</a:t>
            </a:r>
            <a:r>
              <a:rPr lang="en-US" sz="2800" i="0" u="none" strike="noStrike" kern="1200" baseline="0" dirty="0">
                <a:solidFill>
                  <a:schemeClr val="tx1"/>
                </a:solidFill>
                <a:latin typeface="+mn-lt"/>
                <a:ea typeface="+mn-ea"/>
                <a:cs typeface="+mn-cs"/>
              </a:rPr>
              <a:t> por frameworks de </a:t>
            </a:r>
            <a:r>
              <a:rPr lang="en-US" sz="2800" i="0" u="none" strike="noStrike" kern="1200" baseline="0" dirty="0" err="1">
                <a:solidFill>
                  <a:schemeClr val="tx1"/>
                </a:solidFill>
                <a:latin typeface="+mn-lt"/>
                <a:ea typeface="+mn-ea"/>
                <a:cs typeface="+mn-cs"/>
              </a:rPr>
              <a:t>desenvolvimento</a:t>
            </a:r>
            <a:endParaRPr lang="en-US" sz="2800" dirty="0"/>
          </a:p>
          <a:p>
            <a:pPr lvl="1"/>
            <a:r>
              <a:rPr lang="en-US" sz="2400" i="0" u="none" strike="noStrike" kern="1200" baseline="0" dirty="0">
                <a:solidFill>
                  <a:schemeClr val="tx1"/>
                </a:solidFill>
                <a:latin typeface="+mn-lt"/>
                <a:ea typeface="+mn-ea"/>
                <a:cs typeface="+mn-cs"/>
              </a:rPr>
              <a:t>Web</a:t>
            </a:r>
          </a:p>
          <a:p>
            <a:pPr lvl="2"/>
            <a:r>
              <a:rPr lang="pt-BR" sz="2000" dirty="0"/>
              <a:t>Spring MVC</a:t>
            </a:r>
          </a:p>
          <a:p>
            <a:pPr lvl="2"/>
            <a:r>
              <a:rPr lang="pt-BR" sz="2000" dirty="0"/>
              <a:t>Stripes Framework</a:t>
            </a:r>
          </a:p>
          <a:p>
            <a:pPr lvl="2"/>
            <a:r>
              <a:rPr lang="pt-BR" sz="2000" dirty="0" err="1"/>
              <a:t>Asp</a:t>
            </a:r>
            <a:r>
              <a:rPr lang="pt-BR" sz="2000" dirty="0"/>
              <a:t> .NET MVC</a:t>
            </a:r>
          </a:p>
          <a:p>
            <a:pPr lvl="1"/>
            <a:r>
              <a:rPr lang="pt-BR" sz="2400" dirty="0"/>
              <a:t>Desktop</a:t>
            </a:r>
          </a:p>
          <a:p>
            <a:pPr lvl="2"/>
            <a:r>
              <a:rPr lang="pt-BR" sz="2000" dirty="0"/>
              <a:t>Java Swing</a:t>
            </a:r>
          </a:p>
          <a:p>
            <a:pPr lvl="2"/>
            <a:r>
              <a:rPr lang="pt-BR" sz="2000" dirty="0"/>
              <a:t>Eclipse RCP Java</a:t>
            </a:r>
          </a:p>
          <a:p>
            <a:pPr lvl="2"/>
            <a:r>
              <a:rPr lang="pt-BR" sz="2000" dirty="0" err="1"/>
              <a:t>Griffon</a:t>
            </a:r>
            <a:r>
              <a:rPr lang="pt-BR" sz="2000" dirty="0"/>
              <a:t> Java</a:t>
            </a:r>
          </a:p>
          <a:p>
            <a:pPr lvl="2"/>
            <a:r>
              <a:rPr lang="pt-BR" sz="2000" dirty="0" err="1"/>
              <a:t>senCille</a:t>
            </a:r>
            <a:r>
              <a:rPr lang="pt-BR" sz="2000" dirty="0"/>
              <a:t> para Delphi/</a:t>
            </a:r>
            <a:r>
              <a:rPr lang="pt-BR" sz="2000" dirty="0" err="1"/>
              <a:t>Embarcadero</a:t>
            </a:r>
            <a:endParaRPr lang="en-US" sz="2000" dirty="0"/>
          </a:p>
        </p:txBody>
      </p:sp>
      <p:sp>
        <p:nvSpPr>
          <p:cNvPr id="4" name="Footer Placeholder 3"/>
          <p:cNvSpPr>
            <a:spLocks noGrp="1"/>
          </p:cNvSpPr>
          <p:nvPr>
            <p:ph type="ftr" sz="quarter" idx="11"/>
          </p:nvPr>
        </p:nvSpPr>
        <p:spPr>
          <a:xfrm>
            <a:off x="3124200" y="6356350"/>
            <a:ext cx="3320008" cy="365125"/>
          </a:xfrm>
        </p:spPr>
        <p:txBody>
          <a:bodyPr/>
          <a:lstStyle/>
          <a:p>
            <a:r>
              <a:rPr lang="pt-BR" dirty="0"/>
              <a:t>Sistemas Distribuídos e Programação Concorrente</a:t>
            </a:r>
            <a:endParaRPr lang="en-AU" dirty="0"/>
          </a:p>
        </p:txBody>
      </p:sp>
    </p:spTree>
    <p:extLst>
      <p:ext uri="{BB962C8B-B14F-4D97-AF65-F5344CB8AC3E}">
        <p14:creationId xmlns:p14="http://schemas.microsoft.com/office/powerpoint/2010/main" val="38457094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E61514-2F61-436D-A16D-69C2CEC80D26}"/>
              </a:ext>
            </a:extLst>
          </p:cNvPr>
          <p:cNvSpPr>
            <a:spLocks noGrp="1"/>
          </p:cNvSpPr>
          <p:nvPr>
            <p:ph type="ctrTitle"/>
          </p:nvPr>
        </p:nvSpPr>
        <p:spPr/>
        <p:txBody>
          <a:bodyPr>
            <a:normAutofit/>
          </a:bodyPr>
          <a:lstStyle/>
          <a:p>
            <a:r>
              <a:rPr lang="pt-BR" dirty="0"/>
              <a:t>Padrão Arquitetural
</a:t>
            </a:r>
          </a:p>
        </p:txBody>
      </p:sp>
      <p:sp>
        <p:nvSpPr>
          <p:cNvPr id="3" name="Subtítulo 2">
            <a:extLst>
              <a:ext uri="{FF2B5EF4-FFF2-40B4-BE49-F238E27FC236}">
                <a16:creationId xmlns:a16="http://schemas.microsoft.com/office/drawing/2014/main" id="{C00761F2-2682-4175-943A-A59260E358F6}"/>
              </a:ext>
            </a:extLst>
          </p:cNvPr>
          <p:cNvSpPr>
            <a:spLocks noGrp="1"/>
          </p:cNvSpPr>
          <p:nvPr>
            <p:ph type="subTitle" idx="1"/>
          </p:nvPr>
        </p:nvSpPr>
        <p:spPr/>
        <p:txBody>
          <a:bodyPr/>
          <a:lstStyle/>
          <a:p>
            <a:r>
              <a:rPr lang="pt-BR" dirty="0"/>
              <a:t>Service </a:t>
            </a:r>
            <a:r>
              <a:rPr lang="pt-BR" dirty="0" err="1"/>
              <a:t>Oriented</a:t>
            </a:r>
            <a:r>
              <a:rPr lang="pt-BR" dirty="0"/>
              <a:t> </a:t>
            </a:r>
            <a:r>
              <a:rPr lang="pt-BR" dirty="0" err="1"/>
              <a:t>Architecture</a:t>
            </a:r>
            <a:r>
              <a:rPr lang="pt-BR" dirty="0"/>
              <a:t> - SOA</a:t>
            </a:r>
          </a:p>
        </p:txBody>
      </p:sp>
    </p:spTree>
    <p:extLst>
      <p:ext uri="{BB962C8B-B14F-4D97-AF65-F5344CB8AC3E}">
        <p14:creationId xmlns:p14="http://schemas.microsoft.com/office/powerpoint/2010/main" val="39478428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pt-BR" dirty="0"/>
              <a:t>O que é um Padrão?</a:t>
            </a:r>
            <a:endParaRPr lang="en-US" dirty="0"/>
          </a:p>
        </p:txBody>
      </p:sp>
      <p:sp>
        <p:nvSpPr>
          <p:cNvPr id="3" name="Content Placeholder 2"/>
          <p:cNvSpPr>
            <a:spLocks noGrp="1"/>
          </p:cNvSpPr>
          <p:nvPr>
            <p:ph idx="1"/>
          </p:nvPr>
        </p:nvSpPr>
        <p:spPr/>
        <p:txBody>
          <a:bodyPr>
            <a:normAutofit/>
          </a:bodyPr>
          <a:lstStyle/>
          <a:p>
            <a:r>
              <a:rPr lang="pt-BR" sz="2400" i="1" u="sng" dirty="0"/>
              <a:t>Uma solução</a:t>
            </a:r>
            <a:r>
              <a:rPr lang="pt-BR" sz="2400" i="1" dirty="0"/>
              <a:t>. Uma resolução arquitetônica bem sucedida para o problema, apropriadamente abstraída. A solução para um padrão é determinada e descrita por</a:t>
            </a:r>
            <a:r>
              <a:rPr lang="en-US" sz="2400" b="0" i="0" u="none" strike="noStrike" kern="1200" baseline="0" dirty="0">
                <a:solidFill>
                  <a:schemeClr val="tx1"/>
                </a:solidFill>
                <a:latin typeface="+mn-lt"/>
                <a:ea typeface="+mn-ea"/>
                <a:cs typeface="+mn-cs"/>
              </a:rPr>
              <a:t>:</a:t>
            </a:r>
          </a:p>
          <a:p>
            <a:pPr lvl="1"/>
            <a:r>
              <a:rPr lang="pt-BR" sz="2000" dirty="0"/>
              <a:t>Um conjunto de tipos de elementos (por exemplo, repositórios de dados, processos e objetos)
Um conjunto de mecanismos de interação ou conectores (por exemplo, chamadas de método, eventos ou barramentos de mensagens)
Um layout topológico dos componentes
Um conjunto de restrições semânticas que abrangem topologia, comportamento de elementos e mecanismos de interação</a:t>
            </a:r>
            <a:endParaRPr lang="en-US" sz="2000" b="0" i="0" u="none" strike="noStrike" kern="1200" baseline="0" dirty="0">
              <a:solidFill>
                <a:schemeClr val="tx1"/>
              </a:solidFill>
            </a:endParaRPr>
          </a:p>
        </p:txBody>
      </p:sp>
      <p:sp>
        <p:nvSpPr>
          <p:cNvPr id="4" name="Footer Placeholder 3"/>
          <p:cNvSpPr>
            <a:spLocks noGrp="1"/>
          </p:cNvSpPr>
          <p:nvPr>
            <p:ph type="ftr" sz="quarter" idx="11"/>
          </p:nvPr>
        </p:nvSpPr>
        <p:spPr>
          <a:xfrm>
            <a:off x="2771800" y="6356350"/>
            <a:ext cx="3528392" cy="365125"/>
          </a:xfrm>
        </p:spPr>
        <p:txBody>
          <a:bodyPr/>
          <a:lstStyle/>
          <a:p>
            <a:r>
              <a:rPr lang="pt-BR" dirty="0"/>
              <a:t>Sistemas Distribuídos e Programação Concorrente</a:t>
            </a:r>
            <a:endParaRPr lang="en-AU" dirty="0"/>
          </a:p>
        </p:txBody>
      </p:sp>
    </p:spTree>
    <p:extLst>
      <p:ext uri="{BB962C8B-B14F-4D97-AF65-F5344CB8AC3E}">
        <p14:creationId xmlns:p14="http://schemas.microsoft.com/office/powerpoint/2010/main" val="137473504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Service Oriented Architecture Pattern</a:t>
            </a:r>
          </a:p>
        </p:txBody>
      </p:sp>
      <p:sp>
        <p:nvSpPr>
          <p:cNvPr id="3" name="Content Placeholder 2"/>
          <p:cNvSpPr>
            <a:spLocks noGrp="1"/>
          </p:cNvSpPr>
          <p:nvPr>
            <p:ph idx="1"/>
          </p:nvPr>
        </p:nvSpPr>
        <p:spPr>
          <a:xfrm>
            <a:off x="457200" y="1484784"/>
            <a:ext cx="8229600" cy="4752528"/>
          </a:xfrm>
        </p:spPr>
        <p:txBody>
          <a:bodyPr>
            <a:noAutofit/>
          </a:bodyPr>
          <a:lstStyle/>
          <a:p>
            <a:pPr marL="0" indent="0">
              <a:buNone/>
              <a:defRPr/>
            </a:pPr>
            <a:r>
              <a:rPr lang="en-US" sz="2400" dirty="0" err="1"/>
              <a:t>Arquitetura</a:t>
            </a:r>
            <a:r>
              <a:rPr lang="en-US" sz="2400" dirty="0"/>
              <a:t> </a:t>
            </a:r>
            <a:r>
              <a:rPr lang="en-US" sz="2400" dirty="0" err="1"/>
              <a:t>Orientada</a:t>
            </a:r>
            <a:r>
              <a:rPr lang="en-US" sz="2400" dirty="0"/>
              <a:t> a </a:t>
            </a:r>
            <a:r>
              <a:rPr lang="en-US" sz="2400" dirty="0" err="1"/>
              <a:t>Serviços</a:t>
            </a:r>
            <a:endParaRPr lang="en-US" sz="2400" dirty="0"/>
          </a:p>
          <a:p>
            <a:pPr>
              <a:defRPr/>
            </a:pPr>
            <a:r>
              <a:rPr lang="en-US" sz="2400" b="1" dirty="0" err="1"/>
              <a:t>Contexto</a:t>
            </a:r>
            <a:r>
              <a:rPr lang="en-US" sz="2400" dirty="0"/>
              <a:t>: </a:t>
            </a:r>
          </a:p>
          <a:p>
            <a:pPr lvl="1">
              <a:defRPr/>
            </a:pPr>
            <a:r>
              <a:rPr lang="pt-BR" sz="2000" dirty="0"/>
              <a:t>Uma série de serviços são oferecidos (e descritos) pelos prestadores de serviços e consumidos pelos consumidores de serviços. </a:t>
            </a:r>
          </a:p>
          <a:p>
            <a:pPr lvl="1">
              <a:defRPr/>
            </a:pPr>
            <a:r>
              <a:rPr lang="pt-BR" sz="2000" dirty="0"/>
              <a:t>Os consumidores de serviços precisam ser capazes de entender e usar esses serviços sem qualquer conhecimento detalhado de sua implementação</a:t>
            </a:r>
            <a:r>
              <a:rPr lang="en-US" sz="2000" dirty="0"/>
              <a:t>.</a:t>
            </a:r>
          </a:p>
          <a:p>
            <a:r>
              <a:rPr lang="en-US" sz="2400" b="1" dirty="0" err="1"/>
              <a:t>Problema</a:t>
            </a:r>
            <a:r>
              <a:rPr lang="en-US" sz="2400" dirty="0"/>
              <a:t>: </a:t>
            </a:r>
          </a:p>
          <a:p>
            <a:pPr lvl="1"/>
            <a:r>
              <a:rPr lang="pt-BR" sz="2000" dirty="0"/>
              <a:t>Como podemos apoiar a interoperabilidade de componentes distribuídos executados em diferentes plataformas e escritos em diferentes linguagens de implementação, </a:t>
            </a:r>
          </a:p>
          <a:p>
            <a:pPr marL="457200" lvl="1" indent="0">
              <a:buNone/>
            </a:pPr>
            <a:r>
              <a:rPr lang="pt-BR" sz="2000" dirty="0"/>
              <a:t>    fornecidos por diferentes organizações e </a:t>
            </a:r>
          </a:p>
          <a:p>
            <a:pPr marL="457200" lvl="1" indent="0">
              <a:buNone/>
            </a:pPr>
            <a:r>
              <a:rPr lang="pt-BR" sz="2000" dirty="0"/>
              <a:t>    distribuídos pela Internet?</a:t>
            </a:r>
            <a:r>
              <a:rPr lang="en-US" sz="2000" dirty="0"/>
              <a:t> </a:t>
            </a:r>
          </a:p>
        </p:txBody>
      </p:sp>
      <p:sp>
        <p:nvSpPr>
          <p:cNvPr id="4" name="Footer Placeholder 3"/>
          <p:cNvSpPr>
            <a:spLocks noGrp="1"/>
          </p:cNvSpPr>
          <p:nvPr>
            <p:ph type="ftr" sz="quarter" idx="11"/>
          </p:nvPr>
        </p:nvSpPr>
        <p:spPr/>
        <p:txBody>
          <a:bodyPr/>
          <a:lstStyle/>
          <a:p>
            <a:r>
              <a:rPr lang="pt-BR" dirty="0"/>
              <a:t>Sistemas Distribuídos e Programação Concorrente</a:t>
            </a:r>
            <a:endParaRPr lang="en-AU" dirty="0"/>
          </a:p>
        </p:txBody>
      </p:sp>
    </p:spTree>
    <p:extLst>
      <p:ext uri="{BB962C8B-B14F-4D97-AF65-F5344CB8AC3E}">
        <p14:creationId xmlns:p14="http://schemas.microsoft.com/office/powerpoint/2010/main" val="155407521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Service Oriented Architecture Pattern</a:t>
            </a:r>
          </a:p>
        </p:txBody>
      </p:sp>
      <p:sp>
        <p:nvSpPr>
          <p:cNvPr id="3" name="Content Placeholder 2"/>
          <p:cNvSpPr>
            <a:spLocks noGrp="1"/>
          </p:cNvSpPr>
          <p:nvPr>
            <p:ph idx="1"/>
          </p:nvPr>
        </p:nvSpPr>
        <p:spPr/>
        <p:txBody>
          <a:bodyPr>
            <a:noAutofit/>
          </a:bodyPr>
          <a:lstStyle/>
          <a:p>
            <a:r>
              <a:rPr lang="en-US" sz="2400" b="1" dirty="0" err="1"/>
              <a:t>Solução</a:t>
            </a:r>
            <a:r>
              <a:rPr lang="en-US" sz="2400" dirty="0"/>
              <a:t>: </a:t>
            </a:r>
            <a:r>
              <a:rPr lang="pt-BR" sz="2400" dirty="0"/>
              <a:t>O padrão SOA (Service-</a:t>
            </a:r>
            <a:r>
              <a:rPr lang="pt-BR" sz="2400" dirty="0" err="1"/>
              <a:t>Oriented</a:t>
            </a:r>
            <a:r>
              <a:rPr lang="pt-BR" sz="2400" dirty="0"/>
              <a:t> </a:t>
            </a:r>
            <a:r>
              <a:rPr lang="pt-BR" sz="2400" dirty="0" err="1"/>
              <a:t>Architecture</a:t>
            </a:r>
            <a:r>
              <a:rPr lang="pt-BR" sz="2400" dirty="0"/>
              <a:t>, arquitetura orientada a serviços) descreve uma coleção de componentes distribuídos que fornecem e/ou consomem serviços</a:t>
            </a:r>
            <a:r>
              <a:rPr lang="en-US" sz="2400" dirty="0"/>
              <a:t>.</a:t>
            </a:r>
          </a:p>
        </p:txBody>
      </p:sp>
      <p:sp>
        <p:nvSpPr>
          <p:cNvPr id="4" name="Footer Placeholder 3"/>
          <p:cNvSpPr>
            <a:spLocks noGrp="1"/>
          </p:cNvSpPr>
          <p:nvPr>
            <p:ph type="ftr" sz="quarter" idx="11"/>
          </p:nvPr>
        </p:nvSpPr>
        <p:spPr/>
        <p:txBody>
          <a:bodyPr/>
          <a:lstStyle/>
          <a:p>
            <a:r>
              <a:rPr lang="pt-BR" dirty="0"/>
              <a:t>Sistemas Distribuídos e Programação Concorrente</a:t>
            </a:r>
            <a:endParaRPr lang="en-AU" dirty="0"/>
          </a:p>
        </p:txBody>
      </p:sp>
    </p:spTree>
    <p:extLst>
      <p:ext uri="{BB962C8B-B14F-4D97-AF65-F5344CB8AC3E}">
        <p14:creationId xmlns:p14="http://schemas.microsoft.com/office/powerpoint/2010/main" val="114346991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Exemplo</a:t>
            </a:r>
            <a:r>
              <a:rPr lang="en-US" dirty="0"/>
              <a:t> da </a:t>
            </a:r>
            <a:r>
              <a:rPr lang="en-US" dirty="0" err="1"/>
              <a:t>Arq</a:t>
            </a:r>
            <a:r>
              <a:rPr lang="en-US" dirty="0"/>
              <a:t>. </a:t>
            </a:r>
            <a:r>
              <a:rPr lang="en-US" dirty="0" err="1"/>
              <a:t>Orientada</a:t>
            </a:r>
            <a:r>
              <a:rPr lang="en-US" dirty="0"/>
              <a:t> a </a:t>
            </a:r>
            <a:r>
              <a:rPr lang="en-US" dirty="0" err="1"/>
              <a:t>Serviços</a:t>
            </a:r>
            <a:endParaRPr lang="en-US" dirty="0"/>
          </a:p>
        </p:txBody>
      </p:sp>
      <p:sp>
        <p:nvSpPr>
          <p:cNvPr id="4" name="Footer Placeholder 3"/>
          <p:cNvSpPr>
            <a:spLocks noGrp="1"/>
          </p:cNvSpPr>
          <p:nvPr>
            <p:ph type="ftr" sz="quarter" idx="11"/>
          </p:nvPr>
        </p:nvSpPr>
        <p:spPr/>
        <p:txBody>
          <a:bodyPr/>
          <a:lstStyle/>
          <a:p>
            <a:r>
              <a:rPr lang="pt-BR" dirty="0"/>
              <a:t>Sistemas Distribuídos e Programação Concorrente</a:t>
            </a:r>
            <a:endParaRPr lang="en-AU"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1340768"/>
            <a:ext cx="4631497" cy="46085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67773" y="1400287"/>
            <a:ext cx="3960440" cy="31683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316877201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8649" y="291090"/>
            <a:ext cx="7886699" cy="932688"/>
          </a:xfrm>
        </p:spPr>
        <p:txBody>
          <a:bodyPr vert="horz" lIns="91440" tIns="45720" rIns="91440" bIns="45720" rtlCol="0" anchor="b">
            <a:normAutofit/>
          </a:bodyPr>
          <a:lstStyle/>
          <a:p>
            <a:pPr algn="l">
              <a:lnSpc>
                <a:spcPct val="90000"/>
              </a:lnSpc>
            </a:pPr>
            <a:r>
              <a:rPr lang="en-US" sz="3600" kern="1200">
                <a:solidFill>
                  <a:schemeClr val="tx1"/>
                </a:solidFill>
                <a:latin typeface="+mj-lt"/>
                <a:ea typeface="+mj-ea"/>
                <a:cs typeface="+mj-cs"/>
              </a:rPr>
              <a:t>Exemplo da Arq. Orientada a Serviços</a:t>
            </a:r>
          </a:p>
        </p:txBody>
      </p:sp>
      <p:pic>
        <p:nvPicPr>
          <p:cNvPr id="6" name="Picture 5" descr="figura">
            <a:extLst>
              <a:ext uri="{FF2B5EF4-FFF2-40B4-BE49-F238E27FC236}">
                <a16:creationId xmlns:a16="http://schemas.microsoft.com/office/drawing/2014/main" id="{7AE23549-B74D-4BF5-A383-688075A1E28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50858" y="2199914"/>
            <a:ext cx="8713630" cy="344188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 name="Footer Placeholder 3"/>
          <p:cNvSpPr>
            <a:spLocks noGrp="1"/>
          </p:cNvSpPr>
          <p:nvPr>
            <p:ph type="ftr" sz="quarter" idx="11"/>
          </p:nvPr>
        </p:nvSpPr>
        <p:spPr>
          <a:xfrm>
            <a:off x="3028950" y="6356350"/>
            <a:ext cx="3086100" cy="365125"/>
          </a:xfrm>
        </p:spPr>
        <p:txBody>
          <a:bodyPr vert="horz" lIns="91440" tIns="45720" rIns="91440" bIns="45720" rtlCol="0" anchor="ctr">
            <a:normAutofit/>
          </a:bodyPr>
          <a:lstStyle/>
          <a:p>
            <a:pPr>
              <a:spcAft>
                <a:spcPts val="600"/>
              </a:spcAft>
            </a:pPr>
            <a:r>
              <a:rPr lang="en-US" sz="1100" kern="1200">
                <a:solidFill>
                  <a:schemeClr val="tx1">
                    <a:tint val="75000"/>
                  </a:schemeClr>
                </a:solidFill>
                <a:latin typeface="+mn-lt"/>
                <a:ea typeface="+mn-ea"/>
                <a:cs typeface="+mn-cs"/>
              </a:rPr>
              <a:t>Sistemas Distribuídos e Programação Concorrente</a:t>
            </a:r>
          </a:p>
        </p:txBody>
      </p:sp>
    </p:spTree>
    <p:extLst>
      <p:ext uri="{BB962C8B-B14F-4D97-AF65-F5344CB8AC3E}">
        <p14:creationId xmlns:p14="http://schemas.microsoft.com/office/powerpoint/2010/main" val="244689504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Padrão</a:t>
            </a:r>
            <a:r>
              <a:rPr lang="en-US" dirty="0"/>
              <a:t> SOA - </a:t>
            </a:r>
            <a:r>
              <a:rPr lang="en-US" dirty="0" err="1"/>
              <a:t>Solução</a:t>
            </a:r>
            <a:r>
              <a:rPr lang="en-US" dirty="0"/>
              <a:t> - 1</a:t>
            </a:r>
          </a:p>
        </p:txBody>
      </p:sp>
      <p:sp>
        <p:nvSpPr>
          <p:cNvPr id="3" name="Content Placeholder 2"/>
          <p:cNvSpPr>
            <a:spLocks noGrp="1"/>
          </p:cNvSpPr>
          <p:nvPr>
            <p:ph idx="1"/>
          </p:nvPr>
        </p:nvSpPr>
        <p:spPr/>
        <p:txBody>
          <a:bodyPr>
            <a:noAutofit/>
          </a:bodyPr>
          <a:lstStyle/>
          <a:p>
            <a:r>
              <a:rPr lang="pt-BR" sz="2000" b="1" dirty="0"/>
              <a:t>Visão geral</a:t>
            </a:r>
            <a:r>
              <a:rPr lang="pt-BR" sz="2000" dirty="0"/>
              <a:t>: A computação é alcançada por um conjunto de componentes que fornecem e/ou consomem serviços em uma rede. 
</a:t>
            </a:r>
            <a:r>
              <a:rPr lang="pt-BR" sz="2000" b="1" dirty="0"/>
              <a:t>Elementos</a:t>
            </a:r>
            <a:r>
              <a:rPr lang="en-US" sz="2000" b="0" i="0" u="none" strike="noStrike" kern="1200" baseline="0" dirty="0">
                <a:solidFill>
                  <a:schemeClr val="tx1"/>
                </a:solidFill>
                <a:latin typeface="+mn-lt"/>
                <a:ea typeface="+mn-ea"/>
                <a:cs typeface="+mn-cs"/>
              </a:rPr>
              <a:t>: </a:t>
            </a:r>
          </a:p>
          <a:p>
            <a:pPr lvl="1">
              <a:spcBef>
                <a:spcPts val="0"/>
              </a:spcBef>
            </a:pPr>
            <a:r>
              <a:rPr lang="en-US" sz="2000" dirty="0" err="1"/>
              <a:t>Componentes</a:t>
            </a:r>
            <a:r>
              <a:rPr lang="en-US" sz="2000" dirty="0"/>
              <a:t>:</a:t>
            </a:r>
            <a:endParaRPr lang="en-US" sz="2000" b="0" i="0" u="none" strike="noStrike" kern="1200" baseline="0" dirty="0">
              <a:solidFill>
                <a:schemeClr val="tx1"/>
              </a:solidFill>
              <a:latin typeface="+mn-lt"/>
              <a:ea typeface="+mn-ea"/>
              <a:cs typeface="+mn-cs"/>
            </a:endParaRPr>
          </a:p>
          <a:p>
            <a:pPr lvl="2">
              <a:spcBef>
                <a:spcPts val="0"/>
              </a:spcBef>
            </a:pPr>
            <a:r>
              <a:rPr lang="en-US" sz="2000" b="0" i="1" u="none" strike="noStrike" kern="1200" baseline="0" dirty="0">
                <a:solidFill>
                  <a:schemeClr val="tx1"/>
                </a:solidFill>
                <a:latin typeface="+mn-lt"/>
                <a:ea typeface="+mn-ea"/>
                <a:cs typeface="+mn-cs"/>
              </a:rPr>
              <a:t>Service providers, </a:t>
            </a:r>
            <a:r>
              <a:rPr lang="en-US" sz="2000" b="0" u="none" strike="noStrike" kern="1200" baseline="0" dirty="0" err="1">
                <a:solidFill>
                  <a:schemeClr val="tx1"/>
                </a:solidFill>
                <a:latin typeface="+mn-lt"/>
                <a:ea typeface="+mn-ea"/>
                <a:cs typeface="+mn-cs"/>
              </a:rPr>
              <a:t>ou</a:t>
            </a:r>
            <a:r>
              <a:rPr lang="en-US" sz="2000" b="0" u="none" strike="noStrike" kern="1200" baseline="0" dirty="0">
                <a:solidFill>
                  <a:schemeClr val="tx1"/>
                </a:solidFill>
                <a:latin typeface="+mn-lt"/>
                <a:ea typeface="+mn-ea"/>
                <a:cs typeface="+mn-cs"/>
              </a:rPr>
              <a:t> provedores de </a:t>
            </a:r>
            <a:r>
              <a:rPr lang="en-US" sz="2000" b="0" u="none" strike="noStrike" kern="1200" baseline="0" dirty="0" err="1">
                <a:solidFill>
                  <a:schemeClr val="tx1"/>
                </a:solidFill>
                <a:latin typeface="+mn-lt"/>
                <a:ea typeface="+mn-ea"/>
                <a:cs typeface="+mn-cs"/>
              </a:rPr>
              <a:t>serviços</a:t>
            </a:r>
            <a:r>
              <a:rPr lang="en-US" sz="2000" b="0" u="none" strike="noStrike" kern="1200" baseline="0" dirty="0">
                <a:solidFill>
                  <a:schemeClr val="tx1"/>
                </a:solidFill>
                <a:latin typeface="+mn-lt"/>
                <a:ea typeface="+mn-ea"/>
                <a:cs typeface="+mn-cs"/>
              </a:rPr>
              <a:t> </a:t>
            </a:r>
            <a:r>
              <a:rPr lang="pt-BR" sz="2000" dirty="0"/>
              <a:t>que fornecem um ou mais serviços através de interfaces publicadas</a:t>
            </a:r>
            <a:r>
              <a:rPr lang="en-US" sz="2000" b="0" i="0" u="none" strike="noStrike" kern="1200" baseline="0" dirty="0">
                <a:solidFill>
                  <a:schemeClr val="tx1"/>
                </a:solidFill>
                <a:latin typeface="+mn-lt"/>
                <a:ea typeface="+mn-ea"/>
                <a:cs typeface="+mn-cs"/>
              </a:rPr>
              <a:t>. </a:t>
            </a:r>
          </a:p>
          <a:p>
            <a:pPr lvl="2">
              <a:spcBef>
                <a:spcPts val="0"/>
              </a:spcBef>
            </a:pPr>
            <a:r>
              <a:rPr lang="en-US" sz="2000" b="0" i="1" u="none" strike="noStrike" kern="1200" baseline="0" dirty="0">
                <a:solidFill>
                  <a:schemeClr val="tx1"/>
                </a:solidFill>
                <a:latin typeface="+mn-lt"/>
                <a:ea typeface="+mn-ea"/>
                <a:cs typeface="+mn-cs"/>
              </a:rPr>
              <a:t>Service consumers, </a:t>
            </a:r>
            <a:r>
              <a:rPr lang="en-US" sz="2000" dirty="0" err="1"/>
              <a:t>ou</a:t>
            </a:r>
            <a:r>
              <a:rPr lang="en-US" sz="2000" dirty="0"/>
              <a:t> </a:t>
            </a:r>
            <a:r>
              <a:rPr lang="en-US" sz="2000" dirty="0" err="1"/>
              <a:t>consumidores</a:t>
            </a:r>
            <a:r>
              <a:rPr lang="en-US" sz="2000" dirty="0"/>
              <a:t> de </a:t>
            </a:r>
            <a:r>
              <a:rPr lang="en-US" sz="2000" dirty="0" err="1"/>
              <a:t>serviços</a:t>
            </a:r>
            <a:r>
              <a:rPr lang="en-US" sz="2000" dirty="0"/>
              <a:t> </a:t>
            </a:r>
            <a:r>
              <a:rPr lang="pt-BR" sz="2000" dirty="0"/>
              <a:t>que invocam serviços diretamente ou através de um intermediário</a:t>
            </a:r>
            <a:r>
              <a:rPr lang="en-US" sz="2000" b="0" i="0" u="none" strike="noStrike" kern="1200" baseline="0" dirty="0">
                <a:solidFill>
                  <a:schemeClr val="tx1"/>
                </a:solidFill>
                <a:latin typeface="+mn-lt"/>
                <a:ea typeface="+mn-ea"/>
                <a:cs typeface="+mn-cs"/>
              </a:rPr>
              <a:t>.</a:t>
            </a:r>
          </a:p>
          <a:p>
            <a:pPr lvl="2">
              <a:spcBef>
                <a:spcPts val="0"/>
              </a:spcBef>
            </a:pPr>
            <a:r>
              <a:rPr lang="en-US" sz="2000" b="0" i="1" u="none" strike="noStrike" kern="1200" baseline="0" dirty="0">
                <a:solidFill>
                  <a:schemeClr val="tx1"/>
                </a:solidFill>
                <a:latin typeface="+mn-lt"/>
                <a:ea typeface="+mn-ea"/>
                <a:cs typeface="+mn-cs"/>
              </a:rPr>
              <a:t>Service providers </a:t>
            </a:r>
            <a:r>
              <a:rPr lang="en-US" sz="2000" b="0" u="none" strike="noStrike" kern="1200" baseline="0" dirty="0" err="1">
                <a:solidFill>
                  <a:schemeClr val="tx1"/>
                </a:solidFill>
                <a:latin typeface="+mn-lt"/>
                <a:ea typeface="+mn-ea"/>
                <a:cs typeface="+mn-cs"/>
              </a:rPr>
              <a:t>podem</a:t>
            </a:r>
            <a:r>
              <a:rPr lang="en-US" sz="2000" b="0" u="none" strike="noStrike" kern="1200" baseline="0" dirty="0">
                <a:solidFill>
                  <a:schemeClr val="tx1"/>
                </a:solidFill>
                <a:latin typeface="+mn-lt"/>
                <a:ea typeface="+mn-ea"/>
                <a:cs typeface="+mn-cs"/>
              </a:rPr>
              <a:t> ser </a:t>
            </a:r>
            <a:r>
              <a:rPr lang="en-US" sz="2000" b="0" i="1" u="none" strike="noStrike" kern="1200" baseline="0" dirty="0">
                <a:solidFill>
                  <a:schemeClr val="tx1"/>
                </a:solidFill>
                <a:latin typeface="+mn-lt"/>
                <a:ea typeface="+mn-ea"/>
                <a:cs typeface="+mn-cs"/>
              </a:rPr>
              <a:t>service consumers</a:t>
            </a:r>
            <a:r>
              <a:rPr lang="en-US" sz="2000" b="0" i="0" u="none" strike="noStrike" kern="1200" baseline="0" dirty="0">
                <a:solidFill>
                  <a:schemeClr val="tx1"/>
                </a:solidFill>
                <a:latin typeface="+mn-lt"/>
                <a:ea typeface="+mn-ea"/>
                <a:cs typeface="+mn-cs"/>
              </a:rPr>
              <a:t>.</a:t>
            </a:r>
          </a:p>
        </p:txBody>
      </p:sp>
      <p:sp>
        <p:nvSpPr>
          <p:cNvPr id="4" name="Footer Placeholder 3"/>
          <p:cNvSpPr>
            <a:spLocks noGrp="1"/>
          </p:cNvSpPr>
          <p:nvPr>
            <p:ph type="ftr" sz="quarter" idx="11"/>
          </p:nvPr>
        </p:nvSpPr>
        <p:spPr/>
        <p:txBody>
          <a:bodyPr/>
          <a:lstStyle/>
          <a:p>
            <a:r>
              <a:rPr lang="pt-BR" dirty="0"/>
              <a:t>Sistemas Distribuídos e Programação Concorrente</a:t>
            </a:r>
            <a:endParaRPr lang="en-AU" dirty="0"/>
          </a:p>
        </p:txBody>
      </p:sp>
    </p:spTree>
    <p:extLst>
      <p:ext uri="{BB962C8B-B14F-4D97-AF65-F5344CB8AC3E}">
        <p14:creationId xmlns:p14="http://schemas.microsoft.com/office/powerpoint/2010/main" val="303789109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Padrão</a:t>
            </a:r>
            <a:r>
              <a:rPr lang="en-US" dirty="0"/>
              <a:t> SOA - </a:t>
            </a:r>
            <a:r>
              <a:rPr lang="en-US" dirty="0" err="1"/>
              <a:t>Solução</a:t>
            </a:r>
            <a:r>
              <a:rPr lang="en-US" dirty="0"/>
              <a:t> - 2</a:t>
            </a:r>
          </a:p>
        </p:txBody>
      </p:sp>
      <p:sp>
        <p:nvSpPr>
          <p:cNvPr id="3" name="Content Placeholder 2"/>
          <p:cNvSpPr>
            <a:spLocks noGrp="1"/>
          </p:cNvSpPr>
          <p:nvPr>
            <p:ph idx="1"/>
          </p:nvPr>
        </p:nvSpPr>
        <p:spPr/>
        <p:txBody>
          <a:bodyPr>
            <a:noAutofit/>
          </a:bodyPr>
          <a:lstStyle/>
          <a:p>
            <a:pPr>
              <a:spcBef>
                <a:spcPts val="0"/>
              </a:spcBef>
            </a:pPr>
            <a:r>
              <a:rPr lang="en-US" sz="2400" dirty="0" err="1"/>
              <a:t>Componentes</a:t>
            </a:r>
            <a:r>
              <a:rPr lang="en-US" sz="2400" dirty="0"/>
              <a:t>:</a:t>
            </a:r>
            <a:endParaRPr lang="en-US" sz="2400" b="0" i="0" u="none" strike="noStrike" kern="1200" baseline="0" dirty="0">
              <a:solidFill>
                <a:schemeClr val="tx1"/>
              </a:solidFill>
              <a:latin typeface="+mn-lt"/>
              <a:ea typeface="+mn-ea"/>
              <a:cs typeface="+mn-cs"/>
            </a:endParaRPr>
          </a:p>
          <a:p>
            <a:pPr lvl="1">
              <a:spcBef>
                <a:spcPts val="0"/>
              </a:spcBef>
            </a:pPr>
            <a:r>
              <a:rPr lang="en-US" sz="2000" b="0" i="1" u="none" strike="noStrike" kern="1200" baseline="0" dirty="0">
                <a:solidFill>
                  <a:schemeClr val="tx1"/>
                </a:solidFill>
                <a:latin typeface="+mn-lt"/>
                <a:ea typeface="+mn-ea"/>
                <a:cs typeface="+mn-cs"/>
              </a:rPr>
              <a:t>Enterprise Service Bus (ESB), </a:t>
            </a:r>
            <a:r>
              <a:rPr lang="en-US" sz="2000" b="0" u="none" strike="noStrike" kern="1200" baseline="0" dirty="0" err="1">
                <a:solidFill>
                  <a:schemeClr val="tx1"/>
                </a:solidFill>
                <a:latin typeface="+mn-lt"/>
                <a:ea typeface="+mn-ea"/>
                <a:cs typeface="+mn-cs"/>
              </a:rPr>
              <a:t>ou</a:t>
            </a:r>
            <a:r>
              <a:rPr lang="en-US" sz="2000" b="0" u="none" strike="noStrike" kern="1200" baseline="0" dirty="0">
                <a:solidFill>
                  <a:schemeClr val="tx1"/>
                </a:solidFill>
                <a:latin typeface="+mn-lt"/>
                <a:ea typeface="+mn-ea"/>
                <a:cs typeface="+mn-cs"/>
              </a:rPr>
              <a:t> </a:t>
            </a:r>
            <a:r>
              <a:rPr lang="en-US" sz="2000" b="0" u="none" strike="noStrike" kern="1200" baseline="0" dirty="0" err="1">
                <a:solidFill>
                  <a:schemeClr val="tx1"/>
                </a:solidFill>
                <a:latin typeface="+mn-lt"/>
                <a:ea typeface="+mn-ea"/>
                <a:cs typeface="+mn-cs"/>
              </a:rPr>
              <a:t>barramento</a:t>
            </a:r>
            <a:r>
              <a:rPr lang="en-US" sz="2000" b="0" u="none" strike="noStrike" kern="1200" baseline="0" dirty="0">
                <a:solidFill>
                  <a:schemeClr val="tx1"/>
                </a:solidFill>
                <a:latin typeface="+mn-lt"/>
                <a:ea typeface="+mn-ea"/>
                <a:cs typeface="+mn-cs"/>
              </a:rPr>
              <a:t> de </a:t>
            </a:r>
            <a:r>
              <a:rPr lang="en-US" sz="2000" b="0" u="none" strike="noStrike" kern="1200" baseline="0" dirty="0" err="1">
                <a:solidFill>
                  <a:schemeClr val="tx1"/>
                </a:solidFill>
                <a:latin typeface="+mn-lt"/>
                <a:ea typeface="+mn-ea"/>
                <a:cs typeface="+mn-cs"/>
              </a:rPr>
              <a:t>serviços</a:t>
            </a:r>
            <a:r>
              <a:rPr lang="en-US" sz="2000" b="0" u="none" strike="noStrike" kern="1200" baseline="0" dirty="0">
                <a:solidFill>
                  <a:schemeClr val="tx1"/>
                </a:solidFill>
                <a:latin typeface="+mn-lt"/>
                <a:ea typeface="+mn-ea"/>
                <a:cs typeface="+mn-cs"/>
              </a:rPr>
              <a:t> </a:t>
            </a:r>
            <a:r>
              <a:rPr lang="en-US" sz="2000" b="0" u="none" strike="noStrike" kern="1200" baseline="0" dirty="0" err="1">
                <a:solidFill>
                  <a:schemeClr val="tx1"/>
                </a:solidFill>
                <a:latin typeface="+mn-lt"/>
                <a:ea typeface="+mn-ea"/>
                <a:cs typeface="+mn-cs"/>
              </a:rPr>
              <a:t>corporativo</a:t>
            </a:r>
            <a:r>
              <a:rPr lang="en-US" sz="2000" b="0" i="1" u="none" strike="noStrike" kern="1200" baseline="0" dirty="0">
                <a:solidFill>
                  <a:schemeClr val="tx1"/>
                </a:solidFill>
                <a:latin typeface="+mn-lt"/>
                <a:ea typeface="+mn-ea"/>
                <a:cs typeface="+mn-cs"/>
              </a:rPr>
              <a:t> </a:t>
            </a:r>
            <a:r>
              <a:rPr lang="pt-BR" sz="2000" dirty="0"/>
              <a:t>que é um elemento intermediário que pode encaminhar e transformar mensagens entre prestadores de serviços e consumidores</a:t>
            </a:r>
            <a:r>
              <a:rPr lang="en-US" sz="2000" b="0" i="0" u="none" strike="noStrike" kern="1200" baseline="0" dirty="0">
                <a:solidFill>
                  <a:schemeClr val="tx1"/>
                </a:solidFill>
                <a:latin typeface="+mn-lt"/>
                <a:ea typeface="+mn-ea"/>
                <a:cs typeface="+mn-cs"/>
              </a:rPr>
              <a:t>.</a:t>
            </a:r>
          </a:p>
          <a:p>
            <a:pPr lvl="1">
              <a:spcBef>
                <a:spcPts val="0"/>
              </a:spcBef>
            </a:pPr>
            <a:endParaRPr lang="en-US" sz="2000" b="0" i="0" u="none" strike="noStrike" kern="1200" baseline="0" dirty="0">
              <a:solidFill>
                <a:schemeClr val="tx1"/>
              </a:solidFill>
              <a:latin typeface="+mn-lt"/>
              <a:ea typeface="+mn-ea"/>
              <a:cs typeface="+mn-cs"/>
            </a:endParaRPr>
          </a:p>
          <a:p>
            <a:pPr lvl="1">
              <a:spcBef>
                <a:spcPts val="0"/>
              </a:spcBef>
            </a:pPr>
            <a:r>
              <a:rPr lang="en-US" sz="2000" b="0" i="1" u="none" strike="noStrike" kern="1200" baseline="0" dirty="0">
                <a:solidFill>
                  <a:schemeClr val="tx1"/>
                </a:solidFill>
                <a:latin typeface="+mn-lt"/>
                <a:ea typeface="+mn-ea"/>
                <a:cs typeface="+mn-cs"/>
              </a:rPr>
              <a:t>Registry of services, </a:t>
            </a:r>
            <a:r>
              <a:rPr lang="en-US" sz="2000" b="0" u="none" strike="noStrike" kern="1200" baseline="0" dirty="0" err="1">
                <a:solidFill>
                  <a:schemeClr val="tx1"/>
                </a:solidFill>
                <a:latin typeface="+mn-lt"/>
                <a:ea typeface="+mn-ea"/>
                <a:cs typeface="+mn-cs"/>
              </a:rPr>
              <a:t>ou</a:t>
            </a:r>
            <a:r>
              <a:rPr lang="en-US" sz="2000" b="0" u="none" strike="noStrike" kern="1200" baseline="0" dirty="0">
                <a:solidFill>
                  <a:schemeClr val="tx1"/>
                </a:solidFill>
                <a:latin typeface="+mn-lt"/>
                <a:ea typeface="+mn-ea"/>
                <a:cs typeface="+mn-cs"/>
              </a:rPr>
              <a:t> </a:t>
            </a:r>
            <a:r>
              <a:rPr lang="en-US" sz="2000" b="0" u="none" strike="noStrike" kern="1200" baseline="0" dirty="0" err="1">
                <a:solidFill>
                  <a:schemeClr val="tx1"/>
                </a:solidFill>
                <a:latin typeface="+mn-lt"/>
                <a:ea typeface="+mn-ea"/>
                <a:cs typeface="+mn-cs"/>
              </a:rPr>
              <a:t>registro</a:t>
            </a:r>
            <a:r>
              <a:rPr lang="en-US" sz="2000" b="0" u="none" strike="noStrike" kern="1200" baseline="0" dirty="0">
                <a:solidFill>
                  <a:schemeClr val="tx1"/>
                </a:solidFill>
                <a:latin typeface="+mn-lt"/>
                <a:ea typeface="+mn-ea"/>
                <a:cs typeface="+mn-cs"/>
              </a:rPr>
              <a:t> de </a:t>
            </a:r>
            <a:r>
              <a:rPr lang="en-US" sz="2000" b="0" u="none" strike="noStrike" kern="1200" baseline="0" dirty="0" err="1">
                <a:solidFill>
                  <a:schemeClr val="tx1"/>
                </a:solidFill>
                <a:latin typeface="+mn-lt"/>
                <a:ea typeface="+mn-ea"/>
                <a:cs typeface="+mn-cs"/>
              </a:rPr>
              <a:t>serviços</a:t>
            </a:r>
            <a:r>
              <a:rPr lang="en-US" sz="2000" b="0" u="none" strike="noStrike" kern="1200" baseline="0" dirty="0">
                <a:solidFill>
                  <a:schemeClr val="tx1"/>
                </a:solidFill>
                <a:latin typeface="+mn-lt"/>
                <a:ea typeface="+mn-ea"/>
                <a:cs typeface="+mn-cs"/>
              </a:rPr>
              <a:t> </a:t>
            </a:r>
            <a:r>
              <a:rPr lang="pt-BR" sz="2000" dirty="0"/>
              <a:t>que podem ser usados pelos provedores para registrar seus serviços e pelos consumidores para descobrir serviços em tempo de execução</a:t>
            </a:r>
            <a:r>
              <a:rPr lang="en-US" sz="2000" b="0" i="0" u="none" strike="noStrike" kern="1200" baseline="0" dirty="0">
                <a:solidFill>
                  <a:schemeClr val="tx1"/>
                </a:solidFill>
                <a:latin typeface="+mn-lt"/>
                <a:ea typeface="+mn-ea"/>
                <a:cs typeface="+mn-cs"/>
              </a:rPr>
              <a:t>.</a:t>
            </a:r>
          </a:p>
          <a:p>
            <a:pPr lvl="1">
              <a:spcBef>
                <a:spcPts val="0"/>
              </a:spcBef>
            </a:pPr>
            <a:endParaRPr lang="en-US" sz="2000" b="0" i="0" u="none" strike="noStrike" kern="1200" baseline="0" dirty="0">
              <a:solidFill>
                <a:schemeClr val="tx1"/>
              </a:solidFill>
              <a:latin typeface="+mn-lt"/>
              <a:ea typeface="+mn-ea"/>
              <a:cs typeface="+mn-cs"/>
            </a:endParaRPr>
          </a:p>
          <a:p>
            <a:pPr lvl="1">
              <a:spcBef>
                <a:spcPts val="0"/>
              </a:spcBef>
            </a:pPr>
            <a:r>
              <a:rPr lang="en-US" sz="2000" b="0" i="1" u="none" strike="noStrike" kern="1200" baseline="0" dirty="0">
                <a:solidFill>
                  <a:schemeClr val="tx1"/>
                </a:solidFill>
                <a:latin typeface="+mn-lt"/>
                <a:ea typeface="+mn-ea"/>
                <a:cs typeface="+mn-cs"/>
              </a:rPr>
              <a:t>Orchestration </a:t>
            </a:r>
            <a:r>
              <a:rPr lang="en-US" sz="2000" i="1" dirty="0"/>
              <a:t>S</a:t>
            </a:r>
            <a:r>
              <a:rPr lang="en-US" sz="2000" b="0" i="1" u="none" strike="noStrike" kern="1200" baseline="0" dirty="0">
                <a:solidFill>
                  <a:schemeClr val="tx1"/>
                </a:solidFill>
                <a:latin typeface="+mn-lt"/>
                <a:ea typeface="+mn-ea"/>
                <a:cs typeface="+mn-cs"/>
              </a:rPr>
              <a:t>erver, </a:t>
            </a:r>
            <a:r>
              <a:rPr lang="en-US" sz="2000" b="0" i="0" u="none" strike="noStrike" kern="1200" baseline="0" dirty="0" err="1">
                <a:solidFill>
                  <a:schemeClr val="tx1"/>
                </a:solidFill>
                <a:latin typeface="+mn-lt"/>
                <a:ea typeface="+mn-ea"/>
                <a:cs typeface="+mn-cs"/>
              </a:rPr>
              <a:t>ou</a:t>
            </a:r>
            <a:r>
              <a:rPr lang="en-US" sz="2000" b="0" i="0" u="none" strike="noStrike" kern="1200" baseline="0" dirty="0">
                <a:solidFill>
                  <a:schemeClr val="tx1"/>
                </a:solidFill>
                <a:latin typeface="+mn-lt"/>
                <a:ea typeface="+mn-ea"/>
                <a:cs typeface="+mn-cs"/>
              </a:rPr>
              <a:t> </a:t>
            </a:r>
            <a:r>
              <a:rPr lang="en-US" sz="2000" b="0" i="0" u="none" strike="noStrike" kern="1200" baseline="0" dirty="0" err="1">
                <a:solidFill>
                  <a:schemeClr val="tx1"/>
                </a:solidFill>
                <a:latin typeface="+mn-lt"/>
                <a:ea typeface="+mn-ea"/>
                <a:cs typeface="+mn-cs"/>
              </a:rPr>
              <a:t>Servidor</a:t>
            </a:r>
            <a:r>
              <a:rPr lang="en-US" sz="2000" b="0" i="0" u="none" strike="noStrike" kern="1200" baseline="0" dirty="0">
                <a:solidFill>
                  <a:schemeClr val="tx1"/>
                </a:solidFill>
                <a:latin typeface="+mn-lt"/>
                <a:ea typeface="+mn-ea"/>
                <a:cs typeface="+mn-cs"/>
              </a:rPr>
              <a:t> de </a:t>
            </a:r>
            <a:r>
              <a:rPr lang="en-US" sz="2000" b="0" i="0" u="none" strike="noStrike" kern="1200" baseline="0" dirty="0" err="1">
                <a:solidFill>
                  <a:schemeClr val="tx1"/>
                </a:solidFill>
                <a:latin typeface="+mn-lt"/>
                <a:ea typeface="+mn-ea"/>
                <a:cs typeface="+mn-cs"/>
              </a:rPr>
              <a:t>Orquestração</a:t>
            </a:r>
            <a:r>
              <a:rPr lang="en-US" sz="2000" b="0" i="0" u="none" strike="noStrike" kern="1200" baseline="0" dirty="0">
                <a:solidFill>
                  <a:schemeClr val="tx1"/>
                </a:solidFill>
                <a:latin typeface="+mn-lt"/>
                <a:ea typeface="+mn-ea"/>
                <a:cs typeface="+mn-cs"/>
              </a:rPr>
              <a:t> </a:t>
            </a:r>
            <a:r>
              <a:rPr lang="pt-BR" sz="2000" dirty="0"/>
              <a:t>que coordena as interações entre consumidores de serviços e provedores com base em linguagens para processos de negócios e </a:t>
            </a:r>
          </a:p>
          <a:p>
            <a:pPr marL="457200" lvl="1" indent="0">
              <a:spcBef>
                <a:spcPts val="0"/>
              </a:spcBef>
              <a:buNone/>
            </a:pPr>
            <a:r>
              <a:rPr lang="pt-BR" sz="2000" dirty="0"/>
              <a:t>     fluxos de trabalho</a:t>
            </a:r>
            <a:r>
              <a:rPr lang="en-US" sz="2000" b="0" i="0" u="none" strike="noStrike" kern="1200" baseline="0" dirty="0">
                <a:solidFill>
                  <a:schemeClr val="tx1"/>
                </a:solidFill>
                <a:latin typeface="+mn-lt"/>
                <a:ea typeface="+mn-ea"/>
                <a:cs typeface="+mn-cs"/>
              </a:rPr>
              <a:t>.</a:t>
            </a:r>
          </a:p>
        </p:txBody>
      </p:sp>
      <p:sp>
        <p:nvSpPr>
          <p:cNvPr id="4" name="Footer Placeholder 3"/>
          <p:cNvSpPr>
            <a:spLocks noGrp="1"/>
          </p:cNvSpPr>
          <p:nvPr>
            <p:ph type="ftr" sz="quarter" idx="11"/>
          </p:nvPr>
        </p:nvSpPr>
        <p:spPr/>
        <p:txBody>
          <a:bodyPr/>
          <a:lstStyle/>
          <a:p>
            <a:r>
              <a:rPr lang="pt-BR" dirty="0"/>
              <a:t>Sistemas Distribuídos e Programação Concorrente</a:t>
            </a:r>
            <a:endParaRPr lang="en-AU" dirty="0"/>
          </a:p>
        </p:txBody>
      </p:sp>
    </p:spTree>
    <p:extLst>
      <p:ext uri="{BB962C8B-B14F-4D97-AF65-F5344CB8AC3E}">
        <p14:creationId xmlns:p14="http://schemas.microsoft.com/office/powerpoint/2010/main" val="183379928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Padrão</a:t>
            </a:r>
            <a:r>
              <a:rPr lang="en-US" dirty="0"/>
              <a:t> SOA - </a:t>
            </a:r>
            <a:r>
              <a:rPr lang="en-US" dirty="0" err="1"/>
              <a:t>Solução</a:t>
            </a:r>
            <a:r>
              <a:rPr lang="en-US" dirty="0"/>
              <a:t> - 2</a:t>
            </a:r>
          </a:p>
        </p:txBody>
      </p:sp>
      <p:sp>
        <p:nvSpPr>
          <p:cNvPr id="3" name="Content Placeholder 2"/>
          <p:cNvSpPr>
            <a:spLocks noGrp="1"/>
          </p:cNvSpPr>
          <p:nvPr>
            <p:ph idx="1"/>
          </p:nvPr>
        </p:nvSpPr>
        <p:spPr/>
        <p:txBody>
          <a:bodyPr>
            <a:noAutofit/>
          </a:bodyPr>
          <a:lstStyle/>
          <a:p>
            <a:pPr marL="0" indent="0">
              <a:spcBef>
                <a:spcPts val="0"/>
              </a:spcBef>
              <a:buNone/>
            </a:pPr>
            <a:r>
              <a:rPr lang="en-US" sz="2000" b="0" i="0" u="none" strike="noStrike" kern="1200" baseline="0" dirty="0">
                <a:solidFill>
                  <a:schemeClr val="tx1"/>
                </a:solidFill>
                <a:latin typeface="+mn-lt"/>
                <a:ea typeface="+mn-ea"/>
                <a:cs typeface="+mn-cs"/>
              </a:rPr>
              <a:t> </a:t>
            </a:r>
          </a:p>
        </p:txBody>
      </p:sp>
      <p:sp>
        <p:nvSpPr>
          <p:cNvPr id="4" name="Footer Placeholder 3"/>
          <p:cNvSpPr>
            <a:spLocks noGrp="1"/>
          </p:cNvSpPr>
          <p:nvPr>
            <p:ph type="ftr" sz="quarter" idx="11"/>
          </p:nvPr>
        </p:nvSpPr>
        <p:spPr/>
        <p:txBody>
          <a:bodyPr/>
          <a:lstStyle/>
          <a:p>
            <a:r>
              <a:rPr lang="pt-BR" dirty="0"/>
              <a:t>Sistemas Distribuídos e Programação Concorrente</a:t>
            </a:r>
            <a:endParaRPr lang="en-AU" dirty="0"/>
          </a:p>
        </p:txBody>
      </p:sp>
      <p:pic>
        <p:nvPicPr>
          <p:cNvPr id="5" name="Picture 6">
            <a:extLst>
              <a:ext uri="{FF2B5EF4-FFF2-40B4-BE49-F238E27FC236}">
                <a16:creationId xmlns:a16="http://schemas.microsoft.com/office/drawing/2014/main" id="{1D55CDF1-8109-41F2-B7E9-47658F0214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341437"/>
            <a:ext cx="8713787" cy="5043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131859081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EA254FB6-AE61-4C84-A96F-7841652F39CB}"/>
              </a:ext>
            </a:extLst>
          </p:cNvPr>
          <p:cNvSpPr>
            <a:spLocks noGrp="1" noChangeArrowheads="1"/>
          </p:cNvSpPr>
          <p:nvPr>
            <p:ph type="title"/>
          </p:nvPr>
        </p:nvSpPr>
        <p:spPr>
          <a:xfrm>
            <a:off x="762000" y="457200"/>
            <a:ext cx="7848600" cy="1069975"/>
          </a:xfrm>
        </p:spPr>
        <p:txBody>
          <a:bodyPr/>
          <a:lstStyle/>
          <a:p>
            <a:r>
              <a:rPr lang="en-US" altLang="pt-BR" sz="5400" dirty="0" err="1">
                <a:cs typeface="Arial" panose="020B0604020202020204" pitchFamily="34" charset="0"/>
              </a:rPr>
              <a:t>Orquestração</a:t>
            </a:r>
            <a:endParaRPr lang="en-US" altLang="pt-BR" sz="5400" dirty="0"/>
          </a:p>
        </p:txBody>
      </p:sp>
      <p:sp>
        <p:nvSpPr>
          <p:cNvPr id="32771" name="Rectangle 3">
            <a:extLst>
              <a:ext uri="{FF2B5EF4-FFF2-40B4-BE49-F238E27FC236}">
                <a16:creationId xmlns:a16="http://schemas.microsoft.com/office/drawing/2014/main" id="{BB202CAD-291E-4C1D-B4B8-5B828B882013}"/>
              </a:ext>
            </a:extLst>
          </p:cNvPr>
          <p:cNvSpPr>
            <a:spLocks noGrp="1" noChangeArrowheads="1"/>
          </p:cNvSpPr>
          <p:nvPr>
            <p:ph type="body" idx="1"/>
          </p:nvPr>
        </p:nvSpPr>
        <p:spPr>
          <a:xfrm>
            <a:off x="1066800" y="1752600"/>
            <a:ext cx="7848600" cy="4076700"/>
          </a:xfrm>
        </p:spPr>
        <p:txBody>
          <a:bodyPr/>
          <a:lstStyle/>
          <a:p>
            <a:pPr>
              <a:lnSpc>
                <a:spcPct val="90000"/>
              </a:lnSpc>
            </a:pPr>
            <a:r>
              <a:rPr lang="en-US" altLang="pt-BR" dirty="0" err="1">
                <a:latin typeface="Tahoma" panose="020B0604030504040204" pitchFamily="34" charset="0"/>
              </a:rPr>
              <a:t>Normalmente</a:t>
            </a:r>
            <a:r>
              <a:rPr lang="en-US" altLang="pt-BR" dirty="0">
                <a:latin typeface="Tahoma" panose="020B0604030504040204" pitchFamily="34" charset="0"/>
              </a:rPr>
              <a:t> </a:t>
            </a:r>
            <a:r>
              <a:rPr lang="en-US" altLang="pt-BR" dirty="0" err="1">
                <a:latin typeface="Tahoma" panose="020B0604030504040204" pitchFamily="34" charset="0"/>
              </a:rPr>
              <a:t>usado</a:t>
            </a:r>
            <a:r>
              <a:rPr lang="en-US" altLang="pt-BR" dirty="0">
                <a:latin typeface="Tahoma" panose="020B0604030504040204" pitchFamily="34" charset="0"/>
              </a:rPr>
              <a:t> </a:t>
            </a:r>
            <a:r>
              <a:rPr lang="en-US" altLang="pt-BR" dirty="0" err="1">
                <a:latin typeface="Tahoma" panose="020B0604030504040204" pitchFamily="34" charset="0"/>
              </a:rPr>
              <a:t>em</a:t>
            </a:r>
            <a:r>
              <a:rPr lang="en-US" altLang="pt-BR" dirty="0">
                <a:latin typeface="Tahoma" panose="020B0604030504040204" pitchFamily="34" charset="0"/>
              </a:rPr>
              <a:t> </a:t>
            </a:r>
            <a:r>
              <a:rPr lang="en-US" altLang="pt-BR" dirty="0" err="1">
                <a:latin typeface="Tahoma" panose="020B0604030504040204" pitchFamily="34" charset="0"/>
              </a:rPr>
              <a:t>processos</a:t>
            </a:r>
            <a:r>
              <a:rPr lang="en-US" altLang="pt-BR" dirty="0">
                <a:latin typeface="Tahoma" panose="020B0604030504040204" pitchFamily="34" charset="0"/>
              </a:rPr>
              <a:t> de </a:t>
            </a:r>
            <a:r>
              <a:rPr lang="en-US" altLang="pt-BR" dirty="0" err="1">
                <a:latin typeface="Tahoma" panose="020B0604030504040204" pitchFamily="34" charset="0"/>
              </a:rPr>
              <a:t>negócios</a:t>
            </a:r>
            <a:r>
              <a:rPr lang="en-US" altLang="pt-BR" dirty="0">
                <a:latin typeface="Tahoma" panose="020B0604030504040204" pitchFamily="34" charset="0"/>
              </a:rPr>
              <a:t> privados</a:t>
            </a:r>
          </a:p>
          <a:p>
            <a:pPr>
              <a:lnSpc>
                <a:spcPct val="90000"/>
              </a:lnSpc>
            </a:pPr>
            <a:r>
              <a:rPr lang="en-US" altLang="pt-BR" dirty="0">
                <a:latin typeface="Tahoma" panose="020B0604030504040204" pitchFamily="34" charset="0"/>
              </a:rPr>
              <a:t>Um </a:t>
            </a:r>
            <a:r>
              <a:rPr lang="en-US" altLang="pt-BR" dirty="0" err="1">
                <a:latin typeface="Tahoma" panose="020B0604030504040204" pitchFamily="34" charset="0"/>
              </a:rPr>
              <a:t>processo</a:t>
            </a:r>
            <a:r>
              <a:rPr lang="en-US" altLang="pt-BR" dirty="0">
                <a:latin typeface="Tahoma" panose="020B0604030504040204" pitchFamily="34" charset="0"/>
              </a:rPr>
              <a:t> central (que </a:t>
            </a:r>
            <a:r>
              <a:rPr lang="en-US" altLang="pt-BR" dirty="0" err="1">
                <a:latin typeface="Tahoma" panose="020B0604030504040204" pitchFamily="34" charset="0"/>
              </a:rPr>
              <a:t>pode</a:t>
            </a:r>
            <a:r>
              <a:rPr lang="en-US" altLang="pt-BR" dirty="0">
                <a:latin typeface="Tahoma" panose="020B0604030504040204" pitchFamily="34" charset="0"/>
              </a:rPr>
              <a:t> ser outro </a:t>
            </a:r>
            <a:r>
              <a:rPr lang="en-US" altLang="pt-BR" dirty="0" err="1">
                <a:latin typeface="Tahoma" panose="020B0604030504040204" pitchFamily="34" charset="0"/>
              </a:rPr>
              <a:t>serviço</a:t>
            </a:r>
            <a:r>
              <a:rPr lang="en-US" altLang="pt-BR" dirty="0">
                <a:latin typeface="Tahoma" panose="020B0604030504040204" pitchFamily="34" charset="0"/>
              </a:rPr>
              <a:t> Web) assume o </a:t>
            </a:r>
            <a:r>
              <a:rPr lang="en-US" altLang="pt-BR" dirty="0" err="1">
                <a:latin typeface="Tahoma" panose="020B0604030504040204" pitchFamily="34" charset="0"/>
              </a:rPr>
              <a:t>controle</a:t>
            </a:r>
            <a:r>
              <a:rPr lang="en-US" altLang="pt-BR" dirty="0">
                <a:latin typeface="Tahoma" panose="020B0604030504040204" pitchFamily="34" charset="0"/>
              </a:rPr>
              <a:t> dos Web Services </a:t>
            </a:r>
            <a:r>
              <a:rPr lang="en-US" altLang="pt-BR" dirty="0" err="1">
                <a:latin typeface="Tahoma" panose="020B0604030504040204" pitchFamily="34" charset="0"/>
              </a:rPr>
              <a:t>envolvidos</a:t>
            </a:r>
            <a:endParaRPr lang="en-US" altLang="pt-BR" dirty="0">
              <a:latin typeface="Tahoma" panose="020B0604030504040204" pitchFamily="34" charset="0"/>
            </a:endParaRPr>
          </a:p>
          <a:p>
            <a:pPr>
              <a:lnSpc>
                <a:spcPct val="90000"/>
              </a:lnSpc>
            </a:pPr>
            <a:r>
              <a:rPr lang="en-US" altLang="pt-BR" dirty="0" err="1">
                <a:latin typeface="Tahoma" panose="020B0604030504040204" pitchFamily="34" charset="0"/>
              </a:rPr>
              <a:t>Coordena</a:t>
            </a:r>
            <a:r>
              <a:rPr lang="en-US" altLang="pt-BR" dirty="0">
                <a:latin typeface="Tahoma" panose="020B0604030504040204" pitchFamily="34" charset="0"/>
              </a:rPr>
              <a:t> a </a:t>
            </a:r>
            <a:r>
              <a:rPr lang="en-US" altLang="pt-BR" dirty="0" err="1">
                <a:latin typeface="Tahoma" panose="020B0604030504040204" pitchFamily="34" charset="0"/>
              </a:rPr>
              <a:t>execução</a:t>
            </a:r>
            <a:r>
              <a:rPr lang="en-US" altLang="pt-BR" dirty="0">
                <a:latin typeface="Tahoma" panose="020B0604030504040204" pitchFamily="34" charset="0"/>
              </a:rPr>
              <a:t> de </a:t>
            </a:r>
            <a:r>
              <a:rPr lang="en-US" altLang="pt-BR" dirty="0" err="1">
                <a:latin typeface="Tahoma" panose="020B0604030504040204" pitchFamily="34" charset="0"/>
              </a:rPr>
              <a:t>diferentes</a:t>
            </a:r>
            <a:r>
              <a:rPr lang="en-US" altLang="pt-BR" dirty="0">
                <a:latin typeface="Tahoma" panose="020B0604030504040204" pitchFamily="34" charset="0"/>
              </a:rPr>
              <a:t> </a:t>
            </a:r>
            <a:r>
              <a:rPr lang="en-US" altLang="pt-BR" dirty="0" err="1">
                <a:latin typeface="Tahoma" panose="020B0604030504040204" pitchFamily="34" charset="0"/>
              </a:rPr>
              <a:t>operações</a:t>
            </a:r>
            <a:r>
              <a:rPr lang="en-US" altLang="pt-BR" dirty="0">
                <a:latin typeface="Tahoma" panose="020B0604030504040204" pitchFamily="34" charset="0"/>
              </a:rPr>
              <a:t> </a:t>
            </a:r>
            <a:r>
              <a:rPr lang="en-US" altLang="pt-BR" dirty="0" err="1">
                <a:latin typeface="Tahoma" panose="020B0604030504040204" pitchFamily="34" charset="0"/>
              </a:rPr>
              <a:t>nos</a:t>
            </a:r>
            <a:r>
              <a:rPr lang="en-US" altLang="pt-BR" dirty="0">
                <a:latin typeface="Tahoma" panose="020B0604030504040204" pitchFamily="34" charset="0"/>
              </a:rPr>
              <a:t> Web Services </a:t>
            </a:r>
            <a:r>
              <a:rPr lang="en-US" altLang="pt-BR" dirty="0" err="1">
                <a:latin typeface="Tahoma" panose="020B0604030504040204" pitchFamily="34" charset="0"/>
              </a:rPr>
              <a:t>envolvidas</a:t>
            </a:r>
            <a:r>
              <a:rPr lang="en-US" altLang="pt-BR" dirty="0">
                <a:latin typeface="Tahoma" panose="020B0604030504040204" pitchFamily="34" charset="0"/>
              </a:rPr>
              <a:t> </a:t>
            </a:r>
            <a:r>
              <a:rPr lang="en-US" altLang="pt-BR" dirty="0" err="1">
                <a:latin typeface="Tahoma" panose="020B0604030504040204" pitchFamily="34" charset="0"/>
              </a:rPr>
              <a:t>na</a:t>
            </a:r>
            <a:r>
              <a:rPr lang="en-US" altLang="pt-BR" dirty="0">
                <a:latin typeface="Tahoma" panose="020B0604030504040204" pitchFamily="34" charset="0"/>
              </a:rPr>
              <a:t> </a:t>
            </a:r>
            <a:r>
              <a:rPr lang="en-US" altLang="pt-BR" dirty="0" err="1">
                <a:latin typeface="Tahoma" panose="020B0604030504040204" pitchFamily="34" charset="0"/>
              </a:rPr>
              <a:t>operação</a:t>
            </a:r>
            <a:r>
              <a:rPr lang="en-US" altLang="pt-BR" dirty="0">
                <a:latin typeface="Tahoma" panose="020B0604030504040204" pitchFamily="34" charset="0"/>
              </a:rPr>
              <a:t>.</a:t>
            </a:r>
          </a:p>
          <a:p>
            <a:pPr>
              <a:lnSpc>
                <a:spcPct val="90000"/>
              </a:lnSpc>
            </a:pPr>
            <a:endParaRPr lang="en-US" altLang="pt-BR" dirty="0">
              <a:latin typeface="Tahoma" panose="020B0604030504040204" pitchFamily="34"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7372E44A-8D5A-4362-87B6-75C35E97640F}"/>
              </a:ext>
            </a:extLst>
          </p:cNvPr>
          <p:cNvSpPr>
            <a:spLocks noGrp="1" noChangeArrowheads="1"/>
          </p:cNvSpPr>
          <p:nvPr>
            <p:ph type="title"/>
          </p:nvPr>
        </p:nvSpPr>
        <p:spPr/>
        <p:txBody>
          <a:bodyPr/>
          <a:lstStyle/>
          <a:p>
            <a:r>
              <a:rPr lang="en-US" altLang="pt-BR"/>
              <a:t>Orquestração</a:t>
            </a:r>
          </a:p>
        </p:txBody>
      </p:sp>
      <p:sp>
        <p:nvSpPr>
          <p:cNvPr id="49155" name="Rectangle 3">
            <a:extLst>
              <a:ext uri="{FF2B5EF4-FFF2-40B4-BE49-F238E27FC236}">
                <a16:creationId xmlns:a16="http://schemas.microsoft.com/office/drawing/2014/main" id="{59C72909-5C4C-49F5-B3EB-E68647FCCCD8}"/>
              </a:ext>
            </a:extLst>
          </p:cNvPr>
          <p:cNvSpPr>
            <a:spLocks noGrp="1" noChangeArrowheads="1"/>
          </p:cNvSpPr>
          <p:nvPr>
            <p:ph type="body" idx="1"/>
          </p:nvPr>
        </p:nvSpPr>
        <p:spPr/>
        <p:txBody>
          <a:bodyPr/>
          <a:lstStyle/>
          <a:p>
            <a:pPr>
              <a:lnSpc>
                <a:spcPct val="90000"/>
              </a:lnSpc>
            </a:pPr>
            <a:r>
              <a:rPr lang="en-US" altLang="pt-BR" sz="2800" dirty="0" err="1">
                <a:latin typeface="Tahoma" panose="020B0604030504040204" pitchFamily="34" charset="0"/>
              </a:rPr>
              <a:t>Os</a:t>
            </a:r>
            <a:r>
              <a:rPr lang="en-US" altLang="pt-BR" sz="2800" dirty="0">
                <a:latin typeface="Tahoma" panose="020B0604030504040204" pitchFamily="34" charset="0"/>
              </a:rPr>
              <a:t> Web Services </a:t>
            </a:r>
            <a:r>
              <a:rPr lang="en-US" altLang="pt-BR" sz="2800" dirty="0" err="1">
                <a:latin typeface="Tahoma" panose="020B0604030504040204" pitchFamily="34" charset="0"/>
              </a:rPr>
              <a:t>envolvidos</a:t>
            </a:r>
            <a:r>
              <a:rPr lang="en-US" altLang="pt-BR" sz="2800" dirty="0">
                <a:latin typeface="Tahoma" panose="020B0604030504040204" pitchFamily="34" charset="0"/>
              </a:rPr>
              <a:t> </a:t>
            </a:r>
            <a:r>
              <a:rPr lang="en-US" altLang="pt-BR" sz="2800" dirty="0" err="1">
                <a:latin typeface="Tahoma" panose="020B0604030504040204" pitchFamily="34" charset="0"/>
              </a:rPr>
              <a:t>não</a:t>
            </a:r>
            <a:r>
              <a:rPr lang="en-US" altLang="pt-BR" sz="2800" dirty="0">
                <a:latin typeface="Tahoma" panose="020B0604030504040204" pitchFamily="34" charset="0"/>
              </a:rPr>
              <a:t> "</a:t>
            </a:r>
            <a:r>
              <a:rPr lang="en-US" altLang="pt-BR" sz="2800" dirty="0" err="1">
                <a:latin typeface="Tahoma" panose="020B0604030504040204" pitchFamily="34" charset="0"/>
              </a:rPr>
              <a:t>sabem</a:t>
            </a:r>
            <a:r>
              <a:rPr lang="en-US" altLang="pt-BR" sz="2800" dirty="0">
                <a:latin typeface="Tahoma" panose="020B0604030504040204" pitchFamily="34" charset="0"/>
              </a:rPr>
              <a:t>" (e </a:t>
            </a:r>
            <a:r>
              <a:rPr lang="en-US" altLang="pt-BR" sz="2800" dirty="0" err="1">
                <a:latin typeface="Tahoma" panose="020B0604030504040204" pitchFamily="34" charset="0"/>
              </a:rPr>
              <a:t>não</a:t>
            </a:r>
            <a:r>
              <a:rPr lang="en-US" altLang="pt-BR" sz="2800" dirty="0">
                <a:latin typeface="Tahoma" panose="020B0604030504040204" pitchFamily="34" charset="0"/>
              </a:rPr>
              <a:t> </a:t>
            </a:r>
            <a:r>
              <a:rPr lang="en-US" altLang="pt-BR" sz="2800" dirty="0" err="1">
                <a:latin typeface="Tahoma" panose="020B0604030504040204" pitchFamily="34" charset="0"/>
              </a:rPr>
              <a:t>precisa</a:t>
            </a:r>
            <a:r>
              <a:rPr lang="en-US" altLang="pt-BR" sz="2800" dirty="0">
                <a:latin typeface="Tahoma" panose="020B0604030504040204" pitchFamily="34" charset="0"/>
              </a:rPr>
              <a:t> saber) que </a:t>
            </a:r>
            <a:r>
              <a:rPr lang="en-US" altLang="pt-BR" sz="2800" dirty="0" err="1">
                <a:latin typeface="Tahoma" panose="020B0604030504040204" pitchFamily="34" charset="0"/>
              </a:rPr>
              <a:t>eles</a:t>
            </a:r>
            <a:r>
              <a:rPr lang="en-US" altLang="pt-BR" sz="2800" dirty="0">
                <a:latin typeface="Tahoma" panose="020B0604030504040204" pitchFamily="34" charset="0"/>
              </a:rPr>
              <a:t> </a:t>
            </a:r>
            <a:r>
              <a:rPr lang="en-US" altLang="pt-BR" sz="2800" dirty="0" err="1">
                <a:latin typeface="Tahoma" panose="020B0604030504040204" pitchFamily="34" charset="0"/>
              </a:rPr>
              <a:t>estão</a:t>
            </a:r>
            <a:r>
              <a:rPr lang="en-US" altLang="pt-BR" sz="2800" dirty="0">
                <a:latin typeface="Tahoma" panose="020B0604030504040204" pitchFamily="34" charset="0"/>
              </a:rPr>
              <a:t> </a:t>
            </a:r>
            <a:r>
              <a:rPr lang="en-US" altLang="pt-BR" sz="2800" dirty="0" err="1">
                <a:latin typeface="Tahoma" panose="020B0604030504040204" pitchFamily="34" charset="0"/>
              </a:rPr>
              <a:t>envolvidos</a:t>
            </a:r>
            <a:r>
              <a:rPr lang="en-US" altLang="pt-BR" sz="2800" dirty="0">
                <a:latin typeface="Tahoma" panose="020B0604030504040204" pitchFamily="34" charset="0"/>
              </a:rPr>
              <a:t> </a:t>
            </a:r>
            <a:r>
              <a:rPr lang="en-US" altLang="pt-BR" sz="2800" dirty="0" err="1">
                <a:latin typeface="Tahoma" panose="020B0604030504040204" pitchFamily="34" charset="0"/>
              </a:rPr>
              <a:t>em</a:t>
            </a:r>
            <a:r>
              <a:rPr lang="en-US" altLang="pt-BR" sz="2800" dirty="0">
                <a:latin typeface="Tahoma" panose="020B0604030504040204" pitchFamily="34" charset="0"/>
              </a:rPr>
              <a:t> um </a:t>
            </a:r>
            <a:r>
              <a:rPr lang="en-US" altLang="pt-BR" sz="2800" dirty="0" err="1">
                <a:latin typeface="Tahoma" panose="020B0604030504040204" pitchFamily="34" charset="0"/>
              </a:rPr>
              <a:t>processo</a:t>
            </a:r>
            <a:r>
              <a:rPr lang="en-US" altLang="pt-BR" sz="2800" dirty="0">
                <a:latin typeface="Tahoma" panose="020B0604030504040204" pitchFamily="34" charset="0"/>
              </a:rPr>
              <a:t> de </a:t>
            </a:r>
            <a:r>
              <a:rPr lang="en-US" altLang="pt-BR" sz="2800" dirty="0" err="1">
                <a:latin typeface="Tahoma" panose="020B0604030504040204" pitchFamily="34" charset="0"/>
              </a:rPr>
              <a:t>composição</a:t>
            </a:r>
            <a:r>
              <a:rPr lang="en-US" altLang="pt-BR" sz="2800" dirty="0">
                <a:latin typeface="Tahoma" panose="020B0604030504040204" pitchFamily="34" charset="0"/>
              </a:rPr>
              <a:t> e que </a:t>
            </a:r>
            <a:r>
              <a:rPr lang="en-US" altLang="pt-BR" sz="2800" dirty="0" err="1">
                <a:latin typeface="Tahoma" panose="020B0604030504040204" pitchFamily="34" charset="0"/>
              </a:rPr>
              <a:t>estão</a:t>
            </a:r>
            <a:r>
              <a:rPr lang="en-US" altLang="pt-BR" sz="2800" dirty="0">
                <a:latin typeface="Tahoma" panose="020B0604030504040204" pitchFamily="34" charset="0"/>
              </a:rPr>
              <a:t> </a:t>
            </a:r>
            <a:r>
              <a:rPr lang="en-US" altLang="pt-BR" sz="2800" dirty="0" err="1">
                <a:latin typeface="Tahoma" panose="020B0604030504040204" pitchFamily="34" charset="0"/>
              </a:rPr>
              <a:t>tomando</a:t>
            </a:r>
            <a:r>
              <a:rPr lang="en-US" altLang="pt-BR" sz="2800" dirty="0">
                <a:latin typeface="Tahoma" panose="020B0604030504040204" pitchFamily="34" charset="0"/>
              </a:rPr>
              <a:t> </a:t>
            </a:r>
            <a:r>
              <a:rPr lang="en-US" altLang="pt-BR" sz="2800" dirty="0" err="1">
                <a:latin typeface="Tahoma" panose="020B0604030504040204" pitchFamily="34" charset="0"/>
              </a:rPr>
              <a:t>parte</a:t>
            </a:r>
            <a:r>
              <a:rPr lang="en-US" altLang="pt-BR" sz="2800" dirty="0">
                <a:latin typeface="Tahoma" panose="020B0604030504040204" pitchFamily="34" charset="0"/>
              </a:rPr>
              <a:t> </a:t>
            </a:r>
            <a:r>
              <a:rPr lang="en-US" altLang="pt-BR" sz="2800" dirty="0" err="1">
                <a:latin typeface="Tahoma" panose="020B0604030504040204" pitchFamily="34" charset="0"/>
              </a:rPr>
              <a:t>em</a:t>
            </a:r>
            <a:r>
              <a:rPr lang="en-US" altLang="pt-BR" sz="2800" dirty="0">
                <a:latin typeface="Tahoma" panose="020B0604030504040204" pitchFamily="34" charset="0"/>
              </a:rPr>
              <a:t> um </a:t>
            </a:r>
            <a:r>
              <a:rPr lang="en-US" altLang="pt-BR" sz="2800" dirty="0" err="1">
                <a:latin typeface="Tahoma" panose="020B0604030504040204" pitchFamily="34" charset="0"/>
              </a:rPr>
              <a:t>processo</a:t>
            </a:r>
            <a:r>
              <a:rPr lang="en-US" altLang="pt-BR" sz="2800" dirty="0">
                <a:latin typeface="Tahoma" panose="020B0604030504040204" pitchFamily="34" charset="0"/>
              </a:rPr>
              <a:t> de </a:t>
            </a:r>
            <a:r>
              <a:rPr lang="en-US" altLang="pt-BR" sz="2800" dirty="0" err="1">
                <a:latin typeface="Tahoma" panose="020B0604030504040204" pitchFamily="34" charset="0"/>
              </a:rPr>
              <a:t>negócios</a:t>
            </a:r>
            <a:r>
              <a:rPr lang="en-US" altLang="pt-BR" sz="2800" dirty="0">
                <a:latin typeface="Tahoma" panose="020B0604030504040204" pitchFamily="34" charset="0"/>
              </a:rPr>
              <a:t> de </a:t>
            </a:r>
            <a:r>
              <a:rPr lang="en-US" altLang="pt-BR" sz="2800" dirty="0" err="1">
                <a:latin typeface="Tahoma" panose="020B0604030504040204" pitchFamily="34" charset="0"/>
              </a:rPr>
              <a:t>nível</a:t>
            </a:r>
            <a:r>
              <a:rPr lang="en-US" altLang="pt-BR" sz="2800" dirty="0">
                <a:latin typeface="Tahoma" panose="020B0604030504040204" pitchFamily="34" charset="0"/>
              </a:rPr>
              <a:t> superior. </a:t>
            </a:r>
          </a:p>
          <a:p>
            <a:pPr>
              <a:lnSpc>
                <a:spcPct val="90000"/>
              </a:lnSpc>
            </a:pPr>
            <a:endParaRPr lang="en-US" altLang="pt-BR" sz="2800" dirty="0">
              <a:latin typeface="Tahoma" panose="020B0604030504040204" pitchFamily="34" charset="0"/>
            </a:endParaRPr>
          </a:p>
          <a:p>
            <a:pPr>
              <a:lnSpc>
                <a:spcPct val="90000"/>
              </a:lnSpc>
            </a:pPr>
            <a:r>
              <a:rPr lang="en-US" altLang="pt-BR" sz="2800" dirty="0" err="1">
                <a:latin typeface="Tahoma" panose="020B0604030504040204" pitchFamily="34" charset="0"/>
              </a:rPr>
              <a:t>Apenas</a:t>
            </a:r>
            <a:r>
              <a:rPr lang="en-US" altLang="pt-BR" sz="2800" dirty="0">
                <a:latin typeface="Tahoma" panose="020B0604030504040204" pitchFamily="34" charset="0"/>
              </a:rPr>
              <a:t> o </a:t>
            </a:r>
            <a:r>
              <a:rPr lang="en-US" altLang="pt-BR" sz="2800" dirty="0" err="1">
                <a:latin typeface="Tahoma" panose="020B0604030504040204" pitchFamily="34" charset="0"/>
              </a:rPr>
              <a:t>coordenador</a:t>
            </a:r>
            <a:r>
              <a:rPr lang="en-US" altLang="pt-BR" sz="2800" dirty="0">
                <a:latin typeface="Tahoma" panose="020B0604030504040204" pitchFamily="34" charset="0"/>
              </a:rPr>
              <a:t> central da </a:t>
            </a:r>
            <a:r>
              <a:rPr lang="en-US" altLang="pt-BR" sz="2800" dirty="0" err="1">
                <a:latin typeface="Tahoma" panose="020B0604030504040204" pitchFamily="34" charset="0"/>
              </a:rPr>
              <a:t>orquestração</a:t>
            </a:r>
            <a:r>
              <a:rPr lang="en-US" altLang="pt-BR" sz="2800" dirty="0">
                <a:latin typeface="Tahoma" panose="020B0604030504040204" pitchFamily="34" charset="0"/>
              </a:rPr>
              <a:t> </a:t>
            </a:r>
            <a:r>
              <a:rPr lang="en-US" altLang="pt-BR" sz="2800" dirty="0" err="1">
                <a:latin typeface="Tahoma" panose="020B0604030504040204" pitchFamily="34" charset="0"/>
              </a:rPr>
              <a:t>está</a:t>
            </a:r>
            <a:r>
              <a:rPr lang="en-US" altLang="pt-BR" sz="2800" dirty="0">
                <a:latin typeface="Tahoma" panose="020B0604030504040204" pitchFamily="34" charset="0"/>
              </a:rPr>
              <a:t> </a:t>
            </a:r>
            <a:r>
              <a:rPr lang="en-US" altLang="pt-BR" sz="2800" dirty="0" err="1">
                <a:latin typeface="Tahoma" panose="020B0604030504040204" pitchFamily="34" charset="0"/>
              </a:rPr>
              <a:t>ciente</a:t>
            </a:r>
            <a:r>
              <a:rPr lang="en-US" altLang="pt-BR" sz="2800" dirty="0">
                <a:latin typeface="Tahoma" panose="020B0604030504040204" pitchFamily="34" charset="0"/>
              </a:rPr>
              <a:t> </a:t>
            </a:r>
            <a:r>
              <a:rPr lang="en-US" altLang="pt-BR" sz="2800" dirty="0" err="1">
                <a:latin typeface="Tahoma" panose="020B0604030504040204" pitchFamily="34" charset="0"/>
              </a:rPr>
              <a:t>deste</a:t>
            </a:r>
            <a:r>
              <a:rPr lang="en-US" altLang="pt-BR" sz="2800" dirty="0">
                <a:latin typeface="Tahoma" panose="020B0604030504040204" pitchFamily="34" charset="0"/>
              </a:rPr>
              <a:t> </a:t>
            </a:r>
            <a:r>
              <a:rPr lang="en-US" altLang="pt-BR" sz="2800" dirty="0" err="1">
                <a:latin typeface="Tahoma" panose="020B0604030504040204" pitchFamily="34" charset="0"/>
              </a:rPr>
              <a:t>objetivo</a:t>
            </a:r>
            <a:r>
              <a:rPr lang="en-US" altLang="pt-BR" sz="2800" dirty="0">
                <a:latin typeface="Tahoma" panose="020B0604030504040204" pitchFamily="34" charset="0"/>
              </a:rPr>
              <a:t>, de modo que a </a:t>
            </a:r>
            <a:r>
              <a:rPr lang="en-US" altLang="pt-BR" sz="2800" dirty="0" err="1">
                <a:latin typeface="Tahoma" panose="020B0604030504040204" pitchFamily="34" charset="0"/>
              </a:rPr>
              <a:t>orquestração</a:t>
            </a:r>
            <a:r>
              <a:rPr lang="en-US" altLang="pt-BR" sz="2800" dirty="0">
                <a:latin typeface="Tahoma" panose="020B0604030504040204" pitchFamily="34" charset="0"/>
              </a:rPr>
              <a:t> é </a:t>
            </a:r>
            <a:r>
              <a:rPr lang="en-US" altLang="pt-BR" sz="2800" dirty="0" err="1">
                <a:latin typeface="Tahoma" panose="020B0604030504040204" pitchFamily="34" charset="0"/>
              </a:rPr>
              <a:t>centralizada</a:t>
            </a:r>
            <a:r>
              <a:rPr lang="en-US" altLang="pt-BR" sz="2800" dirty="0">
                <a:latin typeface="Tahoma" panose="020B0604030504040204" pitchFamily="34" charset="0"/>
              </a:rPr>
              <a:t> com </a:t>
            </a:r>
            <a:r>
              <a:rPr lang="en-US" altLang="pt-BR" sz="2800" dirty="0" err="1">
                <a:latin typeface="Tahoma" panose="020B0604030504040204" pitchFamily="34" charset="0"/>
              </a:rPr>
              <a:t>definições</a:t>
            </a:r>
            <a:r>
              <a:rPr lang="en-US" altLang="pt-BR" sz="2800" dirty="0">
                <a:latin typeface="Tahoma" panose="020B0604030504040204" pitchFamily="34" charset="0"/>
              </a:rPr>
              <a:t> </a:t>
            </a:r>
            <a:r>
              <a:rPr lang="en-US" altLang="pt-BR" sz="2800" dirty="0" err="1">
                <a:latin typeface="Tahoma" panose="020B0604030504040204" pitchFamily="34" charset="0"/>
              </a:rPr>
              <a:t>explícitas</a:t>
            </a:r>
            <a:r>
              <a:rPr lang="en-US" altLang="pt-BR" sz="2800" dirty="0">
                <a:latin typeface="Tahoma" panose="020B0604030504040204" pitchFamily="34" charset="0"/>
              </a:rPr>
              <a:t> de </a:t>
            </a:r>
            <a:r>
              <a:rPr lang="en-US" altLang="pt-BR" sz="2800" dirty="0" err="1">
                <a:latin typeface="Tahoma" panose="020B0604030504040204" pitchFamily="34" charset="0"/>
              </a:rPr>
              <a:t>operações</a:t>
            </a:r>
            <a:r>
              <a:rPr lang="en-US" altLang="pt-BR" sz="2800" dirty="0">
                <a:latin typeface="Tahoma" panose="020B0604030504040204" pitchFamily="34" charset="0"/>
              </a:rPr>
              <a:t> e a </a:t>
            </a:r>
            <a:r>
              <a:rPr lang="en-US" altLang="pt-BR" sz="2800" dirty="0" err="1">
                <a:latin typeface="Tahoma" panose="020B0604030504040204" pitchFamily="34" charset="0"/>
              </a:rPr>
              <a:t>ordem</a:t>
            </a:r>
            <a:r>
              <a:rPr lang="en-US" altLang="pt-BR" sz="2800" dirty="0">
                <a:latin typeface="Tahoma" panose="020B0604030504040204" pitchFamily="34" charset="0"/>
              </a:rPr>
              <a:t> de </a:t>
            </a:r>
            <a:r>
              <a:rPr lang="en-US" altLang="pt-BR" sz="2800" dirty="0" err="1">
                <a:latin typeface="Tahoma" panose="020B0604030504040204" pitchFamily="34" charset="0"/>
              </a:rPr>
              <a:t>chamada</a:t>
            </a:r>
            <a:r>
              <a:rPr lang="en-US" altLang="pt-BR" sz="2800" dirty="0">
                <a:latin typeface="Tahoma" panose="020B0604030504040204" pitchFamily="34" charset="0"/>
              </a:rPr>
              <a:t> de Web Services</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2ACE5B2C-877E-420E-BC70-A22DCDA6E529}"/>
              </a:ext>
            </a:extLst>
          </p:cNvPr>
          <p:cNvSpPr>
            <a:spLocks noGrp="1" noChangeArrowheads="1"/>
          </p:cNvSpPr>
          <p:nvPr>
            <p:ph type="title"/>
          </p:nvPr>
        </p:nvSpPr>
        <p:spPr/>
        <p:txBody>
          <a:bodyPr/>
          <a:lstStyle/>
          <a:p>
            <a:r>
              <a:rPr lang="en-US" altLang="pt-BR" sz="5400">
                <a:cs typeface="Arial" panose="020B0604020202020204" pitchFamily="34" charset="0"/>
              </a:rPr>
              <a:t>Orquestração</a:t>
            </a:r>
          </a:p>
        </p:txBody>
      </p:sp>
      <p:pic>
        <p:nvPicPr>
          <p:cNvPr id="33795" name="Picture 3" descr="figure 1">
            <a:extLst>
              <a:ext uri="{FF2B5EF4-FFF2-40B4-BE49-F238E27FC236}">
                <a16:creationId xmlns:a16="http://schemas.microsoft.com/office/drawing/2014/main" id="{A8F5CDEE-12D2-44F5-8ADD-C958A184E8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2286000"/>
            <a:ext cx="7083425" cy="233838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E61514-2F61-436D-A16D-69C2CEC80D26}"/>
              </a:ext>
            </a:extLst>
          </p:cNvPr>
          <p:cNvSpPr>
            <a:spLocks noGrp="1"/>
          </p:cNvSpPr>
          <p:nvPr>
            <p:ph type="ctrTitle"/>
          </p:nvPr>
        </p:nvSpPr>
        <p:spPr/>
        <p:txBody>
          <a:bodyPr>
            <a:normAutofit/>
          </a:bodyPr>
          <a:lstStyle/>
          <a:p>
            <a:r>
              <a:rPr lang="pt-BR" dirty="0"/>
              <a:t>Padrão Arquitetural
</a:t>
            </a:r>
          </a:p>
        </p:txBody>
      </p:sp>
      <p:sp>
        <p:nvSpPr>
          <p:cNvPr id="3" name="Subtítulo 2">
            <a:extLst>
              <a:ext uri="{FF2B5EF4-FFF2-40B4-BE49-F238E27FC236}">
                <a16:creationId xmlns:a16="http://schemas.microsoft.com/office/drawing/2014/main" id="{C00761F2-2682-4175-943A-A59260E358F6}"/>
              </a:ext>
            </a:extLst>
          </p:cNvPr>
          <p:cNvSpPr>
            <a:spLocks noGrp="1"/>
          </p:cNvSpPr>
          <p:nvPr>
            <p:ph type="subTitle" idx="1"/>
          </p:nvPr>
        </p:nvSpPr>
        <p:spPr/>
        <p:txBody>
          <a:bodyPr/>
          <a:lstStyle/>
          <a:p>
            <a:r>
              <a:rPr lang="pt-BR" dirty="0" err="1"/>
              <a:t>Multi-Layer</a:t>
            </a:r>
            <a:endParaRPr lang="pt-BR" dirty="0"/>
          </a:p>
        </p:txBody>
      </p:sp>
    </p:spTree>
    <p:extLst>
      <p:ext uri="{BB962C8B-B14F-4D97-AF65-F5344CB8AC3E}">
        <p14:creationId xmlns:p14="http://schemas.microsoft.com/office/powerpoint/2010/main" val="166984547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94E30978-5844-4F74-99E8-8E07609E66AB}"/>
              </a:ext>
            </a:extLst>
          </p:cNvPr>
          <p:cNvSpPr>
            <a:spLocks noGrp="1" noChangeArrowheads="1"/>
          </p:cNvSpPr>
          <p:nvPr>
            <p:ph type="title"/>
          </p:nvPr>
        </p:nvSpPr>
        <p:spPr/>
        <p:txBody>
          <a:bodyPr/>
          <a:lstStyle/>
          <a:p>
            <a:r>
              <a:rPr lang="en-US" altLang="pt-BR" sz="5400" dirty="0" err="1">
                <a:cs typeface="Arial" panose="020B0604020202020204" pitchFamily="34" charset="0"/>
              </a:rPr>
              <a:t>Coreografia</a:t>
            </a:r>
            <a:endParaRPr lang="en-US" altLang="pt-BR" sz="5400" dirty="0">
              <a:cs typeface="Arial" panose="020B0604020202020204" pitchFamily="34" charset="0"/>
            </a:endParaRPr>
          </a:p>
        </p:txBody>
      </p:sp>
      <p:sp>
        <p:nvSpPr>
          <p:cNvPr id="34819" name="Rectangle 3">
            <a:extLst>
              <a:ext uri="{FF2B5EF4-FFF2-40B4-BE49-F238E27FC236}">
                <a16:creationId xmlns:a16="http://schemas.microsoft.com/office/drawing/2014/main" id="{0A2313F9-5B06-487D-B760-35F5B7445F12}"/>
              </a:ext>
            </a:extLst>
          </p:cNvPr>
          <p:cNvSpPr>
            <a:spLocks noGrp="1" noChangeArrowheads="1"/>
          </p:cNvSpPr>
          <p:nvPr>
            <p:ph type="body" idx="1"/>
          </p:nvPr>
        </p:nvSpPr>
        <p:spPr>
          <a:xfrm>
            <a:off x="1066800" y="1752600"/>
            <a:ext cx="7848600" cy="4249738"/>
          </a:xfrm>
        </p:spPr>
        <p:txBody>
          <a:bodyPr>
            <a:normAutofit lnSpcReduction="10000"/>
          </a:bodyPr>
          <a:lstStyle/>
          <a:p>
            <a:pPr>
              <a:lnSpc>
                <a:spcPct val="90000"/>
              </a:lnSpc>
            </a:pPr>
            <a:r>
              <a:rPr lang="en-US" altLang="pt-BR" sz="2800" dirty="0" err="1">
                <a:latin typeface="Tahoma" panose="020B0604030504040204" pitchFamily="34" charset="0"/>
              </a:rPr>
              <a:t>Não</a:t>
            </a:r>
            <a:r>
              <a:rPr lang="en-US" altLang="pt-BR" sz="2800" dirty="0">
                <a:latin typeface="Tahoma" panose="020B0604030504040204" pitchFamily="34" charset="0"/>
              </a:rPr>
              <a:t> </a:t>
            </a:r>
            <a:r>
              <a:rPr lang="en-US" altLang="pt-BR" sz="2800" dirty="0" err="1">
                <a:latin typeface="Tahoma" panose="020B0604030504040204" pitchFamily="34" charset="0"/>
              </a:rPr>
              <a:t>depende</a:t>
            </a:r>
            <a:r>
              <a:rPr lang="en-US" altLang="pt-BR" sz="2800" dirty="0">
                <a:latin typeface="Tahoma" panose="020B0604030504040204" pitchFamily="34" charset="0"/>
              </a:rPr>
              <a:t> de um </a:t>
            </a:r>
            <a:r>
              <a:rPr lang="en-US" altLang="pt-BR" sz="2800" dirty="0" err="1">
                <a:latin typeface="Tahoma" panose="020B0604030504040204" pitchFamily="34" charset="0"/>
              </a:rPr>
              <a:t>coordenador</a:t>
            </a:r>
            <a:r>
              <a:rPr lang="en-US" altLang="pt-BR" sz="2800" dirty="0">
                <a:latin typeface="Tahoma" panose="020B0604030504040204" pitchFamily="34" charset="0"/>
              </a:rPr>
              <a:t> central</a:t>
            </a:r>
          </a:p>
          <a:p>
            <a:pPr>
              <a:lnSpc>
                <a:spcPct val="90000"/>
              </a:lnSpc>
            </a:pPr>
            <a:r>
              <a:rPr lang="en-US" altLang="pt-BR" sz="2800" dirty="0" err="1">
                <a:latin typeface="Tahoma" panose="020B0604030504040204" pitchFamily="34" charset="0"/>
              </a:rPr>
              <a:t>Cada</a:t>
            </a:r>
            <a:r>
              <a:rPr lang="en-US" altLang="pt-BR" sz="2800" dirty="0">
                <a:latin typeface="Tahoma" panose="020B0604030504040204" pitchFamily="34" charset="0"/>
              </a:rPr>
              <a:t> </a:t>
            </a:r>
            <a:r>
              <a:rPr lang="en-US" altLang="pt-BR" sz="2800" dirty="0" err="1">
                <a:latin typeface="Tahoma" panose="020B0604030504040204" pitchFamily="34" charset="0"/>
              </a:rPr>
              <a:t>serviço</a:t>
            </a:r>
            <a:r>
              <a:rPr lang="en-US" altLang="pt-BR" sz="2800" dirty="0">
                <a:latin typeface="Tahoma" panose="020B0604030504040204" pitchFamily="34" charset="0"/>
              </a:rPr>
              <a:t> Web </a:t>
            </a:r>
            <a:r>
              <a:rPr lang="en-US" altLang="pt-BR" sz="2800" dirty="0" err="1">
                <a:latin typeface="Tahoma" panose="020B0604030504040204" pitchFamily="34" charset="0"/>
              </a:rPr>
              <a:t>envolvidos</a:t>
            </a:r>
            <a:r>
              <a:rPr lang="en-US" altLang="pt-BR" sz="2800" dirty="0">
                <a:latin typeface="Tahoma" panose="020B0604030504040204" pitchFamily="34" charset="0"/>
              </a:rPr>
              <a:t> </a:t>
            </a:r>
            <a:r>
              <a:rPr lang="en-US" altLang="pt-BR" sz="2800" dirty="0" err="1">
                <a:latin typeface="Tahoma" panose="020B0604030504040204" pitchFamily="34" charset="0"/>
              </a:rPr>
              <a:t>na</a:t>
            </a:r>
            <a:r>
              <a:rPr lang="en-US" altLang="pt-BR" sz="2800" dirty="0">
                <a:latin typeface="Tahoma" panose="020B0604030504040204" pitchFamily="34" charset="0"/>
              </a:rPr>
              <a:t> </a:t>
            </a:r>
            <a:r>
              <a:rPr lang="en-US" altLang="pt-BR" sz="2800" dirty="0" err="1">
                <a:latin typeface="Tahoma" panose="020B0604030504040204" pitchFamily="34" charset="0"/>
              </a:rPr>
              <a:t>coreografia</a:t>
            </a:r>
            <a:r>
              <a:rPr lang="en-US" altLang="pt-BR" sz="2800" dirty="0">
                <a:latin typeface="Tahoma" panose="020B0604030504040204" pitchFamily="34" charset="0"/>
              </a:rPr>
              <a:t> sabe </a:t>
            </a:r>
            <a:r>
              <a:rPr lang="en-US" altLang="pt-BR" sz="2800" dirty="0" err="1">
                <a:latin typeface="Tahoma" panose="020B0604030504040204" pitchFamily="34" charset="0"/>
              </a:rPr>
              <a:t>exatamente</a:t>
            </a:r>
            <a:r>
              <a:rPr lang="en-US" altLang="pt-BR" sz="2800" dirty="0">
                <a:latin typeface="Tahoma" panose="020B0604030504040204" pitchFamily="34" charset="0"/>
              </a:rPr>
              <a:t> </a:t>
            </a:r>
            <a:r>
              <a:rPr lang="en-US" altLang="pt-BR" sz="2800" dirty="0" err="1">
                <a:latin typeface="Tahoma" panose="020B0604030504040204" pitchFamily="34" charset="0"/>
              </a:rPr>
              <a:t>quando</a:t>
            </a:r>
            <a:r>
              <a:rPr lang="en-US" altLang="pt-BR" sz="2800" dirty="0">
                <a:latin typeface="Tahoma" panose="020B0604030504040204" pitchFamily="34" charset="0"/>
              </a:rPr>
              <a:t> </a:t>
            </a:r>
            <a:r>
              <a:rPr lang="en-US" altLang="pt-BR" sz="2800" dirty="0" err="1">
                <a:latin typeface="Tahoma" panose="020B0604030504040204" pitchFamily="34" charset="0"/>
              </a:rPr>
              <a:t>deve</a:t>
            </a:r>
            <a:r>
              <a:rPr lang="en-US" altLang="pt-BR" sz="2800" dirty="0">
                <a:latin typeface="Tahoma" panose="020B0604030504040204" pitchFamily="34" charset="0"/>
              </a:rPr>
              <a:t> </a:t>
            </a:r>
            <a:r>
              <a:rPr lang="en-US" altLang="pt-BR" sz="2800" dirty="0" err="1">
                <a:latin typeface="Tahoma" panose="020B0604030504040204" pitchFamily="34" charset="0"/>
              </a:rPr>
              <a:t>executar</a:t>
            </a:r>
            <a:r>
              <a:rPr lang="en-US" altLang="pt-BR" sz="2800" dirty="0">
                <a:latin typeface="Tahoma" panose="020B0604030504040204" pitchFamily="34" charset="0"/>
              </a:rPr>
              <a:t> </a:t>
            </a:r>
            <a:r>
              <a:rPr lang="en-US" altLang="pt-BR" sz="2800" dirty="0" err="1">
                <a:latin typeface="Tahoma" panose="020B0604030504040204" pitchFamily="34" charset="0"/>
              </a:rPr>
              <a:t>suas</a:t>
            </a:r>
            <a:r>
              <a:rPr lang="en-US" altLang="pt-BR" sz="2800" dirty="0">
                <a:latin typeface="Tahoma" panose="020B0604030504040204" pitchFamily="34" charset="0"/>
              </a:rPr>
              <a:t> </a:t>
            </a:r>
            <a:r>
              <a:rPr lang="en-US" altLang="pt-BR" sz="2800" dirty="0" err="1">
                <a:latin typeface="Tahoma" panose="020B0604030504040204" pitchFamily="34" charset="0"/>
              </a:rPr>
              <a:t>operações</a:t>
            </a:r>
            <a:r>
              <a:rPr lang="en-US" altLang="pt-BR" sz="2800" dirty="0">
                <a:latin typeface="Tahoma" panose="020B0604030504040204" pitchFamily="34" charset="0"/>
              </a:rPr>
              <a:t> e com </a:t>
            </a:r>
            <a:r>
              <a:rPr lang="en-US" altLang="pt-BR" sz="2800" dirty="0" err="1">
                <a:latin typeface="Tahoma" panose="020B0604030504040204" pitchFamily="34" charset="0"/>
              </a:rPr>
              <a:t>quem</a:t>
            </a:r>
            <a:r>
              <a:rPr lang="en-US" altLang="pt-BR" sz="2800" dirty="0">
                <a:latin typeface="Tahoma" panose="020B0604030504040204" pitchFamily="34" charset="0"/>
              </a:rPr>
              <a:t> </a:t>
            </a:r>
            <a:r>
              <a:rPr lang="en-US" altLang="pt-BR" sz="2800" dirty="0" err="1">
                <a:latin typeface="Tahoma" panose="020B0604030504040204" pitchFamily="34" charset="0"/>
              </a:rPr>
              <a:t>interagem</a:t>
            </a:r>
            <a:endParaRPr lang="en-US" altLang="pt-BR" sz="2800" dirty="0">
              <a:latin typeface="Tahoma" panose="020B0604030504040204" pitchFamily="34" charset="0"/>
            </a:endParaRPr>
          </a:p>
          <a:p>
            <a:pPr>
              <a:lnSpc>
                <a:spcPct val="90000"/>
              </a:lnSpc>
            </a:pPr>
            <a:r>
              <a:rPr lang="en-US" altLang="pt-BR" sz="2800" dirty="0" err="1">
                <a:latin typeface="Tahoma" panose="020B0604030504040204" pitchFamily="34" charset="0"/>
              </a:rPr>
              <a:t>Esforço</a:t>
            </a:r>
            <a:r>
              <a:rPr lang="en-US" altLang="pt-BR" sz="2800" dirty="0">
                <a:latin typeface="Tahoma" panose="020B0604030504040204" pitchFamily="34" charset="0"/>
              </a:rPr>
              <a:t> de </a:t>
            </a:r>
            <a:r>
              <a:rPr lang="en-US" altLang="pt-BR" sz="2800" dirty="0" err="1">
                <a:latin typeface="Tahoma" panose="020B0604030504040204" pitchFamily="34" charset="0"/>
              </a:rPr>
              <a:t>colaboração</a:t>
            </a:r>
            <a:r>
              <a:rPr lang="en-US" altLang="pt-BR" sz="2800" dirty="0">
                <a:latin typeface="Tahoma" panose="020B0604030504040204" pitchFamily="34" charset="0"/>
              </a:rPr>
              <a:t> com </a:t>
            </a:r>
            <a:r>
              <a:rPr lang="en-US" altLang="pt-BR" sz="2800" dirty="0" err="1">
                <a:latin typeface="Tahoma" panose="020B0604030504040204" pitchFamily="34" charset="0"/>
              </a:rPr>
              <a:t>foco</a:t>
            </a:r>
            <a:r>
              <a:rPr lang="en-US" altLang="pt-BR" sz="2800" dirty="0">
                <a:latin typeface="Tahoma" panose="020B0604030504040204" pitchFamily="34" charset="0"/>
              </a:rPr>
              <a:t> </a:t>
            </a:r>
            <a:r>
              <a:rPr lang="en-US" altLang="pt-BR" sz="2800" dirty="0" err="1">
                <a:latin typeface="Tahoma" panose="020B0604030504040204" pitchFamily="34" charset="0"/>
              </a:rPr>
              <a:t>na</a:t>
            </a:r>
            <a:r>
              <a:rPr lang="en-US" altLang="pt-BR" sz="2800" dirty="0">
                <a:latin typeface="Tahoma" panose="020B0604030504040204" pitchFamily="34" charset="0"/>
              </a:rPr>
              <a:t> </a:t>
            </a:r>
            <a:r>
              <a:rPr lang="en-US" altLang="pt-BR" sz="2800" dirty="0" err="1">
                <a:latin typeface="Tahoma" panose="020B0604030504040204" pitchFamily="34" charset="0"/>
              </a:rPr>
              <a:t>troca</a:t>
            </a:r>
            <a:r>
              <a:rPr lang="en-US" altLang="pt-BR" sz="2800" dirty="0">
                <a:latin typeface="Tahoma" panose="020B0604030504040204" pitchFamily="34" charset="0"/>
              </a:rPr>
              <a:t> de </a:t>
            </a:r>
            <a:r>
              <a:rPr lang="en-US" altLang="pt-BR" sz="2800" dirty="0" err="1">
                <a:latin typeface="Tahoma" panose="020B0604030504040204" pitchFamily="34" charset="0"/>
              </a:rPr>
              <a:t>mensagens</a:t>
            </a:r>
            <a:r>
              <a:rPr lang="en-US" altLang="pt-BR" sz="2800" dirty="0">
                <a:latin typeface="Tahoma" panose="020B0604030504040204" pitchFamily="34" charset="0"/>
              </a:rPr>
              <a:t> </a:t>
            </a:r>
            <a:r>
              <a:rPr lang="en-US" altLang="pt-BR" sz="2800" dirty="0" err="1">
                <a:latin typeface="Tahoma" panose="020B0604030504040204" pitchFamily="34" charset="0"/>
              </a:rPr>
              <a:t>em</a:t>
            </a:r>
            <a:r>
              <a:rPr lang="en-US" altLang="pt-BR" sz="2800" dirty="0">
                <a:latin typeface="Tahoma" panose="020B0604030504040204" pitchFamily="34" charset="0"/>
              </a:rPr>
              <a:t> </a:t>
            </a:r>
            <a:r>
              <a:rPr lang="en-US" altLang="pt-BR" sz="2800" dirty="0" err="1">
                <a:latin typeface="Tahoma" panose="020B0604030504040204" pitchFamily="34" charset="0"/>
              </a:rPr>
              <a:t>processos</a:t>
            </a:r>
            <a:r>
              <a:rPr lang="en-US" altLang="pt-BR" sz="2800" dirty="0">
                <a:latin typeface="Tahoma" panose="020B0604030504040204" pitchFamily="34" charset="0"/>
              </a:rPr>
              <a:t> de </a:t>
            </a:r>
            <a:r>
              <a:rPr lang="en-US" altLang="pt-BR" sz="2800" dirty="0" err="1">
                <a:latin typeface="Tahoma" panose="020B0604030504040204" pitchFamily="34" charset="0"/>
              </a:rPr>
              <a:t>negócios</a:t>
            </a:r>
            <a:r>
              <a:rPr lang="en-US" altLang="pt-BR" sz="2800" dirty="0">
                <a:latin typeface="Tahoma" panose="020B0604030504040204" pitchFamily="34" charset="0"/>
              </a:rPr>
              <a:t> </a:t>
            </a:r>
            <a:r>
              <a:rPr lang="en-US" altLang="pt-BR" sz="2800" dirty="0" err="1">
                <a:latin typeface="Tahoma" panose="020B0604030504040204" pitchFamily="34" charset="0"/>
              </a:rPr>
              <a:t>públicos</a:t>
            </a:r>
            <a:endParaRPr lang="en-US" altLang="pt-BR" sz="2800" dirty="0">
              <a:latin typeface="Tahoma" panose="020B0604030504040204" pitchFamily="34" charset="0"/>
            </a:endParaRPr>
          </a:p>
          <a:p>
            <a:pPr>
              <a:lnSpc>
                <a:spcPct val="90000"/>
              </a:lnSpc>
            </a:pPr>
            <a:r>
              <a:rPr lang="en-US" altLang="pt-BR" sz="2800" dirty="0" err="1">
                <a:latin typeface="Tahoma" panose="020B0604030504040204" pitchFamily="34" charset="0"/>
              </a:rPr>
              <a:t>Todos</a:t>
            </a:r>
            <a:r>
              <a:rPr lang="en-US" altLang="pt-BR" sz="2800" dirty="0">
                <a:latin typeface="Tahoma" panose="020B0604030504040204" pitchFamily="34" charset="0"/>
              </a:rPr>
              <a:t> </a:t>
            </a:r>
            <a:r>
              <a:rPr lang="en-US" altLang="pt-BR" sz="2800" dirty="0" err="1">
                <a:latin typeface="Tahoma" panose="020B0604030504040204" pitchFamily="34" charset="0"/>
              </a:rPr>
              <a:t>os</a:t>
            </a:r>
            <a:r>
              <a:rPr lang="en-US" altLang="pt-BR" sz="2800" dirty="0">
                <a:latin typeface="Tahoma" panose="020B0604030504040204" pitchFamily="34" charset="0"/>
              </a:rPr>
              <a:t> </a:t>
            </a:r>
            <a:r>
              <a:rPr lang="en-US" altLang="pt-BR" sz="2800" dirty="0" err="1">
                <a:latin typeface="Tahoma" panose="020B0604030504040204" pitchFamily="34" charset="0"/>
              </a:rPr>
              <a:t>participantes</a:t>
            </a:r>
            <a:r>
              <a:rPr lang="en-US" altLang="pt-BR" sz="2800" dirty="0">
                <a:latin typeface="Tahoma" panose="020B0604030504040204" pitchFamily="34" charset="0"/>
              </a:rPr>
              <a:t> da </a:t>
            </a:r>
            <a:r>
              <a:rPr lang="en-US" altLang="pt-BR" sz="2800" dirty="0" err="1">
                <a:latin typeface="Tahoma" panose="020B0604030504040204" pitchFamily="34" charset="0"/>
              </a:rPr>
              <a:t>coreografia</a:t>
            </a:r>
            <a:r>
              <a:rPr lang="en-US" altLang="pt-BR" sz="2800" dirty="0">
                <a:latin typeface="Tahoma" panose="020B0604030504040204" pitchFamily="34" charset="0"/>
              </a:rPr>
              <a:t> </a:t>
            </a:r>
            <a:r>
              <a:rPr lang="en-US" altLang="pt-BR" sz="2800" dirty="0" err="1">
                <a:latin typeface="Tahoma" panose="020B0604030504040204" pitchFamily="34" charset="0"/>
              </a:rPr>
              <a:t>precisam</a:t>
            </a:r>
            <a:r>
              <a:rPr lang="en-US" altLang="pt-BR" sz="2800" dirty="0">
                <a:latin typeface="Tahoma" panose="020B0604030504040204" pitchFamily="34" charset="0"/>
              </a:rPr>
              <a:t> </a:t>
            </a:r>
            <a:r>
              <a:rPr lang="en-US" altLang="pt-BR" sz="2800" dirty="0" err="1">
                <a:latin typeface="Tahoma" panose="020B0604030504040204" pitchFamily="34" charset="0"/>
              </a:rPr>
              <a:t>estar</a:t>
            </a:r>
            <a:r>
              <a:rPr lang="en-US" altLang="pt-BR" sz="2800" dirty="0">
                <a:latin typeface="Tahoma" panose="020B0604030504040204" pitchFamily="34" charset="0"/>
              </a:rPr>
              <a:t> </a:t>
            </a:r>
            <a:r>
              <a:rPr lang="en-US" altLang="pt-BR" sz="2800" dirty="0" err="1">
                <a:latin typeface="Tahoma" panose="020B0604030504040204" pitchFamily="34" charset="0"/>
              </a:rPr>
              <a:t>cientes</a:t>
            </a:r>
            <a:r>
              <a:rPr lang="en-US" altLang="pt-BR" sz="2800" dirty="0">
                <a:latin typeface="Tahoma" panose="020B0604030504040204" pitchFamily="34" charset="0"/>
              </a:rPr>
              <a:t> do </a:t>
            </a:r>
            <a:r>
              <a:rPr lang="en-US" altLang="pt-BR" sz="2800" dirty="0" err="1">
                <a:latin typeface="Tahoma" panose="020B0604030504040204" pitchFamily="34" charset="0"/>
              </a:rPr>
              <a:t>processo</a:t>
            </a:r>
            <a:r>
              <a:rPr lang="en-US" altLang="pt-BR" sz="2800" dirty="0">
                <a:latin typeface="Tahoma" panose="020B0604030504040204" pitchFamily="34" charset="0"/>
              </a:rPr>
              <a:t> de </a:t>
            </a:r>
            <a:r>
              <a:rPr lang="en-US" altLang="pt-BR" sz="2800" dirty="0" err="1">
                <a:latin typeface="Tahoma" panose="020B0604030504040204" pitchFamily="34" charset="0"/>
              </a:rPr>
              <a:t>negócio</a:t>
            </a:r>
            <a:r>
              <a:rPr lang="en-US" altLang="pt-BR" sz="2800" dirty="0">
                <a:latin typeface="Tahoma" panose="020B0604030504040204" pitchFamily="34" charset="0"/>
              </a:rPr>
              <a:t>, </a:t>
            </a:r>
            <a:r>
              <a:rPr lang="en-US" altLang="pt-BR" sz="2800" dirty="0" err="1">
                <a:latin typeface="Tahoma" panose="020B0604030504040204" pitchFamily="34" charset="0"/>
              </a:rPr>
              <a:t>operações</a:t>
            </a:r>
            <a:r>
              <a:rPr lang="en-US" altLang="pt-BR" sz="2800" dirty="0">
                <a:latin typeface="Tahoma" panose="020B0604030504040204" pitchFamily="34" charset="0"/>
              </a:rPr>
              <a:t> a </a:t>
            </a:r>
            <a:r>
              <a:rPr lang="en-US" altLang="pt-BR" sz="2800" dirty="0" err="1">
                <a:latin typeface="Tahoma" panose="020B0604030504040204" pitchFamily="34" charset="0"/>
              </a:rPr>
              <a:t>executar</a:t>
            </a:r>
            <a:r>
              <a:rPr lang="en-US" altLang="pt-BR" sz="2800" dirty="0">
                <a:latin typeface="Tahoma" panose="020B0604030504040204" pitchFamily="34" charset="0"/>
              </a:rPr>
              <a:t>, </a:t>
            </a:r>
            <a:r>
              <a:rPr lang="en-US" altLang="pt-BR" sz="2800" dirty="0" err="1">
                <a:latin typeface="Tahoma" panose="020B0604030504040204" pitchFamily="34" charset="0"/>
              </a:rPr>
              <a:t>mensagens</a:t>
            </a:r>
            <a:r>
              <a:rPr lang="en-US" altLang="pt-BR" sz="2800" dirty="0">
                <a:latin typeface="Tahoma" panose="020B0604030504040204" pitchFamily="34" charset="0"/>
              </a:rPr>
              <a:t> de </a:t>
            </a:r>
            <a:r>
              <a:rPr lang="en-US" altLang="pt-BR" sz="2800" dirty="0" err="1">
                <a:latin typeface="Tahoma" panose="020B0604030504040204" pitchFamily="34" charset="0"/>
              </a:rPr>
              <a:t>troca</a:t>
            </a:r>
            <a:r>
              <a:rPr lang="en-US" altLang="pt-BR" sz="2800" dirty="0">
                <a:latin typeface="Tahoma" panose="020B0604030504040204" pitchFamily="34" charset="0"/>
              </a:rPr>
              <a:t>, e o </a:t>
            </a:r>
            <a:r>
              <a:rPr lang="en-US" altLang="pt-BR" sz="2800" dirty="0" err="1">
                <a:latin typeface="Tahoma" panose="020B0604030504040204" pitchFamily="34" charset="0"/>
              </a:rPr>
              <a:t>momento</a:t>
            </a:r>
            <a:r>
              <a:rPr lang="en-US" altLang="pt-BR" sz="2800" dirty="0">
                <a:latin typeface="Tahoma" panose="020B0604030504040204" pitchFamily="34" charset="0"/>
              </a:rPr>
              <a:t> de </a:t>
            </a:r>
            <a:r>
              <a:rPr lang="en-US" altLang="pt-BR" sz="2800" dirty="0" err="1">
                <a:latin typeface="Tahoma" panose="020B0604030504040204" pitchFamily="34" charset="0"/>
              </a:rPr>
              <a:t>troca</a:t>
            </a:r>
            <a:r>
              <a:rPr lang="en-US" altLang="pt-BR" sz="2800" dirty="0">
                <a:latin typeface="Tahoma" panose="020B0604030504040204" pitchFamily="34" charset="0"/>
              </a:rPr>
              <a:t> de </a:t>
            </a:r>
            <a:r>
              <a:rPr lang="en-US" altLang="pt-BR" sz="2800" dirty="0" err="1">
                <a:latin typeface="Tahoma" panose="020B0604030504040204" pitchFamily="34" charset="0"/>
              </a:rPr>
              <a:t>mensagens</a:t>
            </a:r>
            <a:r>
              <a:rPr lang="en-US" altLang="pt-BR" sz="2800" dirty="0">
                <a:latin typeface="Tahoma" panose="020B0604030504040204" pitchFamily="34" charset="0"/>
              </a:rPr>
              <a:t>. </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BAA582BD-D51E-407B-A343-E96EADEF3B3E}"/>
              </a:ext>
            </a:extLst>
          </p:cNvPr>
          <p:cNvSpPr>
            <a:spLocks noGrp="1" noChangeArrowheads="1"/>
          </p:cNvSpPr>
          <p:nvPr>
            <p:ph type="title"/>
          </p:nvPr>
        </p:nvSpPr>
        <p:spPr/>
        <p:txBody>
          <a:bodyPr/>
          <a:lstStyle/>
          <a:p>
            <a:r>
              <a:rPr lang="en-US" altLang="pt-BR" sz="5400" dirty="0" err="1">
                <a:cs typeface="Arial" panose="020B0604020202020204" pitchFamily="34" charset="0"/>
              </a:rPr>
              <a:t>Coreografia</a:t>
            </a:r>
            <a:endParaRPr lang="en-US" altLang="pt-BR" sz="5400" dirty="0">
              <a:cs typeface="Arial" panose="020B0604020202020204" pitchFamily="34" charset="0"/>
            </a:endParaRPr>
          </a:p>
        </p:txBody>
      </p:sp>
      <p:pic>
        <p:nvPicPr>
          <p:cNvPr id="35843" name="Picture 3" descr="figure 2">
            <a:extLst>
              <a:ext uri="{FF2B5EF4-FFF2-40B4-BE49-F238E27FC236}">
                <a16:creationId xmlns:a16="http://schemas.microsoft.com/office/drawing/2014/main" id="{390432E5-2777-42CC-AA55-D4ED27D9D0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2062956"/>
            <a:ext cx="6613525" cy="3192463"/>
          </a:xfrm>
          <a:prstGeom prst="rect">
            <a:avLst/>
          </a:prstGeom>
          <a:noFill/>
          <a:extLst>
            <a:ext uri="{909E8E84-426E-40DD-AFC4-6F175D3DCCD1}">
              <a14:hiddenFill xmlns:a14="http://schemas.microsoft.com/office/drawing/2010/main">
                <a:solidFill>
                  <a:srgbClr val="FFFFFF"/>
                </a:solidFill>
              </a14:hiddenFill>
            </a:ext>
          </a:extLst>
        </p:spPr>
      </p:pic>
      <p:sp>
        <p:nvSpPr>
          <p:cNvPr id="35844" name="Text Box 4">
            <a:extLst>
              <a:ext uri="{FF2B5EF4-FFF2-40B4-BE49-F238E27FC236}">
                <a16:creationId xmlns:a16="http://schemas.microsoft.com/office/drawing/2014/main" id="{EC0947CE-F91F-4547-BF23-FF1B8288265C}"/>
              </a:ext>
            </a:extLst>
          </p:cNvPr>
          <p:cNvSpPr txBox="1">
            <a:spLocks noChangeArrowheads="1"/>
          </p:cNvSpPr>
          <p:nvPr/>
        </p:nvSpPr>
        <p:spPr bwMode="auto">
          <a:xfrm>
            <a:off x="6660232" y="2420784"/>
            <a:ext cx="1225574" cy="338554"/>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spcBef>
                <a:spcPct val="50000"/>
              </a:spcBef>
            </a:pPr>
            <a:r>
              <a:rPr lang="en-US" altLang="pt-BR" sz="1600" dirty="0">
                <a:latin typeface="Arial" panose="020B0604020202020204" pitchFamily="34" charset="0"/>
                <a:cs typeface="Times New Roman" panose="02020603050405020304" pitchFamily="18" charset="0"/>
              </a:rPr>
              <a:t>1. </a:t>
            </a:r>
            <a:r>
              <a:rPr lang="en-US" altLang="pt-BR" sz="1600" dirty="0" err="1">
                <a:latin typeface="Arial" panose="020B0604020202020204" pitchFamily="34" charset="0"/>
                <a:cs typeface="Times New Roman" panose="02020603050405020304" pitchFamily="18" charset="0"/>
              </a:rPr>
              <a:t>Invocar</a:t>
            </a:r>
            <a:endParaRPr lang="en-US" altLang="pt-BR" sz="1600" dirty="0">
              <a:latin typeface="Arial" panose="020B0604020202020204" pitchFamily="34" charset="0"/>
              <a:cs typeface="Times New Roman" panose="02020603050405020304" pitchFamily="18" charset="0"/>
            </a:endParaRPr>
          </a:p>
        </p:txBody>
      </p:sp>
      <p:sp>
        <p:nvSpPr>
          <p:cNvPr id="35845" name="Text Box 5">
            <a:extLst>
              <a:ext uri="{FF2B5EF4-FFF2-40B4-BE49-F238E27FC236}">
                <a16:creationId xmlns:a16="http://schemas.microsoft.com/office/drawing/2014/main" id="{841E9813-1BA1-41E8-9162-05A92AA4E09A}"/>
              </a:ext>
            </a:extLst>
          </p:cNvPr>
          <p:cNvSpPr txBox="1">
            <a:spLocks noChangeArrowheads="1"/>
          </p:cNvSpPr>
          <p:nvPr/>
        </p:nvSpPr>
        <p:spPr bwMode="auto">
          <a:xfrm>
            <a:off x="6444208" y="4437216"/>
            <a:ext cx="1169887" cy="338554"/>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spcBef>
                <a:spcPct val="50000"/>
              </a:spcBef>
            </a:pPr>
            <a:r>
              <a:rPr lang="en-US" altLang="pt-BR" sz="1600" dirty="0">
                <a:latin typeface="Arial" panose="020B0604020202020204" pitchFamily="34" charset="0"/>
                <a:cs typeface="Times New Roman" panose="02020603050405020304" pitchFamily="18" charset="0"/>
              </a:rPr>
              <a:t>2. </a:t>
            </a:r>
            <a:r>
              <a:rPr lang="en-US" altLang="pt-BR" sz="1600" dirty="0" err="1">
                <a:latin typeface="Arial" panose="020B0604020202020204" pitchFamily="34" charset="0"/>
                <a:cs typeface="Times New Roman" panose="02020603050405020304" pitchFamily="18" charset="0"/>
              </a:rPr>
              <a:t>Invocar</a:t>
            </a:r>
            <a:endParaRPr lang="en-US" altLang="pt-BR" sz="1600" dirty="0">
              <a:latin typeface="Arial" panose="020B0604020202020204" pitchFamily="34" charset="0"/>
              <a:cs typeface="Times New Roman" panose="02020603050405020304" pitchFamily="18" charset="0"/>
            </a:endParaRPr>
          </a:p>
        </p:txBody>
      </p:sp>
      <p:sp>
        <p:nvSpPr>
          <p:cNvPr id="35846" name="Text Box 6">
            <a:extLst>
              <a:ext uri="{FF2B5EF4-FFF2-40B4-BE49-F238E27FC236}">
                <a16:creationId xmlns:a16="http://schemas.microsoft.com/office/drawing/2014/main" id="{D26DCBA7-AB67-4C71-98BB-10A0DBD75C20}"/>
              </a:ext>
            </a:extLst>
          </p:cNvPr>
          <p:cNvSpPr txBox="1">
            <a:spLocks noChangeArrowheads="1"/>
          </p:cNvSpPr>
          <p:nvPr/>
        </p:nvSpPr>
        <p:spPr bwMode="auto">
          <a:xfrm>
            <a:off x="2377572" y="4445717"/>
            <a:ext cx="1169887" cy="338554"/>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spcBef>
                <a:spcPct val="50000"/>
              </a:spcBef>
            </a:pPr>
            <a:r>
              <a:rPr lang="en-US" altLang="pt-BR" sz="1600" dirty="0">
                <a:latin typeface="Arial" panose="020B0604020202020204" pitchFamily="34" charset="0"/>
                <a:cs typeface="Times New Roman" panose="02020603050405020304" pitchFamily="18" charset="0"/>
              </a:rPr>
              <a:t>4. </a:t>
            </a:r>
            <a:r>
              <a:rPr lang="en-US" altLang="pt-BR" sz="1600" dirty="0" err="1">
                <a:latin typeface="Arial" panose="020B0604020202020204" pitchFamily="34" charset="0"/>
                <a:cs typeface="Times New Roman" panose="02020603050405020304" pitchFamily="18" charset="0"/>
              </a:rPr>
              <a:t>Invocar</a:t>
            </a:r>
            <a:endParaRPr lang="en-US" altLang="pt-BR" sz="1600" dirty="0">
              <a:latin typeface="Arial" panose="020B0604020202020204" pitchFamily="34" charset="0"/>
              <a:cs typeface="Times New Roman" panose="02020603050405020304" pitchFamily="18" charset="0"/>
            </a:endParaRPr>
          </a:p>
        </p:txBody>
      </p:sp>
      <p:sp>
        <p:nvSpPr>
          <p:cNvPr id="35847" name="Text Box 7">
            <a:extLst>
              <a:ext uri="{FF2B5EF4-FFF2-40B4-BE49-F238E27FC236}">
                <a16:creationId xmlns:a16="http://schemas.microsoft.com/office/drawing/2014/main" id="{0E2E7603-6ABD-4C2B-BD0C-383193E7E323}"/>
              </a:ext>
            </a:extLst>
          </p:cNvPr>
          <p:cNvSpPr txBox="1">
            <a:spLocks noChangeArrowheads="1"/>
          </p:cNvSpPr>
          <p:nvPr/>
        </p:nvSpPr>
        <p:spPr bwMode="auto">
          <a:xfrm>
            <a:off x="2401888" y="2574925"/>
            <a:ext cx="1169888" cy="338554"/>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spcBef>
                <a:spcPct val="50000"/>
              </a:spcBef>
            </a:pPr>
            <a:r>
              <a:rPr lang="en-US" altLang="pt-BR" sz="1600" dirty="0">
                <a:latin typeface="Arial" panose="020B0604020202020204" pitchFamily="34" charset="0"/>
                <a:cs typeface="Times New Roman" panose="02020603050405020304" pitchFamily="18" charset="0"/>
              </a:rPr>
              <a:t>5. </a:t>
            </a:r>
            <a:r>
              <a:rPr lang="en-US" altLang="pt-BR" sz="1600" dirty="0" err="1">
                <a:latin typeface="Arial" panose="020B0604020202020204" pitchFamily="34" charset="0"/>
                <a:cs typeface="Times New Roman" panose="02020603050405020304" pitchFamily="18" charset="0"/>
              </a:rPr>
              <a:t>Invocar</a:t>
            </a:r>
            <a:endParaRPr lang="en-US" altLang="pt-BR" sz="1600" dirty="0">
              <a:latin typeface="Arial" panose="020B0604020202020204" pitchFamily="34" charset="0"/>
              <a:cs typeface="Times New Roman" panose="02020603050405020304" pitchFamily="18" charset="0"/>
            </a:endParaRPr>
          </a:p>
        </p:txBody>
      </p:sp>
      <p:sp>
        <p:nvSpPr>
          <p:cNvPr id="35848" name="Text Box 8">
            <a:extLst>
              <a:ext uri="{FF2B5EF4-FFF2-40B4-BE49-F238E27FC236}">
                <a16:creationId xmlns:a16="http://schemas.microsoft.com/office/drawing/2014/main" id="{8758ADF2-4FE0-4C01-B63A-514799B1019A}"/>
              </a:ext>
            </a:extLst>
          </p:cNvPr>
          <p:cNvSpPr txBox="1">
            <a:spLocks noChangeArrowheads="1"/>
          </p:cNvSpPr>
          <p:nvPr/>
        </p:nvSpPr>
        <p:spPr bwMode="auto">
          <a:xfrm>
            <a:off x="4891568" y="3668693"/>
            <a:ext cx="1417042" cy="338554"/>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spcBef>
                <a:spcPct val="50000"/>
              </a:spcBef>
            </a:pPr>
            <a:r>
              <a:rPr lang="en-US" altLang="pt-BR" sz="1600" dirty="0">
                <a:latin typeface="Arial" panose="020B0604020202020204" pitchFamily="34" charset="0"/>
                <a:cs typeface="Times New Roman" panose="02020603050405020304" pitchFamily="18" charset="0"/>
              </a:rPr>
              <a:t>3. Responder</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932FD1CF-CB1B-49F9-BA1C-209D9DCF3709}"/>
              </a:ext>
            </a:extLst>
          </p:cNvPr>
          <p:cNvSpPr>
            <a:spLocks noGrp="1" noChangeArrowheads="1"/>
          </p:cNvSpPr>
          <p:nvPr>
            <p:ph type="title"/>
          </p:nvPr>
        </p:nvSpPr>
        <p:spPr/>
        <p:txBody>
          <a:bodyPr/>
          <a:lstStyle/>
          <a:p>
            <a:r>
              <a:rPr lang="en-US" altLang="pt-BR" dirty="0" err="1">
                <a:cs typeface="Arial" panose="020B0604020202020204" pitchFamily="34" charset="0"/>
              </a:rPr>
              <a:t>Orquestração</a:t>
            </a:r>
            <a:r>
              <a:rPr lang="en-US" altLang="pt-BR" dirty="0">
                <a:cs typeface="Arial" panose="020B0604020202020204" pitchFamily="34" charset="0"/>
              </a:rPr>
              <a:t> vs </a:t>
            </a:r>
            <a:r>
              <a:rPr lang="en-US" altLang="pt-BR" dirty="0" err="1">
                <a:cs typeface="Arial" panose="020B0604020202020204" pitchFamily="34" charset="0"/>
              </a:rPr>
              <a:t>Coreografia</a:t>
            </a:r>
            <a:endParaRPr lang="en-US" altLang="pt-BR" dirty="0">
              <a:cs typeface="Arial" panose="020B0604020202020204" pitchFamily="34" charset="0"/>
            </a:endParaRPr>
          </a:p>
        </p:txBody>
      </p:sp>
      <p:sp>
        <p:nvSpPr>
          <p:cNvPr id="36867" name="Rectangle 3">
            <a:extLst>
              <a:ext uri="{FF2B5EF4-FFF2-40B4-BE49-F238E27FC236}">
                <a16:creationId xmlns:a16="http://schemas.microsoft.com/office/drawing/2014/main" id="{4D969A83-3622-4EA4-8645-CC6DCE3395AE}"/>
              </a:ext>
            </a:extLst>
          </p:cNvPr>
          <p:cNvSpPr>
            <a:spLocks noGrp="1" noChangeArrowheads="1"/>
          </p:cNvSpPr>
          <p:nvPr>
            <p:ph type="body" idx="1"/>
          </p:nvPr>
        </p:nvSpPr>
        <p:spPr>
          <a:xfrm>
            <a:off x="990600" y="1676400"/>
            <a:ext cx="7964488" cy="4324350"/>
          </a:xfrm>
        </p:spPr>
        <p:txBody>
          <a:bodyPr>
            <a:normAutofit lnSpcReduction="10000"/>
          </a:bodyPr>
          <a:lstStyle/>
          <a:p>
            <a:pPr>
              <a:lnSpc>
                <a:spcPct val="90000"/>
              </a:lnSpc>
            </a:pPr>
            <a:r>
              <a:rPr lang="en-US" altLang="pt-BR" sz="2800" dirty="0">
                <a:latin typeface="Tahoma" panose="020B0604030504040204" pitchFamily="34" charset="0"/>
              </a:rPr>
              <a:t>A </a:t>
            </a:r>
            <a:r>
              <a:rPr lang="en-US" altLang="pt-BR" sz="2800" dirty="0" err="1">
                <a:latin typeface="Tahoma" panose="020B0604030504040204" pitchFamily="34" charset="0"/>
              </a:rPr>
              <a:t>partir</a:t>
            </a:r>
            <a:r>
              <a:rPr lang="en-US" altLang="pt-BR" sz="2800" dirty="0">
                <a:latin typeface="Tahoma" panose="020B0604030504040204" pitchFamily="34" charset="0"/>
              </a:rPr>
              <a:t> da </a:t>
            </a:r>
            <a:r>
              <a:rPr lang="en-US" altLang="pt-BR" sz="2800" dirty="0" err="1">
                <a:latin typeface="Tahoma" panose="020B0604030504040204" pitchFamily="34" charset="0"/>
              </a:rPr>
              <a:t>perspectiva</a:t>
            </a:r>
            <a:r>
              <a:rPr lang="en-US" altLang="pt-BR" sz="2800" dirty="0">
                <a:latin typeface="Tahoma" panose="020B0604030504040204" pitchFamily="34" charset="0"/>
              </a:rPr>
              <a:t> de </a:t>
            </a:r>
            <a:r>
              <a:rPr lang="en-US" altLang="pt-BR" sz="2800" dirty="0" err="1">
                <a:latin typeface="Tahoma" panose="020B0604030504040204" pitchFamily="34" charset="0"/>
              </a:rPr>
              <a:t>compor</a:t>
            </a:r>
            <a:r>
              <a:rPr lang="en-US" altLang="pt-BR" sz="2800" dirty="0">
                <a:latin typeface="Tahoma" panose="020B0604030504040204" pitchFamily="34" charset="0"/>
              </a:rPr>
              <a:t> Web Services para </a:t>
            </a:r>
            <a:r>
              <a:rPr lang="en-US" altLang="pt-BR" sz="2800" dirty="0" err="1">
                <a:latin typeface="Tahoma" panose="020B0604030504040204" pitchFamily="34" charset="0"/>
              </a:rPr>
              <a:t>executar</a:t>
            </a:r>
            <a:r>
              <a:rPr lang="en-US" altLang="pt-BR" sz="2800" dirty="0">
                <a:latin typeface="Tahoma" panose="020B0604030504040204" pitchFamily="34" charset="0"/>
              </a:rPr>
              <a:t> </a:t>
            </a:r>
            <a:r>
              <a:rPr lang="en-US" altLang="pt-BR" sz="2800" dirty="0" err="1">
                <a:latin typeface="Tahoma" panose="020B0604030504040204" pitchFamily="34" charset="0"/>
              </a:rPr>
              <a:t>processos</a:t>
            </a:r>
            <a:r>
              <a:rPr lang="en-US" altLang="pt-BR" sz="2800" dirty="0">
                <a:latin typeface="Tahoma" panose="020B0604030504040204" pitchFamily="34" charset="0"/>
              </a:rPr>
              <a:t> de </a:t>
            </a:r>
            <a:r>
              <a:rPr lang="en-US" altLang="pt-BR" sz="2800" dirty="0" err="1">
                <a:latin typeface="Tahoma" panose="020B0604030504040204" pitchFamily="34" charset="0"/>
              </a:rPr>
              <a:t>negócios</a:t>
            </a:r>
            <a:r>
              <a:rPr lang="en-US" altLang="pt-BR" sz="2800" dirty="0">
                <a:latin typeface="Tahoma" panose="020B0604030504040204" pitchFamily="34" charset="0"/>
              </a:rPr>
              <a:t>, a </a:t>
            </a:r>
            <a:r>
              <a:rPr lang="en-US" altLang="pt-BR" sz="2800" dirty="0" err="1">
                <a:latin typeface="Tahoma" panose="020B0604030504040204" pitchFamily="34" charset="0"/>
              </a:rPr>
              <a:t>orquestração</a:t>
            </a:r>
            <a:r>
              <a:rPr lang="en-US" altLang="pt-BR" sz="2800" dirty="0">
                <a:latin typeface="Tahoma" panose="020B0604030504040204" pitchFamily="34" charset="0"/>
              </a:rPr>
              <a:t> é um </a:t>
            </a:r>
            <a:r>
              <a:rPr lang="en-US" altLang="pt-BR" sz="2800" dirty="0" err="1">
                <a:latin typeface="Tahoma" panose="020B0604030504040204" pitchFamily="34" charset="0"/>
              </a:rPr>
              <a:t>paradigma</a:t>
            </a:r>
            <a:r>
              <a:rPr lang="en-US" altLang="pt-BR" sz="2800" dirty="0">
                <a:latin typeface="Tahoma" panose="020B0604030504040204" pitchFamily="34" charset="0"/>
              </a:rPr>
              <a:t> </a:t>
            </a:r>
            <a:r>
              <a:rPr lang="en-US" altLang="pt-BR" sz="2800" dirty="0" err="1">
                <a:latin typeface="Tahoma" panose="020B0604030504040204" pitchFamily="34" charset="0"/>
              </a:rPr>
              <a:t>mais</a:t>
            </a:r>
            <a:r>
              <a:rPr lang="en-US" altLang="pt-BR" sz="2800" dirty="0">
                <a:latin typeface="Tahoma" panose="020B0604030504040204" pitchFamily="34" charset="0"/>
              </a:rPr>
              <a:t> </a:t>
            </a:r>
            <a:r>
              <a:rPr lang="en-US" altLang="pt-BR" sz="2800" dirty="0" err="1">
                <a:latin typeface="Tahoma" panose="020B0604030504040204" pitchFamily="34" charset="0"/>
              </a:rPr>
              <a:t>flexível</a:t>
            </a:r>
            <a:r>
              <a:rPr lang="en-US" altLang="pt-BR" sz="2800" dirty="0">
                <a:latin typeface="Tahoma" panose="020B0604030504040204" pitchFamily="34" charset="0"/>
              </a:rPr>
              <a:t> e </a:t>
            </a:r>
            <a:r>
              <a:rPr lang="en-US" altLang="pt-BR" sz="2800" dirty="0" err="1">
                <a:latin typeface="Tahoma" panose="020B0604030504040204" pitchFamily="34" charset="0"/>
              </a:rPr>
              <a:t>tem</a:t>
            </a:r>
            <a:r>
              <a:rPr lang="en-US" altLang="pt-BR" sz="2800" dirty="0">
                <a:latin typeface="Tahoma" panose="020B0604030504040204" pitchFamily="34" charset="0"/>
              </a:rPr>
              <a:t> as </a:t>
            </a:r>
            <a:r>
              <a:rPr lang="en-US" altLang="pt-BR" sz="2800" dirty="0" err="1">
                <a:latin typeface="Tahoma" panose="020B0604030504040204" pitchFamily="34" charset="0"/>
              </a:rPr>
              <a:t>seguintes</a:t>
            </a:r>
            <a:r>
              <a:rPr lang="en-US" altLang="pt-BR" sz="2800" dirty="0">
                <a:latin typeface="Tahoma" panose="020B0604030504040204" pitchFamily="34" charset="0"/>
              </a:rPr>
              <a:t> </a:t>
            </a:r>
            <a:r>
              <a:rPr lang="en-US" altLang="pt-BR" sz="2800" dirty="0" err="1">
                <a:latin typeface="Tahoma" panose="020B0604030504040204" pitchFamily="34" charset="0"/>
              </a:rPr>
              <a:t>vantagens</a:t>
            </a:r>
            <a:r>
              <a:rPr lang="en-US" altLang="pt-BR" sz="2800" dirty="0">
                <a:latin typeface="Tahoma" panose="020B0604030504040204" pitchFamily="34" charset="0"/>
              </a:rPr>
              <a:t> </a:t>
            </a:r>
            <a:r>
              <a:rPr lang="en-US" altLang="pt-BR" sz="2800" dirty="0" err="1">
                <a:latin typeface="Tahoma" panose="020B0604030504040204" pitchFamily="34" charset="0"/>
              </a:rPr>
              <a:t>sobre</a:t>
            </a:r>
            <a:r>
              <a:rPr lang="en-US" altLang="pt-BR" sz="2800" dirty="0">
                <a:latin typeface="Tahoma" panose="020B0604030504040204" pitchFamily="34" charset="0"/>
              </a:rPr>
              <a:t> </a:t>
            </a:r>
            <a:r>
              <a:rPr lang="en-US" altLang="pt-BR" sz="2800" dirty="0" err="1">
                <a:latin typeface="Tahoma" panose="020B0604030504040204" pitchFamily="34" charset="0"/>
              </a:rPr>
              <a:t>coreografia</a:t>
            </a:r>
            <a:r>
              <a:rPr lang="en-US" altLang="pt-BR" sz="2800" dirty="0">
                <a:latin typeface="Tahoma" panose="020B0604030504040204" pitchFamily="34" charset="0"/>
              </a:rPr>
              <a:t>: </a:t>
            </a:r>
          </a:p>
          <a:p>
            <a:pPr lvl="1">
              <a:lnSpc>
                <a:spcPct val="90000"/>
              </a:lnSpc>
            </a:pPr>
            <a:r>
              <a:rPr lang="en-US" altLang="pt-BR" sz="2400" dirty="0">
                <a:latin typeface="Tahoma" panose="020B0604030504040204" pitchFamily="34" charset="0"/>
              </a:rPr>
              <a:t>A </a:t>
            </a:r>
            <a:r>
              <a:rPr lang="en-US" altLang="pt-BR" sz="2400" dirty="0" err="1">
                <a:latin typeface="Tahoma" panose="020B0604030504040204" pitchFamily="34" charset="0"/>
              </a:rPr>
              <a:t>coordenação</a:t>
            </a:r>
            <a:r>
              <a:rPr lang="en-US" altLang="pt-BR" sz="2400" dirty="0">
                <a:latin typeface="Tahoma" panose="020B0604030504040204" pitchFamily="34" charset="0"/>
              </a:rPr>
              <a:t> dos </a:t>
            </a:r>
            <a:r>
              <a:rPr lang="en-US" altLang="pt-BR" sz="2400" dirty="0" err="1">
                <a:latin typeface="Tahoma" panose="020B0604030504040204" pitchFamily="34" charset="0"/>
              </a:rPr>
              <a:t>processos</a:t>
            </a:r>
            <a:r>
              <a:rPr lang="en-US" altLang="pt-BR" sz="2400" dirty="0">
                <a:latin typeface="Tahoma" panose="020B0604030504040204" pitchFamily="34" charset="0"/>
              </a:rPr>
              <a:t> </a:t>
            </a:r>
            <a:r>
              <a:rPr lang="en-US" altLang="pt-BR" sz="2400" dirty="0" err="1">
                <a:latin typeface="Tahoma" panose="020B0604030504040204" pitchFamily="34" charset="0"/>
              </a:rPr>
              <a:t>componentes</a:t>
            </a:r>
            <a:r>
              <a:rPr lang="en-US" altLang="pt-BR" sz="2400" dirty="0">
                <a:latin typeface="Tahoma" panose="020B0604030504040204" pitchFamily="34" charset="0"/>
              </a:rPr>
              <a:t> é </a:t>
            </a:r>
            <a:r>
              <a:rPr lang="en-US" altLang="pt-BR" sz="2400" dirty="0" err="1">
                <a:latin typeface="Tahoma" panose="020B0604030504040204" pitchFamily="34" charset="0"/>
              </a:rPr>
              <a:t>gerenciado</a:t>
            </a:r>
            <a:r>
              <a:rPr lang="en-US" altLang="pt-BR" sz="2400" dirty="0">
                <a:latin typeface="Tahoma" panose="020B0604030504040204" pitchFamily="34" charset="0"/>
              </a:rPr>
              <a:t> </a:t>
            </a:r>
            <a:r>
              <a:rPr lang="en-US" altLang="pt-BR" sz="2400" dirty="0" err="1">
                <a:latin typeface="Tahoma" panose="020B0604030504040204" pitchFamily="34" charset="0"/>
              </a:rPr>
              <a:t>centralmente</a:t>
            </a:r>
            <a:r>
              <a:rPr lang="en-US" altLang="pt-BR" sz="2400" dirty="0">
                <a:latin typeface="Tahoma" panose="020B0604030504040204" pitchFamily="34" charset="0"/>
              </a:rPr>
              <a:t> por um </a:t>
            </a:r>
            <a:r>
              <a:rPr lang="en-US" altLang="pt-BR" sz="2400" dirty="0" err="1">
                <a:latin typeface="Tahoma" panose="020B0604030504040204" pitchFamily="34" charset="0"/>
              </a:rPr>
              <a:t>coordenador</a:t>
            </a:r>
            <a:r>
              <a:rPr lang="en-US" altLang="pt-BR" sz="2400" dirty="0">
                <a:latin typeface="Tahoma" panose="020B0604030504040204" pitchFamily="34" charset="0"/>
              </a:rPr>
              <a:t> </a:t>
            </a:r>
            <a:r>
              <a:rPr lang="en-US" altLang="pt-BR" sz="2400" dirty="0" err="1">
                <a:latin typeface="Tahoma" panose="020B0604030504040204" pitchFamily="34" charset="0"/>
              </a:rPr>
              <a:t>conhecido</a:t>
            </a:r>
            <a:r>
              <a:rPr lang="en-US" altLang="pt-BR" sz="2400" dirty="0">
                <a:latin typeface="Tahoma" panose="020B0604030504040204" pitchFamily="34" charset="0"/>
              </a:rPr>
              <a:t>. </a:t>
            </a:r>
          </a:p>
          <a:p>
            <a:pPr lvl="1">
              <a:lnSpc>
                <a:spcPct val="90000"/>
              </a:lnSpc>
            </a:pPr>
            <a:r>
              <a:rPr lang="en-US" altLang="pt-BR" sz="2400" dirty="0">
                <a:latin typeface="Tahoma" panose="020B0604030504040204" pitchFamily="34" charset="0"/>
              </a:rPr>
              <a:t>Web services </a:t>
            </a:r>
            <a:r>
              <a:rPr lang="en-US" altLang="pt-BR" sz="2400" dirty="0" err="1">
                <a:latin typeface="Tahoma" panose="020B0604030504040204" pitchFamily="34" charset="0"/>
              </a:rPr>
              <a:t>podem</a:t>
            </a:r>
            <a:r>
              <a:rPr lang="en-US" altLang="pt-BR" sz="2400" dirty="0">
                <a:latin typeface="Tahoma" panose="020B0604030504040204" pitchFamily="34" charset="0"/>
              </a:rPr>
              <a:t> ser </a:t>
            </a:r>
            <a:r>
              <a:rPr lang="en-US" altLang="pt-BR" sz="2400" dirty="0" err="1">
                <a:latin typeface="Tahoma" panose="020B0604030504040204" pitchFamily="34" charset="0"/>
              </a:rPr>
              <a:t>incorporados</a:t>
            </a:r>
            <a:r>
              <a:rPr lang="en-US" altLang="pt-BR" sz="2400" dirty="0">
                <a:latin typeface="Tahoma" panose="020B0604030504040204" pitchFamily="34" charset="0"/>
              </a:rPr>
              <a:t> </a:t>
            </a:r>
            <a:r>
              <a:rPr lang="en-US" altLang="pt-BR" sz="2400" dirty="0" err="1">
                <a:latin typeface="Tahoma" panose="020B0604030504040204" pitchFamily="34" charset="0"/>
              </a:rPr>
              <a:t>sem</a:t>
            </a:r>
            <a:r>
              <a:rPr lang="en-US" altLang="pt-BR" sz="2400" dirty="0">
                <a:latin typeface="Tahoma" panose="020B0604030504040204" pitchFamily="34" charset="0"/>
              </a:rPr>
              <a:t> </a:t>
            </a:r>
            <a:r>
              <a:rPr lang="en-US" altLang="pt-BR" sz="2400" dirty="0" err="1">
                <a:latin typeface="Tahoma" panose="020B0604030504040204" pitchFamily="34" charset="0"/>
              </a:rPr>
              <a:t>estar</a:t>
            </a:r>
            <a:r>
              <a:rPr lang="en-US" altLang="pt-BR" sz="2400" dirty="0">
                <a:latin typeface="Tahoma" panose="020B0604030504040204" pitchFamily="34" charset="0"/>
              </a:rPr>
              <a:t> </a:t>
            </a:r>
            <a:r>
              <a:rPr lang="en-US" altLang="pt-BR" sz="2400" dirty="0" err="1">
                <a:latin typeface="Tahoma" panose="020B0604030504040204" pitchFamily="34" charset="0"/>
              </a:rPr>
              <a:t>ciente</a:t>
            </a:r>
            <a:r>
              <a:rPr lang="en-US" altLang="pt-BR" sz="2400" dirty="0">
                <a:latin typeface="Tahoma" panose="020B0604030504040204" pitchFamily="34" charset="0"/>
              </a:rPr>
              <a:t> de que </a:t>
            </a:r>
            <a:r>
              <a:rPr lang="en-US" altLang="pt-BR" sz="2400" dirty="0" err="1">
                <a:latin typeface="Tahoma" panose="020B0604030504040204" pitchFamily="34" charset="0"/>
              </a:rPr>
              <a:t>eles</a:t>
            </a:r>
            <a:r>
              <a:rPr lang="en-US" altLang="pt-BR" sz="2400" dirty="0">
                <a:latin typeface="Tahoma" panose="020B0604030504040204" pitchFamily="34" charset="0"/>
              </a:rPr>
              <a:t> </a:t>
            </a:r>
            <a:r>
              <a:rPr lang="en-US" altLang="pt-BR" sz="2400" dirty="0" err="1">
                <a:latin typeface="Tahoma" panose="020B0604030504040204" pitchFamily="34" charset="0"/>
              </a:rPr>
              <a:t>estão</a:t>
            </a:r>
            <a:r>
              <a:rPr lang="en-US" altLang="pt-BR" sz="2400" dirty="0">
                <a:latin typeface="Tahoma" panose="020B0604030504040204" pitchFamily="34" charset="0"/>
              </a:rPr>
              <a:t> </a:t>
            </a:r>
            <a:r>
              <a:rPr lang="en-US" altLang="pt-BR" sz="2400" dirty="0" err="1">
                <a:latin typeface="Tahoma" panose="020B0604030504040204" pitchFamily="34" charset="0"/>
              </a:rPr>
              <a:t>participando</a:t>
            </a:r>
            <a:r>
              <a:rPr lang="en-US" altLang="pt-BR" sz="2400" dirty="0">
                <a:latin typeface="Tahoma" panose="020B0604030504040204" pitchFamily="34" charset="0"/>
              </a:rPr>
              <a:t> de um </a:t>
            </a:r>
            <a:r>
              <a:rPr lang="en-US" altLang="pt-BR" sz="2400" dirty="0" err="1">
                <a:latin typeface="Tahoma" panose="020B0604030504040204" pitchFamily="34" charset="0"/>
              </a:rPr>
              <a:t>processo</a:t>
            </a:r>
            <a:r>
              <a:rPr lang="en-US" altLang="pt-BR" sz="2400" dirty="0">
                <a:latin typeface="Tahoma" panose="020B0604030504040204" pitchFamily="34" charset="0"/>
              </a:rPr>
              <a:t> de </a:t>
            </a:r>
            <a:r>
              <a:rPr lang="en-US" altLang="pt-BR" sz="2400" dirty="0" err="1">
                <a:latin typeface="Tahoma" panose="020B0604030504040204" pitchFamily="34" charset="0"/>
              </a:rPr>
              <a:t>negócio</a:t>
            </a:r>
            <a:r>
              <a:rPr lang="en-US" altLang="pt-BR" sz="2400" dirty="0">
                <a:latin typeface="Tahoma" panose="020B0604030504040204" pitchFamily="34" charset="0"/>
              </a:rPr>
              <a:t> </a:t>
            </a:r>
            <a:r>
              <a:rPr lang="en-US" altLang="pt-BR" sz="2400" dirty="0" err="1">
                <a:latin typeface="Tahoma" panose="020B0604030504040204" pitchFamily="34" charset="0"/>
              </a:rPr>
              <a:t>maior</a:t>
            </a:r>
            <a:r>
              <a:rPr lang="en-US" altLang="pt-BR" sz="2400" dirty="0">
                <a:latin typeface="Tahoma" panose="020B0604030504040204" pitchFamily="34" charset="0"/>
              </a:rPr>
              <a:t>. </a:t>
            </a:r>
          </a:p>
          <a:p>
            <a:pPr lvl="1">
              <a:lnSpc>
                <a:spcPct val="90000"/>
              </a:lnSpc>
            </a:pPr>
            <a:r>
              <a:rPr lang="en-US" altLang="pt-BR" sz="2400" dirty="0" err="1">
                <a:latin typeface="Tahoma" panose="020B0604030504040204" pitchFamily="34" charset="0"/>
              </a:rPr>
              <a:t>Cenários</a:t>
            </a:r>
            <a:r>
              <a:rPr lang="en-US" altLang="pt-BR" sz="2400" dirty="0">
                <a:latin typeface="Tahoma" panose="020B0604030504040204" pitchFamily="34" charset="0"/>
              </a:rPr>
              <a:t> alternativos </a:t>
            </a:r>
            <a:r>
              <a:rPr lang="en-US" altLang="pt-BR" sz="2400" dirty="0" err="1">
                <a:latin typeface="Tahoma" panose="020B0604030504040204" pitchFamily="34" charset="0"/>
              </a:rPr>
              <a:t>podem</a:t>
            </a:r>
            <a:r>
              <a:rPr lang="en-US" altLang="pt-BR" sz="2400" dirty="0">
                <a:latin typeface="Tahoma" panose="020B0604030504040204" pitchFamily="34" charset="0"/>
              </a:rPr>
              <a:t> ser </a:t>
            </a:r>
            <a:r>
              <a:rPr lang="en-US" altLang="pt-BR" sz="2400" dirty="0" err="1">
                <a:latin typeface="Tahoma" panose="020B0604030504040204" pitchFamily="34" charset="0"/>
              </a:rPr>
              <a:t>postas</a:t>
            </a:r>
            <a:r>
              <a:rPr lang="en-US" altLang="pt-BR" sz="2400" dirty="0">
                <a:latin typeface="Tahoma" panose="020B0604030504040204" pitchFamily="34" charset="0"/>
              </a:rPr>
              <a:t> </a:t>
            </a:r>
            <a:r>
              <a:rPr lang="en-US" altLang="pt-BR" sz="2400" dirty="0" err="1">
                <a:latin typeface="Tahoma" panose="020B0604030504040204" pitchFamily="34" charset="0"/>
              </a:rPr>
              <a:t>em</a:t>
            </a:r>
            <a:r>
              <a:rPr lang="en-US" altLang="pt-BR" sz="2400" dirty="0">
                <a:latin typeface="Tahoma" panose="020B0604030504040204" pitchFamily="34" charset="0"/>
              </a:rPr>
              <a:t> </a:t>
            </a:r>
            <a:r>
              <a:rPr lang="en-US" altLang="pt-BR" sz="2400" dirty="0" err="1">
                <a:latin typeface="Tahoma" panose="020B0604030504040204" pitchFamily="34" charset="0"/>
              </a:rPr>
              <a:t>prática</a:t>
            </a:r>
            <a:r>
              <a:rPr lang="en-US" altLang="pt-BR" sz="2400" dirty="0">
                <a:latin typeface="Tahoma" panose="020B0604030504040204" pitchFamily="34" charset="0"/>
              </a:rPr>
              <a:t> no </a:t>
            </a:r>
            <a:r>
              <a:rPr lang="en-US" altLang="pt-BR" sz="2400" dirty="0" err="1">
                <a:latin typeface="Tahoma" panose="020B0604030504040204" pitchFamily="34" charset="0"/>
              </a:rPr>
              <a:t>caso</a:t>
            </a:r>
            <a:r>
              <a:rPr lang="en-US" altLang="pt-BR" sz="2400" dirty="0">
                <a:latin typeface="Tahoma" panose="020B0604030504040204" pitchFamily="34" charset="0"/>
              </a:rPr>
              <a:t> de </a:t>
            </a:r>
            <a:r>
              <a:rPr lang="en-US" altLang="pt-BR" sz="2400" dirty="0" err="1">
                <a:latin typeface="Tahoma" panose="020B0604030504040204" pitchFamily="34" charset="0"/>
              </a:rPr>
              <a:t>ocorrerem</a:t>
            </a:r>
            <a:r>
              <a:rPr lang="en-US" altLang="pt-BR" sz="2400" dirty="0">
                <a:latin typeface="Tahoma" panose="020B0604030504040204" pitchFamily="34" charset="0"/>
              </a:rPr>
              <a:t> </a:t>
            </a:r>
            <a:r>
              <a:rPr lang="en-US" altLang="pt-BR" sz="2400" dirty="0" err="1">
                <a:latin typeface="Tahoma" panose="020B0604030504040204" pitchFamily="34" charset="0"/>
              </a:rPr>
              <a:t>falhas</a:t>
            </a:r>
            <a:r>
              <a:rPr lang="en-US" altLang="pt-BR" sz="2400" dirty="0">
                <a:latin typeface="Tahoma" panose="020B0604030504040204" pitchFamily="34" charset="0"/>
              </a:rPr>
              <a:t>.</a:t>
            </a:r>
          </a:p>
          <a:p>
            <a:pPr>
              <a:lnSpc>
                <a:spcPct val="90000"/>
              </a:lnSpc>
            </a:pPr>
            <a:endParaRPr lang="en-US" altLang="pt-BR" sz="2800" dirty="0">
              <a:latin typeface="Tahoma" panose="020B0604030504040204" pitchFamily="34"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Padrão</a:t>
            </a:r>
            <a:r>
              <a:rPr lang="en-US" dirty="0"/>
              <a:t> SOA - </a:t>
            </a:r>
            <a:r>
              <a:rPr lang="en-US" dirty="0" err="1"/>
              <a:t>Solução</a:t>
            </a:r>
            <a:r>
              <a:rPr lang="en-US" dirty="0"/>
              <a:t> - 3</a:t>
            </a:r>
          </a:p>
        </p:txBody>
      </p:sp>
      <p:sp>
        <p:nvSpPr>
          <p:cNvPr id="3" name="Content Placeholder 2"/>
          <p:cNvSpPr>
            <a:spLocks noGrp="1"/>
          </p:cNvSpPr>
          <p:nvPr>
            <p:ph idx="1"/>
          </p:nvPr>
        </p:nvSpPr>
        <p:spPr>
          <a:xfrm>
            <a:off x="14808" y="1340768"/>
            <a:ext cx="8229600" cy="4824536"/>
          </a:xfrm>
        </p:spPr>
        <p:txBody>
          <a:bodyPr>
            <a:normAutofit fontScale="92500" lnSpcReduction="20000"/>
          </a:bodyPr>
          <a:lstStyle/>
          <a:p>
            <a:pPr lvl="1"/>
            <a:r>
              <a:rPr lang="en-US" dirty="0" err="1"/>
              <a:t>Conectores</a:t>
            </a:r>
            <a:r>
              <a:rPr lang="en-US" dirty="0"/>
              <a:t>:</a:t>
            </a:r>
            <a:endParaRPr lang="en-US" sz="2800" b="0" i="0" u="none" strike="noStrike" kern="1200" baseline="0" dirty="0">
              <a:solidFill>
                <a:schemeClr val="tx1"/>
              </a:solidFill>
              <a:latin typeface="+mn-lt"/>
              <a:ea typeface="+mn-ea"/>
              <a:cs typeface="+mn-cs"/>
            </a:endParaRPr>
          </a:p>
          <a:p>
            <a:pPr lvl="2"/>
            <a:r>
              <a:rPr lang="en-US" sz="2400" b="0" i="1" u="none" strike="noStrike" kern="1200" baseline="0" dirty="0">
                <a:solidFill>
                  <a:schemeClr val="tx1"/>
                </a:solidFill>
                <a:latin typeface="+mn-lt"/>
                <a:ea typeface="+mn-ea"/>
                <a:cs typeface="+mn-cs"/>
              </a:rPr>
              <a:t>SOAP connector, </a:t>
            </a:r>
            <a:r>
              <a:rPr lang="pt-BR" dirty="0"/>
              <a:t>ou conector SOAP: usa o protocolo SOAP para comunicação síncrona entre serviços web, normalmente sobre HTTP</a:t>
            </a:r>
            <a:r>
              <a:rPr lang="en-US" b="0" i="0" u="none" strike="noStrike" kern="1200" baseline="0" dirty="0">
                <a:solidFill>
                  <a:schemeClr val="tx1"/>
                </a:solidFill>
                <a:latin typeface="+mn-lt"/>
                <a:ea typeface="+mn-ea"/>
                <a:cs typeface="+mn-cs"/>
              </a:rPr>
              <a:t>.</a:t>
            </a:r>
          </a:p>
          <a:p>
            <a:pPr lvl="3"/>
            <a:r>
              <a:rPr lang="en-US" dirty="0"/>
              <a:t>Simple Object Access Protocol </a:t>
            </a:r>
            <a:r>
              <a:rPr lang="en-US" dirty="0" err="1"/>
              <a:t>aplica</a:t>
            </a:r>
            <a:r>
              <a:rPr lang="en-US" dirty="0"/>
              <a:t> a </a:t>
            </a:r>
            <a:r>
              <a:rPr lang="en-US" dirty="0" err="1"/>
              <a:t>comunicação</a:t>
            </a:r>
            <a:r>
              <a:rPr lang="en-US" dirty="0"/>
              <a:t> </a:t>
            </a:r>
            <a:r>
              <a:rPr lang="en-US" dirty="0" err="1"/>
              <a:t>baseada</a:t>
            </a:r>
            <a:r>
              <a:rPr lang="en-US" dirty="0"/>
              <a:t> </a:t>
            </a:r>
            <a:r>
              <a:rPr lang="en-US" dirty="0" err="1"/>
              <a:t>em</a:t>
            </a:r>
            <a:r>
              <a:rPr lang="en-US" dirty="0"/>
              <a:t> XML, </a:t>
            </a:r>
            <a:r>
              <a:rPr lang="en-US" dirty="0" err="1"/>
              <a:t>Esquemas</a:t>
            </a:r>
            <a:r>
              <a:rPr lang="en-US" dirty="0"/>
              <a:t> XML e </a:t>
            </a:r>
            <a:r>
              <a:rPr lang="en-US" dirty="0" err="1"/>
              <a:t>descoberta</a:t>
            </a:r>
            <a:r>
              <a:rPr lang="en-US" dirty="0"/>
              <a:t> de </a:t>
            </a:r>
            <a:r>
              <a:rPr lang="en-US" dirty="0" err="1"/>
              <a:t>serviços</a:t>
            </a:r>
            <a:endParaRPr lang="en-US" b="0" i="0" u="none" strike="noStrike" kern="1200" baseline="0" dirty="0">
              <a:solidFill>
                <a:schemeClr val="tx1"/>
              </a:solidFill>
              <a:latin typeface="+mn-lt"/>
              <a:ea typeface="+mn-ea"/>
              <a:cs typeface="+mn-cs"/>
            </a:endParaRPr>
          </a:p>
          <a:p>
            <a:pPr lvl="2"/>
            <a:r>
              <a:rPr lang="en-US" sz="2400" b="0" i="1" u="none" strike="noStrike" kern="1200" baseline="0" dirty="0">
                <a:solidFill>
                  <a:schemeClr val="tx1"/>
                </a:solidFill>
                <a:latin typeface="+mn-lt"/>
                <a:ea typeface="+mn-ea"/>
                <a:cs typeface="+mn-cs"/>
              </a:rPr>
              <a:t>REST connector, </a:t>
            </a:r>
            <a:r>
              <a:rPr lang="pt-BR" dirty="0"/>
              <a:t>ou conector REST: Se baseia nas operações básicas de solicitação/resposta do protocolo HTTP</a:t>
            </a:r>
            <a:r>
              <a:rPr lang="en-US" b="0" i="0" u="none" strike="noStrike" kern="1200" baseline="0" dirty="0">
                <a:solidFill>
                  <a:schemeClr val="tx1"/>
                </a:solidFill>
                <a:latin typeface="+mn-lt"/>
                <a:ea typeface="+mn-ea"/>
                <a:cs typeface="+mn-cs"/>
              </a:rPr>
              <a:t>.</a:t>
            </a:r>
          </a:p>
          <a:p>
            <a:pPr lvl="3"/>
            <a:r>
              <a:rPr lang="pt-BR" b="0" i="0" dirty="0" err="1">
                <a:solidFill>
                  <a:srgbClr val="202124"/>
                </a:solidFill>
                <a:effectLst/>
                <a:latin typeface="arial" panose="020B0604020202020204" pitchFamily="34" charset="0"/>
              </a:rPr>
              <a:t>Representational</a:t>
            </a:r>
            <a:r>
              <a:rPr lang="pt-BR" b="0" i="0" dirty="0">
                <a:solidFill>
                  <a:srgbClr val="202124"/>
                </a:solidFill>
                <a:effectLst/>
                <a:latin typeface="arial" panose="020B0604020202020204" pitchFamily="34" charset="0"/>
              </a:rPr>
              <a:t> </a:t>
            </a:r>
            <a:r>
              <a:rPr lang="pt-BR" b="0" i="0" dirty="0" err="1">
                <a:solidFill>
                  <a:srgbClr val="202124"/>
                </a:solidFill>
                <a:effectLst/>
                <a:latin typeface="arial" panose="020B0604020202020204" pitchFamily="34" charset="0"/>
              </a:rPr>
              <a:t>State</a:t>
            </a:r>
            <a:r>
              <a:rPr lang="pt-BR" b="0" i="0" dirty="0">
                <a:solidFill>
                  <a:srgbClr val="202124"/>
                </a:solidFill>
                <a:effectLst/>
                <a:latin typeface="arial" panose="020B0604020202020204" pitchFamily="34" charset="0"/>
              </a:rPr>
              <a:t> </a:t>
            </a:r>
            <a:r>
              <a:rPr lang="pt-BR" b="0" i="0" dirty="0" err="1">
                <a:solidFill>
                  <a:srgbClr val="202124"/>
                </a:solidFill>
                <a:effectLst/>
                <a:latin typeface="arial" panose="020B0604020202020204" pitchFamily="34" charset="0"/>
              </a:rPr>
              <a:t>Transfer</a:t>
            </a:r>
            <a:r>
              <a:rPr lang="pt-BR" b="0" i="0" dirty="0">
                <a:solidFill>
                  <a:srgbClr val="202124"/>
                </a:solidFill>
                <a:effectLst/>
                <a:latin typeface="arial" panose="020B0604020202020204" pitchFamily="34" charset="0"/>
              </a:rPr>
              <a:t>: Utiliza HTTP, seus verbos e caminhos e comunicação baseada em JSON (</a:t>
            </a:r>
            <a:r>
              <a:rPr lang="pt-BR" b="0" i="0" dirty="0" err="1">
                <a:solidFill>
                  <a:srgbClr val="202124"/>
                </a:solidFill>
                <a:effectLst/>
                <a:latin typeface="arial" panose="020B0604020202020204" pitchFamily="34" charset="0"/>
              </a:rPr>
              <a:t>Javascript</a:t>
            </a:r>
            <a:r>
              <a:rPr lang="pt-BR" b="0" i="0" dirty="0">
                <a:solidFill>
                  <a:srgbClr val="202124"/>
                </a:solidFill>
                <a:effectLst/>
                <a:latin typeface="arial" panose="020B0604020202020204" pitchFamily="34" charset="0"/>
              </a:rPr>
              <a:t> </a:t>
            </a:r>
            <a:r>
              <a:rPr lang="pt-BR" b="0" i="0" dirty="0" err="1">
                <a:solidFill>
                  <a:srgbClr val="202124"/>
                </a:solidFill>
                <a:effectLst/>
                <a:latin typeface="arial" panose="020B0604020202020204" pitchFamily="34" charset="0"/>
              </a:rPr>
              <a:t>Object</a:t>
            </a:r>
            <a:r>
              <a:rPr lang="pt-BR" b="0" i="0" dirty="0">
                <a:solidFill>
                  <a:srgbClr val="202124"/>
                </a:solidFill>
                <a:effectLst/>
                <a:latin typeface="arial" panose="020B0604020202020204" pitchFamily="34" charset="0"/>
              </a:rPr>
              <a:t> </a:t>
            </a:r>
            <a:r>
              <a:rPr lang="pt-BR" b="0" i="0" dirty="0" err="1">
                <a:solidFill>
                  <a:srgbClr val="202124"/>
                </a:solidFill>
                <a:effectLst/>
                <a:latin typeface="arial" panose="020B0604020202020204" pitchFamily="34" charset="0"/>
              </a:rPr>
              <a:t>Notation</a:t>
            </a:r>
            <a:r>
              <a:rPr lang="pt-BR" b="0" i="0" dirty="0">
                <a:solidFill>
                  <a:srgbClr val="202124"/>
                </a:solidFill>
                <a:effectLst/>
                <a:latin typeface="arial" panose="020B0604020202020204" pitchFamily="34" charset="0"/>
              </a:rPr>
              <a:t>)</a:t>
            </a:r>
            <a:endParaRPr lang="en-US" b="0" i="0" u="none" strike="noStrike" kern="1200" baseline="0" dirty="0">
              <a:solidFill>
                <a:schemeClr val="tx1"/>
              </a:solidFill>
              <a:latin typeface="+mn-lt"/>
              <a:ea typeface="+mn-ea"/>
              <a:cs typeface="+mn-cs"/>
            </a:endParaRPr>
          </a:p>
          <a:p>
            <a:pPr lvl="2"/>
            <a:r>
              <a:rPr lang="en-US" sz="2400" b="0" i="1" u="none" strike="noStrike" kern="1200" baseline="0" dirty="0">
                <a:solidFill>
                  <a:schemeClr val="tx1"/>
                </a:solidFill>
                <a:latin typeface="+mn-lt"/>
                <a:ea typeface="+mn-ea"/>
                <a:cs typeface="+mn-cs"/>
              </a:rPr>
              <a:t>Asynchronous messaging connector, </a:t>
            </a:r>
            <a:r>
              <a:rPr lang="en-US" sz="2400" b="0" i="1" u="none" strike="noStrike" kern="1200" baseline="0" dirty="0" err="1">
                <a:solidFill>
                  <a:schemeClr val="tx1"/>
                </a:solidFill>
                <a:latin typeface="+mn-lt"/>
                <a:ea typeface="+mn-ea"/>
                <a:cs typeface="+mn-cs"/>
              </a:rPr>
              <a:t>ou</a:t>
            </a:r>
            <a:r>
              <a:rPr lang="en-US" sz="2400" b="0" i="1" u="none" strike="noStrike" kern="1200" baseline="0" dirty="0">
                <a:solidFill>
                  <a:schemeClr val="tx1"/>
                </a:solidFill>
                <a:latin typeface="+mn-lt"/>
                <a:ea typeface="+mn-ea"/>
                <a:cs typeface="+mn-cs"/>
              </a:rPr>
              <a:t> </a:t>
            </a:r>
            <a:r>
              <a:rPr lang="en-US" sz="2400" b="0" i="1" u="none" strike="noStrike" kern="1200" baseline="0" dirty="0" err="1">
                <a:solidFill>
                  <a:schemeClr val="tx1"/>
                </a:solidFill>
                <a:latin typeface="+mn-lt"/>
                <a:ea typeface="+mn-ea"/>
                <a:cs typeface="+mn-cs"/>
              </a:rPr>
              <a:t>conector</a:t>
            </a:r>
            <a:r>
              <a:rPr lang="en-US" sz="2400" b="0" i="1" u="none" strike="noStrike" kern="1200" baseline="0" dirty="0">
                <a:solidFill>
                  <a:schemeClr val="tx1"/>
                </a:solidFill>
                <a:latin typeface="+mn-lt"/>
                <a:ea typeface="+mn-ea"/>
                <a:cs typeface="+mn-cs"/>
              </a:rPr>
              <a:t> de </a:t>
            </a:r>
            <a:r>
              <a:rPr lang="en-US" sz="2400" b="0" i="1" u="none" strike="noStrike" kern="1200" baseline="0" dirty="0" err="1">
                <a:solidFill>
                  <a:schemeClr val="tx1"/>
                </a:solidFill>
                <a:latin typeface="+mn-lt"/>
                <a:ea typeface="+mn-ea"/>
                <a:cs typeface="+mn-cs"/>
              </a:rPr>
              <a:t>mensageria</a:t>
            </a:r>
            <a:r>
              <a:rPr lang="en-US" sz="2400" b="0" i="1" u="none" strike="noStrike" kern="1200" baseline="0" dirty="0">
                <a:solidFill>
                  <a:schemeClr val="tx1"/>
                </a:solidFill>
                <a:latin typeface="+mn-lt"/>
                <a:ea typeface="+mn-ea"/>
                <a:cs typeface="+mn-cs"/>
              </a:rPr>
              <a:t> </a:t>
            </a:r>
            <a:r>
              <a:rPr lang="en-US" sz="2400" b="0" i="1" u="none" strike="noStrike" kern="1200" baseline="0" dirty="0" err="1">
                <a:solidFill>
                  <a:schemeClr val="tx1"/>
                </a:solidFill>
                <a:latin typeface="+mn-lt"/>
                <a:ea typeface="+mn-ea"/>
                <a:cs typeface="+mn-cs"/>
              </a:rPr>
              <a:t>assíncrona</a:t>
            </a:r>
            <a:r>
              <a:rPr lang="en-US" i="1" dirty="0"/>
              <a:t>: </a:t>
            </a:r>
            <a:r>
              <a:rPr lang="pt-BR" dirty="0"/>
              <a:t>usa middlewares orientados a mensagens para oferecer trocas de </a:t>
            </a:r>
          </a:p>
          <a:p>
            <a:pPr marL="914400" lvl="2" indent="0">
              <a:buNone/>
            </a:pPr>
            <a:r>
              <a:rPr lang="pt-BR" dirty="0"/>
              <a:t>    mensagens assíncronas ponto-a-ponto </a:t>
            </a:r>
          </a:p>
          <a:p>
            <a:pPr marL="914400" lvl="2" indent="0">
              <a:buNone/>
            </a:pPr>
            <a:r>
              <a:rPr lang="pt-BR" dirty="0"/>
              <a:t>    ou </a:t>
            </a:r>
            <a:r>
              <a:rPr lang="pt-BR" dirty="0" err="1"/>
              <a:t>publish-subscribe</a:t>
            </a:r>
            <a:r>
              <a:rPr lang="pt-BR" dirty="0"/>
              <a:t> (publicar-assinar)</a:t>
            </a:r>
            <a:r>
              <a:rPr lang="en-US" b="0" i="0" u="none" strike="noStrike" kern="1200" baseline="0" dirty="0">
                <a:solidFill>
                  <a:schemeClr val="tx1"/>
                </a:solidFill>
                <a:latin typeface="+mn-lt"/>
                <a:ea typeface="+mn-ea"/>
                <a:cs typeface="+mn-cs"/>
              </a:rPr>
              <a:t>.</a:t>
            </a:r>
          </a:p>
        </p:txBody>
      </p:sp>
      <p:sp>
        <p:nvSpPr>
          <p:cNvPr id="4" name="Footer Placeholder 3"/>
          <p:cNvSpPr>
            <a:spLocks noGrp="1"/>
          </p:cNvSpPr>
          <p:nvPr>
            <p:ph type="ftr" sz="quarter" idx="11"/>
          </p:nvPr>
        </p:nvSpPr>
        <p:spPr/>
        <p:txBody>
          <a:bodyPr/>
          <a:lstStyle/>
          <a:p>
            <a:r>
              <a:rPr lang="pt-BR" dirty="0"/>
              <a:t>Sistemas Distribuídos e Programação Concorrente</a:t>
            </a:r>
            <a:endParaRPr lang="en-AU" dirty="0"/>
          </a:p>
        </p:txBody>
      </p:sp>
    </p:spTree>
    <p:extLst>
      <p:ext uri="{BB962C8B-B14F-4D97-AF65-F5344CB8AC3E}">
        <p14:creationId xmlns:p14="http://schemas.microsoft.com/office/powerpoint/2010/main" val="112003953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Padrão</a:t>
            </a:r>
            <a:r>
              <a:rPr lang="en-US" dirty="0"/>
              <a:t> SOA - </a:t>
            </a:r>
            <a:r>
              <a:rPr lang="en-US" dirty="0" err="1"/>
              <a:t>Solução</a:t>
            </a:r>
            <a:r>
              <a:rPr lang="en-US" dirty="0"/>
              <a:t> - </a:t>
            </a:r>
            <a:r>
              <a:rPr lang="en-US" baseline="0" dirty="0"/>
              <a:t>4</a:t>
            </a:r>
            <a:endParaRPr lang="en-US" dirty="0"/>
          </a:p>
        </p:txBody>
      </p:sp>
      <p:sp>
        <p:nvSpPr>
          <p:cNvPr id="3" name="Content Placeholder 2"/>
          <p:cNvSpPr>
            <a:spLocks noGrp="1"/>
          </p:cNvSpPr>
          <p:nvPr>
            <p:ph idx="1"/>
          </p:nvPr>
        </p:nvSpPr>
        <p:spPr>
          <a:xfrm>
            <a:off x="457200" y="1600200"/>
            <a:ext cx="8363272" cy="4853136"/>
          </a:xfrm>
        </p:spPr>
        <p:txBody>
          <a:bodyPr>
            <a:normAutofit fontScale="92500"/>
          </a:bodyPr>
          <a:lstStyle/>
          <a:p>
            <a:r>
              <a:rPr lang="pt-BR" sz="2400" b="1" dirty="0"/>
              <a:t>Relações</a:t>
            </a:r>
            <a:r>
              <a:rPr lang="pt-BR" sz="2400" dirty="0"/>
              <a:t>: Conexão dos diferentes tipos de componentes disponíveis aos respectivos conectores
</a:t>
            </a:r>
            <a:r>
              <a:rPr lang="pt-BR" sz="2400" b="1" dirty="0"/>
              <a:t>Restrições</a:t>
            </a:r>
            <a:r>
              <a:rPr lang="pt-BR" sz="2400" dirty="0"/>
              <a:t>: Os consumidores de serviços estão conectados aos provedores de serviços, mas componentes intermediários (por exemplo, ESB, registro, servidor de orquestração) podem ser usados.
</a:t>
            </a:r>
            <a:r>
              <a:rPr lang="pt-BR" sz="2400" b="1" dirty="0"/>
              <a:t>Fraquezas</a:t>
            </a:r>
            <a:r>
              <a:rPr lang="en-US" sz="2400" b="0" i="0" u="none" strike="noStrike" kern="1200" baseline="0" dirty="0">
                <a:solidFill>
                  <a:schemeClr val="tx1"/>
                </a:solidFill>
              </a:rPr>
              <a:t>: </a:t>
            </a:r>
          </a:p>
          <a:p>
            <a:pPr lvl="1"/>
            <a:r>
              <a:rPr lang="pt-BR" sz="2200" dirty="0"/>
              <a:t>Sistemas baseados em SOA são tipicamente complexos de serem construídos.
Você não controla a evolução dos serviços independentes.
Há uma sobrecarga de desempenho associada </a:t>
            </a:r>
          </a:p>
          <a:p>
            <a:pPr marL="457200" lvl="1" indent="0">
              <a:buNone/>
            </a:pPr>
            <a:r>
              <a:rPr lang="pt-BR" sz="2200" dirty="0"/>
              <a:t>     ao middleware, e os serviços podem ser gargalos</a:t>
            </a:r>
          </a:p>
          <a:p>
            <a:pPr marL="457200" lvl="1" indent="0">
              <a:buNone/>
            </a:pPr>
            <a:r>
              <a:rPr lang="pt-BR" sz="2200" dirty="0"/>
              <a:t>     de desempenho, e normalmente não fornecem</a:t>
            </a:r>
          </a:p>
          <a:p>
            <a:pPr marL="457200" lvl="1" indent="0">
              <a:buNone/>
            </a:pPr>
            <a:r>
              <a:rPr lang="pt-BR" sz="2200" dirty="0"/>
              <a:t>     garantias de desempenho</a:t>
            </a:r>
            <a:r>
              <a:rPr lang="en-US" sz="2200" b="0" i="0" u="none" strike="noStrike" kern="1200" baseline="0" dirty="0">
                <a:solidFill>
                  <a:schemeClr val="tx1"/>
                </a:solidFill>
              </a:rPr>
              <a:t>.</a:t>
            </a:r>
            <a:endParaRPr lang="en-US" sz="2200" dirty="0"/>
          </a:p>
        </p:txBody>
      </p:sp>
      <p:sp>
        <p:nvSpPr>
          <p:cNvPr id="4" name="Footer Placeholder 3"/>
          <p:cNvSpPr>
            <a:spLocks noGrp="1"/>
          </p:cNvSpPr>
          <p:nvPr>
            <p:ph type="ftr" sz="quarter" idx="11"/>
          </p:nvPr>
        </p:nvSpPr>
        <p:spPr/>
        <p:txBody>
          <a:bodyPr/>
          <a:lstStyle/>
          <a:p>
            <a:r>
              <a:rPr lang="pt-BR" dirty="0"/>
              <a:t>Sistemas Distribuídos e Programação Concorrente</a:t>
            </a:r>
            <a:endParaRPr lang="en-AU" dirty="0"/>
          </a:p>
        </p:txBody>
      </p:sp>
    </p:spTree>
    <p:extLst>
      <p:ext uri="{BB962C8B-B14F-4D97-AF65-F5344CB8AC3E}">
        <p14:creationId xmlns:p14="http://schemas.microsoft.com/office/powerpoint/2010/main" val="291945824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Padrão</a:t>
            </a:r>
            <a:r>
              <a:rPr lang="en-US" dirty="0"/>
              <a:t> SOA – </a:t>
            </a:r>
            <a:r>
              <a:rPr lang="en-US" dirty="0" err="1"/>
              <a:t>Exemplos</a:t>
            </a:r>
            <a:endParaRPr lang="en-US" dirty="0"/>
          </a:p>
        </p:txBody>
      </p:sp>
      <p:sp>
        <p:nvSpPr>
          <p:cNvPr id="3" name="Content Placeholder 2"/>
          <p:cNvSpPr>
            <a:spLocks noGrp="1"/>
          </p:cNvSpPr>
          <p:nvPr>
            <p:ph idx="1"/>
          </p:nvPr>
        </p:nvSpPr>
        <p:spPr>
          <a:xfrm>
            <a:off x="457200" y="1600200"/>
            <a:ext cx="8229600" cy="4983162"/>
          </a:xfrm>
        </p:spPr>
        <p:txBody>
          <a:bodyPr>
            <a:normAutofit/>
          </a:bodyPr>
          <a:lstStyle/>
          <a:p>
            <a:pPr marL="0" indent="0">
              <a:buNone/>
            </a:pPr>
            <a:r>
              <a:rPr lang="en-US" sz="2000" dirty="0" err="1"/>
              <a:t>Exemplos</a:t>
            </a:r>
            <a:r>
              <a:rPr lang="en-US" sz="2000" dirty="0"/>
              <a:t> de </a:t>
            </a:r>
            <a:r>
              <a:rPr lang="en-US" sz="2000" dirty="0" err="1"/>
              <a:t>Produtos</a:t>
            </a:r>
            <a:r>
              <a:rPr lang="en-US" sz="2000" dirty="0"/>
              <a:t> </a:t>
            </a:r>
            <a:r>
              <a:rPr lang="en-US" sz="2000" dirty="0" err="1"/>
              <a:t>Baseados</a:t>
            </a:r>
            <a:r>
              <a:rPr lang="en-US" sz="2000" dirty="0"/>
              <a:t> </a:t>
            </a:r>
            <a:r>
              <a:rPr lang="en-US" sz="2000" dirty="0" err="1"/>
              <a:t>em</a:t>
            </a:r>
            <a:r>
              <a:rPr lang="en-US" sz="2000" dirty="0"/>
              <a:t> SOA</a:t>
            </a:r>
          </a:p>
          <a:p>
            <a:r>
              <a:rPr lang="en-US" sz="2000" dirty="0"/>
              <a:t>JBoss Enterprise SOA Platform</a:t>
            </a:r>
          </a:p>
          <a:p>
            <a:r>
              <a:rPr lang="en-US" sz="2000" dirty="0" err="1"/>
              <a:t>WebMethods</a:t>
            </a:r>
            <a:r>
              <a:rPr lang="en-US" sz="2000" dirty="0"/>
              <a:t> Integration Server</a:t>
            </a:r>
          </a:p>
          <a:p>
            <a:r>
              <a:rPr lang="en-US" sz="2000" dirty="0"/>
              <a:t>Fuse ESB</a:t>
            </a:r>
          </a:p>
          <a:p>
            <a:r>
              <a:rPr lang="en-US" sz="2000" dirty="0"/>
              <a:t>Oracle Fusion Applications, Architecture e Middleware</a:t>
            </a:r>
          </a:p>
          <a:p>
            <a:r>
              <a:rPr lang="en-US" sz="2000" dirty="0"/>
              <a:t>Oracle SOA Suite</a:t>
            </a:r>
          </a:p>
          <a:p>
            <a:r>
              <a:rPr lang="en-US" sz="2000" dirty="0"/>
              <a:t>Oracle WebLogic Server</a:t>
            </a:r>
          </a:p>
          <a:p>
            <a:r>
              <a:rPr lang="en-US" sz="2000" dirty="0"/>
              <a:t>Oracle Beehive</a:t>
            </a:r>
          </a:p>
          <a:p>
            <a:r>
              <a:rPr lang="en-US" sz="2000" dirty="0"/>
              <a:t>Petals ESB</a:t>
            </a:r>
          </a:p>
          <a:p>
            <a:r>
              <a:rPr lang="en-US" sz="2000" dirty="0"/>
              <a:t>SAP Composite Application Framework</a:t>
            </a:r>
          </a:p>
          <a:p>
            <a:r>
              <a:rPr lang="en-US" sz="2000" dirty="0"/>
              <a:t>SAP NetWeaver</a:t>
            </a:r>
          </a:p>
        </p:txBody>
      </p:sp>
      <p:sp>
        <p:nvSpPr>
          <p:cNvPr id="4" name="Footer Placeholder 3"/>
          <p:cNvSpPr>
            <a:spLocks noGrp="1"/>
          </p:cNvSpPr>
          <p:nvPr>
            <p:ph type="ftr" sz="quarter" idx="11"/>
          </p:nvPr>
        </p:nvSpPr>
        <p:spPr/>
        <p:txBody>
          <a:bodyPr/>
          <a:lstStyle/>
          <a:p>
            <a:r>
              <a:rPr lang="pt-BR" dirty="0"/>
              <a:t>Sistemas Distribuídos e Programação Concorrente</a:t>
            </a:r>
            <a:endParaRPr lang="en-AU" dirty="0"/>
          </a:p>
        </p:txBody>
      </p:sp>
    </p:spTree>
    <p:extLst>
      <p:ext uri="{BB962C8B-B14F-4D97-AF65-F5344CB8AC3E}">
        <p14:creationId xmlns:p14="http://schemas.microsoft.com/office/powerpoint/2010/main" val="341165946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E61514-2F61-436D-A16D-69C2CEC80D26}"/>
              </a:ext>
            </a:extLst>
          </p:cNvPr>
          <p:cNvSpPr>
            <a:spLocks noGrp="1"/>
          </p:cNvSpPr>
          <p:nvPr>
            <p:ph type="ctrTitle"/>
          </p:nvPr>
        </p:nvSpPr>
        <p:spPr/>
        <p:txBody>
          <a:bodyPr>
            <a:normAutofit/>
          </a:bodyPr>
          <a:lstStyle/>
          <a:p>
            <a:r>
              <a:rPr lang="pt-BR" dirty="0"/>
              <a:t>Padrão Arquitetural
</a:t>
            </a:r>
          </a:p>
        </p:txBody>
      </p:sp>
      <p:sp>
        <p:nvSpPr>
          <p:cNvPr id="3" name="Subtítulo 2">
            <a:extLst>
              <a:ext uri="{FF2B5EF4-FFF2-40B4-BE49-F238E27FC236}">
                <a16:creationId xmlns:a16="http://schemas.microsoft.com/office/drawing/2014/main" id="{C00761F2-2682-4175-943A-A59260E358F6}"/>
              </a:ext>
            </a:extLst>
          </p:cNvPr>
          <p:cNvSpPr>
            <a:spLocks noGrp="1"/>
          </p:cNvSpPr>
          <p:nvPr>
            <p:ph type="subTitle" idx="1"/>
          </p:nvPr>
        </p:nvSpPr>
        <p:spPr/>
        <p:txBody>
          <a:bodyPr/>
          <a:lstStyle/>
          <a:p>
            <a:r>
              <a:rPr lang="pt-BR" dirty="0" err="1"/>
              <a:t>Pipe</a:t>
            </a:r>
            <a:r>
              <a:rPr lang="pt-BR" dirty="0"/>
              <a:t> </a:t>
            </a:r>
            <a:r>
              <a:rPr lang="pt-BR" dirty="0" err="1"/>
              <a:t>and</a:t>
            </a:r>
            <a:r>
              <a:rPr lang="pt-BR" dirty="0"/>
              <a:t> </a:t>
            </a:r>
            <a:r>
              <a:rPr lang="pt-BR" dirty="0" err="1"/>
              <a:t>Filter</a:t>
            </a:r>
            <a:endParaRPr lang="pt-BR" dirty="0"/>
          </a:p>
        </p:txBody>
      </p:sp>
    </p:spTree>
    <p:extLst>
      <p:ext uri="{BB962C8B-B14F-4D97-AF65-F5344CB8AC3E}">
        <p14:creationId xmlns:p14="http://schemas.microsoft.com/office/powerpoint/2010/main" val="372052539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Padrão</a:t>
            </a:r>
            <a:r>
              <a:rPr lang="en-US" dirty="0"/>
              <a:t> Pipe and Filter</a:t>
            </a:r>
          </a:p>
        </p:txBody>
      </p:sp>
      <p:sp>
        <p:nvSpPr>
          <p:cNvPr id="3" name="Content Placeholder 2"/>
          <p:cNvSpPr>
            <a:spLocks noGrp="1"/>
          </p:cNvSpPr>
          <p:nvPr>
            <p:ph idx="1"/>
          </p:nvPr>
        </p:nvSpPr>
        <p:spPr/>
        <p:txBody>
          <a:bodyPr>
            <a:normAutofit/>
          </a:bodyPr>
          <a:lstStyle/>
          <a:p>
            <a:r>
              <a:rPr lang="en-US" sz="2400" i="0" u="none" strike="noStrike" kern="1200" baseline="0" dirty="0" err="1">
                <a:solidFill>
                  <a:schemeClr val="tx1"/>
                </a:solidFill>
                <a:latin typeface="+mn-lt"/>
                <a:ea typeface="+mn-ea"/>
                <a:cs typeface="+mn-cs"/>
              </a:rPr>
              <a:t>Padrão</a:t>
            </a:r>
            <a:r>
              <a:rPr lang="en-US" sz="2400" i="0" u="none" strike="noStrike" kern="1200" baseline="0" dirty="0">
                <a:solidFill>
                  <a:schemeClr val="tx1"/>
                </a:solidFill>
                <a:latin typeface="+mn-lt"/>
                <a:ea typeface="+mn-ea"/>
                <a:cs typeface="+mn-cs"/>
              </a:rPr>
              <a:t> “</a:t>
            </a:r>
            <a:r>
              <a:rPr lang="en-US" sz="2400" i="0" u="none" strike="noStrike" kern="1200" baseline="0" dirty="0" err="1">
                <a:solidFill>
                  <a:schemeClr val="tx1"/>
                </a:solidFill>
                <a:latin typeface="+mn-lt"/>
                <a:ea typeface="+mn-ea"/>
                <a:cs typeface="+mn-cs"/>
              </a:rPr>
              <a:t>Tubos</a:t>
            </a:r>
            <a:r>
              <a:rPr lang="en-US" sz="2400" i="0" u="none" strike="noStrike" kern="1200" baseline="0" dirty="0">
                <a:solidFill>
                  <a:schemeClr val="tx1"/>
                </a:solidFill>
                <a:latin typeface="+mn-lt"/>
                <a:ea typeface="+mn-ea"/>
                <a:cs typeface="+mn-cs"/>
              </a:rPr>
              <a:t>” E “</a:t>
            </a:r>
            <a:r>
              <a:rPr lang="en-US" sz="2400" i="0" u="none" strike="noStrike" kern="1200" baseline="0" dirty="0" err="1">
                <a:solidFill>
                  <a:schemeClr val="tx1"/>
                </a:solidFill>
                <a:latin typeface="+mn-lt"/>
                <a:ea typeface="+mn-ea"/>
                <a:cs typeface="+mn-cs"/>
              </a:rPr>
              <a:t>Filtros</a:t>
            </a:r>
            <a:r>
              <a:rPr lang="en-US" sz="2400" i="0" u="none" strike="noStrike" kern="1200" baseline="0" dirty="0">
                <a:solidFill>
                  <a:schemeClr val="tx1"/>
                </a:solidFill>
                <a:latin typeface="+mn-lt"/>
                <a:ea typeface="+mn-ea"/>
                <a:cs typeface="+mn-cs"/>
              </a:rPr>
              <a:t>”</a:t>
            </a:r>
          </a:p>
          <a:p>
            <a:r>
              <a:rPr lang="en-US" sz="2400" b="1" i="0" u="none" strike="noStrike" kern="1200" baseline="0" dirty="0" err="1">
                <a:solidFill>
                  <a:schemeClr val="tx1"/>
                </a:solidFill>
                <a:latin typeface="+mn-lt"/>
                <a:ea typeface="+mn-ea"/>
                <a:cs typeface="+mn-cs"/>
              </a:rPr>
              <a:t>Contexto</a:t>
            </a:r>
            <a:r>
              <a:rPr lang="en-US" sz="2400" b="1" i="0" u="none" strike="noStrike" kern="1200" baseline="0" dirty="0">
                <a:solidFill>
                  <a:schemeClr val="tx1"/>
                </a:solidFill>
                <a:latin typeface="+mn-lt"/>
                <a:ea typeface="+mn-ea"/>
                <a:cs typeface="+mn-cs"/>
              </a:rPr>
              <a:t>: </a:t>
            </a:r>
          </a:p>
          <a:p>
            <a:pPr lvl="1"/>
            <a:r>
              <a:rPr lang="pt-BR" sz="1800" dirty="0"/>
              <a:t>Pode ser necessário transformar fluxos de dados discretos, da entrada à saída. </a:t>
            </a:r>
          </a:p>
          <a:p>
            <a:pPr lvl="1"/>
            <a:r>
              <a:rPr lang="pt-BR" sz="1800" dirty="0"/>
              <a:t>Vários tipos de transformações podem ocorrer repetidamente</a:t>
            </a:r>
          </a:p>
          <a:p>
            <a:pPr lvl="1"/>
            <a:r>
              <a:rPr lang="pt-BR" sz="1800" dirty="0"/>
              <a:t>É desejável criá-las como partes independentes e reutilizáveis</a:t>
            </a:r>
            <a:r>
              <a:rPr lang="en-US" sz="1800" b="0" i="0" u="none" strike="noStrike" kern="1200" baseline="0" dirty="0">
                <a:solidFill>
                  <a:schemeClr val="tx1"/>
                </a:solidFill>
                <a:latin typeface="+mn-lt"/>
                <a:ea typeface="+mn-ea"/>
                <a:cs typeface="+mn-cs"/>
              </a:rPr>
              <a:t>.</a:t>
            </a:r>
          </a:p>
          <a:p>
            <a:r>
              <a:rPr lang="en-US" sz="2400" b="1" i="0" u="none" strike="noStrike" kern="1200" baseline="0" dirty="0" err="1">
                <a:solidFill>
                  <a:schemeClr val="tx1"/>
                </a:solidFill>
                <a:latin typeface="+mn-lt"/>
                <a:ea typeface="+mn-ea"/>
                <a:cs typeface="+mn-cs"/>
              </a:rPr>
              <a:t>Problema</a:t>
            </a:r>
            <a:r>
              <a:rPr lang="en-US" sz="2400" b="1" i="0" u="none" strike="noStrike" kern="1200" baseline="0" dirty="0">
                <a:solidFill>
                  <a:schemeClr val="tx1"/>
                </a:solidFill>
                <a:latin typeface="+mn-lt"/>
                <a:ea typeface="+mn-ea"/>
                <a:cs typeface="+mn-cs"/>
              </a:rPr>
              <a:t>: </a:t>
            </a:r>
          </a:p>
          <a:p>
            <a:pPr lvl="1"/>
            <a:r>
              <a:rPr lang="pt-BR" sz="1800" dirty="0"/>
              <a:t>Tais sistemas precisam ser divididos em componentes reutilizáveis e vagamente acoplados com mecanismos de interação simples e genéricos. </a:t>
            </a:r>
          </a:p>
          <a:p>
            <a:pPr lvl="1"/>
            <a:r>
              <a:rPr lang="pt-BR" sz="1800" dirty="0"/>
              <a:t>Dessa forma podem facilmente reutilizados. </a:t>
            </a:r>
          </a:p>
          <a:p>
            <a:pPr lvl="1"/>
            <a:r>
              <a:rPr lang="pt-BR" sz="1800" dirty="0"/>
              <a:t>Os componentes, sendo independentes, podem ser executados em paralelo</a:t>
            </a:r>
            <a:r>
              <a:rPr lang="en-US" sz="1800" b="0" i="0" u="none" strike="noStrike" kern="1200" baseline="0" dirty="0">
                <a:solidFill>
                  <a:schemeClr val="tx1"/>
                </a:solidFill>
                <a:latin typeface="+mn-lt"/>
                <a:ea typeface="+mn-ea"/>
                <a:cs typeface="+mn-cs"/>
              </a:rPr>
              <a:t>.</a:t>
            </a:r>
          </a:p>
        </p:txBody>
      </p:sp>
      <p:sp>
        <p:nvSpPr>
          <p:cNvPr id="4" name="Footer Placeholder 3"/>
          <p:cNvSpPr>
            <a:spLocks noGrp="1"/>
          </p:cNvSpPr>
          <p:nvPr>
            <p:ph type="ftr" sz="quarter" idx="11"/>
          </p:nvPr>
        </p:nvSpPr>
        <p:spPr/>
        <p:txBody>
          <a:bodyPr/>
          <a:lstStyle/>
          <a:p>
            <a:r>
              <a:rPr lang="pt-BR" dirty="0"/>
              <a:t>Sistemas Distribuídos e Programação Concorrente</a:t>
            </a:r>
            <a:endParaRPr lang="en-AU" dirty="0"/>
          </a:p>
        </p:txBody>
      </p:sp>
    </p:spTree>
    <p:extLst>
      <p:ext uri="{BB962C8B-B14F-4D97-AF65-F5344CB8AC3E}">
        <p14:creationId xmlns:p14="http://schemas.microsoft.com/office/powerpoint/2010/main" val="229044327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Padrão</a:t>
            </a:r>
            <a:r>
              <a:rPr lang="en-US" dirty="0"/>
              <a:t> Pipe and Filter</a:t>
            </a:r>
          </a:p>
        </p:txBody>
      </p:sp>
      <p:sp>
        <p:nvSpPr>
          <p:cNvPr id="3" name="Content Placeholder 2"/>
          <p:cNvSpPr>
            <a:spLocks noGrp="1"/>
          </p:cNvSpPr>
          <p:nvPr>
            <p:ph idx="1"/>
          </p:nvPr>
        </p:nvSpPr>
        <p:spPr/>
        <p:txBody>
          <a:bodyPr>
            <a:normAutofit/>
          </a:bodyPr>
          <a:lstStyle/>
          <a:p>
            <a:r>
              <a:rPr lang="en-US" sz="2400" b="1" i="0" u="none" strike="noStrike" kern="1200" baseline="0" dirty="0" err="1">
                <a:solidFill>
                  <a:schemeClr val="tx1"/>
                </a:solidFill>
                <a:latin typeface="+mn-lt"/>
                <a:ea typeface="+mn-ea"/>
                <a:cs typeface="+mn-cs"/>
              </a:rPr>
              <a:t>Solução</a:t>
            </a:r>
            <a:r>
              <a:rPr lang="en-US" sz="2400" b="1" i="0" u="none" strike="noStrike" kern="1200" baseline="0" dirty="0">
                <a:solidFill>
                  <a:schemeClr val="tx1"/>
                </a:solidFill>
                <a:latin typeface="+mn-lt"/>
                <a:ea typeface="+mn-ea"/>
                <a:cs typeface="+mn-cs"/>
              </a:rPr>
              <a:t>:</a:t>
            </a:r>
          </a:p>
          <a:p>
            <a:pPr lvl="1"/>
            <a:r>
              <a:rPr lang="pt-BR" sz="2000" dirty="0"/>
              <a:t>O padrão de interação é caracterizado por sucessivas transformações de fluxos de dados. </a:t>
            </a:r>
          </a:p>
          <a:p>
            <a:pPr lvl="1"/>
            <a:r>
              <a:rPr lang="pt-BR" sz="2000" dirty="0"/>
              <a:t>Os dados chegam às portas de entrada de um filtro, são transformados e, em seguida, são passados através de sua porta de saída através de um </a:t>
            </a:r>
            <a:r>
              <a:rPr lang="pt-BR" sz="2000" dirty="0" err="1"/>
              <a:t>pipe</a:t>
            </a:r>
            <a:r>
              <a:rPr lang="pt-BR" sz="2000" dirty="0"/>
              <a:t> para o próximo filtro. </a:t>
            </a:r>
          </a:p>
          <a:p>
            <a:pPr lvl="1"/>
            <a:r>
              <a:rPr lang="pt-BR" sz="2000" dirty="0"/>
              <a:t>Um único filtro pode consumir dados ou produzir dados para uma ou mais portas</a:t>
            </a:r>
            <a:r>
              <a:rPr lang="en-US" sz="2000" b="0" i="0" u="none" strike="noStrike" kern="1200" baseline="0" dirty="0">
                <a:solidFill>
                  <a:schemeClr val="tx1"/>
                </a:solidFill>
                <a:latin typeface="+mn-lt"/>
                <a:ea typeface="+mn-ea"/>
                <a:cs typeface="+mn-cs"/>
              </a:rPr>
              <a:t>.</a:t>
            </a:r>
          </a:p>
        </p:txBody>
      </p:sp>
      <p:sp>
        <p:nvSpPr>
          <p:cNvPr id="4" name="Footer Placeholder 3"/>
          <p:cNvSpPr>
            <a:spLocks noGrp="1"/>
          </p:cNvSpPr>
          <p:nvPr>
            <p:ph type="ftr" sz="quarter" idx="11"/>
          </p:nvPr>
        </p:nvSpPr>
        <p:spPr/>
        <p:txBody>
          <a:bodyPr/>
          <a:lstStyle/>
          <a:p>
            <a:r>
              <a:rPr lang="pt-BR" dirty="0"/>
              <a:t>Sistemas Distribuídos e Programação Concorrente</a:t>
            </a:r>
            <a:endParaRPr lang="en-AU" dirty="0"/>
          </a:p>
        </p:txBody>
      </p:sp>
    </p:spTree>
    <p:extLst>
      <p:ext uri="{BB962C8B-B14F-4D97-AF65-F5344CB8AC3E}">
        <p14:creationId xmlns:p14="http://schemas.microsoft.com/office/powerpoint/2010/main" val="104848435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Exemplo</a:t>
            </a:r>
            <a:r>
              <a:rPr lang="en-US" dirty="0"/>
              <a:t> Pipe and Filter</a:t>
            </a:r>
          </a:p>
        </p:txBody>
      </p:sp>
      <p:sp>
        <p:nvSpPr>
          <p:cNvPr id="4" name="Footer Placeholder 3"/>
          <p:cNvSpPr>
            <a:spLocks noGrp="1"/>
          </p:cNvSpPr>
          <p:nvPr>
            <p:ph type="ftr" sz="quarter" idx="11"/>
          </p:nvPr>
        </p:nvSpPr>
        <p:spPr/>
        <p:txBody>
          <a:bodyPr/>
          <a:lstStyle/>
          <a:p>
            <a:r>
              <a:rPr lang="pt-BR" dirty="0"/>
              <a:t>Sistemas Distribuídos e Programação Concorrente</a:t>
            </a:r>
            <a:endParaRPr lang="en-AU"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532936"/>
            <a:ext cx="8424936" cy="477638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6516216" y="5277351"/>
            <a:ext cx="1368152" cy="10319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264594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Padrão</a:t>
            </a:r>
            <a:r>
              <a:rPr lang="en-US" dirty="0"/>
              <a:t> Multi-Layer</a:t>
            </a:r>
          </a:p>
        </p:txBody>
      </p:sp>
      <p:sp>
        <p:nvSpPr>
          <p:cNvPr id="3" name="Content Placeholder 2"/>
          <p:cNvSpPr>
            <a:spLocks noGrp="1"/>
          </p:cNvSpPr>
          <p:nvPr>
            <p:ph idx="1"/>
          </p:nvPr>
        </p:nvSpPr>
        <p:spPr>
          <a:xfrm>
            <a:off x="251520" y="1556792"/>
            <a:ext cx="8229600" cy="4983162"/>
          </a:xfrm>
        </p:spPr>
        <p:txBody>
          <a:bodyPr>
            <a:normAutofit fontScale="62500" lnSpcReduction="20000"/>
          </a:bodyPr>
          <a:lstStyle/>
          <a:p>
            <a:r>
              <a:rPr lang="pt-BR" sz="3400" b="1" dirty="0"/>
              <a:t>Contexto</a:t>
            </a:r>
            <a:r>
              <a:rPr lang="pt-BR" sz="3400" dirty="0"/>
              <a:t>: </a:t>
            </a:r>
          </a:p>
          <a:p>
            <a:pPr lvl="1"/>
            <a:r>
              <a:rPr lang="pt-BR" sz="3000" dirty="0"/>
              <a:t>Sistemas complexos </a:t>
            </a:r>
          </a:p>
          <a:p>
            <a:pPr lvl="1"/>
            <a:r>
              <a:rPr lang="pt-BR" sz="3000" dirty="0"/>
              <a:t>Necessidade de desenvolver e evoluir partes do sistema de forma independente.</a:t>
            </a:r>
          </a:p>
          <a:p>
            <a:pPr lvl="1"/>
            <a:r>
              <a:rPr lang="pt-BR" sz="3000" dirty="0"/>
              <a:t>Desenvolvedores do sistema precisam de uma </a:t>
            </a:r>
            <a:r>
              <a:rPr lang="pt-BR" sz="3000" u="sng" dirty="0"/>
              <a:t>separação </a:t>
            </a:r>
            <a:r>
              <a:rPr lang="pt-BR" sz="3000" dirty="0"/>
              <a:t>clara e bem documentada das </a:t>
            </a:r>
            <a:r>
              <a:rPr lang="pt-BR" sz="3000" u="sng" dirty="0"/>
              <a:t>preocupações</a:t>
            </a:r>
            <a:r>
              <a:rPr lang="pt-BR" sz="3000" dirty="0"/>
              <a:t>, para que os módulos do sistema possam ser desenvolvidos e mantidos de forma independente.</a:t>
            </a:r>
          </a:p>
          <a:p>
            <a:r>
              <a:rPr lang="pt-BR" sz="3400" b="1" dirty="0"/>
              <a:t>Problema</a:t>
            </a:r>
            <a:r>
              <a:rPr lang="pt-BR" sz="3400" dirty="0"/>
              <a:t>: O software precisa ser segmentado de tal forma que os módulos possam ser desenvolvidos e evoluídos separadamente com pouca interação entre as componentes, suportando portabilidade, modificabilidade e reutilização.</a:t>
            </a:r>
          </a:p>
          <a:p>
            <a:r>
              <a:rPr lang="pt-BR" sz="3400" b="1" dirty="0"/>
              <a:t>Solução</a:t>
            </a:r>
            <a:r>
              <a:rPr lang="pt-BR" sz="3400" dirty="0"/>
              <a:t>: Para alcançar essa </a:t>
            </a:r>
            <a:r>
              <a:rPr lang="pt-BR" sz="3400" u="sng" dirty="0"/>
              <a:t>separação de preocupações:</a:t>
            </a:r>
          </a:p>
          <a:p>
            <a:pPr lvl="1"/>
            <a:r>
              <a:rPr lang="pt-BR" sz="3000" dirty="0"/>
              <a:t>Dividir o software em unidades chamadas camadas. </a:t>
            </a:r>
          </a:p>
          <a:p>
            <a:pPr lvl="1"/>
            <a:r>
              <a:rPr lang="pt-BR" sz="3000" dirty="0"/>
              <a:t>Cada camada é um agrupamento de módulos que </a:t>
            </a:r>
          </a:p>
          <a:p>
            <a:pPr marL="400050" lvl="1" indent="0">
              <a:buNone/>
            </a:pPr>
            <a:r>
              <a:rPr lang="pt-BR" sz="3000" dirty="0"/>
              <a:t>      oferece um conjunto coeso de serviços. </a:t>
            </a:r>
          </a:p>
          <a:p>
            <a:pPr lvl="1"/>
            <a:r>
              <a:rPr lang="pt-BR" sz="3000" dirty="0"/>
              <a:t>O uso deve ser unidirecional. </a:t>
            </a:r>
          </a:p>
          <a:p>
            <a:pPr lvl="1"/>
            <a:r>
              <a:rPr lang="pt-BR" sz="3000" dirty="0"/>
              <a:t>Cada partição é exposta através de uma interface pública. </a:t>
            </a:r>
            <a:endParaRPr lang="en-US" i="0" u="none" strike="noStrike" kern="1200" baseline="0" dirty="0">
              <a:solidFill>
                <a:schemeClr val="tx1"/>
              </a:solidFill>
              <a:latin typeface="+mn-lt"/>
              <a:ea typeface="+mn-ea"/>
              <a:cs typeface="+mn-cs"/>
            </a:endParaRPr>
          </a:p>
        </p:txBody>
      </p:sp>
      <p:sp>
        <p:nvSpPr>
          <p:cNvPr id="4" name="Footer Placeholder 3"/>
          <p:cNvSpPr>
            <a:spLocks noGrp="1"/>
          </p:cNvSpPr>
          <p:nvPr>
            <p:ph type="ftr" sz="quarter" idx="11"/>
          </p:nvPr>
        </p:nvSpPr>
        <p:spPr>
          <a:xfrm>
            <a:off x="2627784" y="6356350"/>
            <a:ext cx="3600400" cy="365125"/>
          </a:xfrm>
        </p:spPr>
        <p:txBody>
          <a:bodyPr/>
          <a:lstStyle/>
          <a:p>
            <a:r>
              <a:rPr lang="pt-BR" dirty="0"/>
              <a:t>Sistemas Distribuídos e Programação Concorrente</a:t>
            </a:r>
            <a:endParaRPr lang="en-AU" dirty="0"/>
          </a:p>
        </p:txBody>
      </p:sp>
    </p:spTree>
    <p:extLst>
      <p:ext uri="{BB962C8B-B14F-4D97-AF65-F5344CB8AC3E}">
        <p14:creationId xmlns:p14="http://schemas.microsoft.com/office/powerpoint/2010/main" val="231133602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Solução</a:t>
            </a:r>
            <a:r>
              <a:rPr lang="en-US" dirty="0"/>
              <a:t> - Pipe and Filter - 1</a:t>
            </a:r>
          </a:p>
        </p:txBody>
      </p:sp>
      <p:sp>
        <p:nvSpPr>
          <p:cNvPr id="3" name="Content Placeholder 2"/>
          <p:cNvSpPr>
            <a:spLocks noGrp="1"/>
          </p:cNvSpPr>
          <p:nvPr>
            <p:ph idx="1"/>
          </p:nvPr>
        </p:nvSpPr>
        <p:spPr/>
        <p:txBody>
          <a:bodyPr>
            <a:normAutofit/>
          </a:bodyPr>
          <a:lstStyle/>
          <a:p>
            <a:r>
              <a:rPr lang="pt-BR" sz="2400" b="1" dirty="0"/>
              <a:t>Visão geral</a:t>
            </a:r>
            <a:r>
              <a:rPr lang="pt-BR" sz="2400" dirty="0"/>
              <a:t>: Os dados são transformados das entradas externas de um sistema para suas saídas externas através de uma série de transformações realizadas por seus filtros conectados por conectores.
</a:t>
            </a:r>
            <a:r>
              <a:rPr lang="pt-BR" sz="2400" b="1" dirty="0"/>
              <a:t>Elementos</a:t>
            </a:r>
            <a:r>
              <a:rPr lang="en-US" sz="2400" b="0" i="0" u="none" strike="noStrike" kern="1200" baseline="0" dirty="0">
                <a:solidFill>
                  <a:schemeClr val="tx1"/>
                </a:solidFill>
                <a:latin typeface="+mn-lt"/>
                <a:ea typeface="+mn-ea"/>
                <a:cs typeface="+mn-cs"/>
              </a:rPr>
              <a:t>: </a:t>
            </a:r>
          </a:p>
          <a:p>
            <a:pPr lvl="1"/>
            <a:r>
              <a:rPr lang="en-US" sz="2000" b="0" i="1" u="none" strike="noStrike" kern="1200" baseline="0" dirty="0">
                <a:solidFill>
                  <a:schemeClr val="tx1"/>
                </a:solidFill>
                <a:latin typeface="+mn-lt"/>
                <a:ea typeface="+mn-ea"/>
                <a:cs typeface="+mn-cs"/>
              </a:rPr>
              <a:t>Filter, </a:t>
            </a:r>
            <a:r>
              <a:rPr lang="pt-BR" sz="2000" dirty="0"/>
              <a:t>que é um componente que transforma os dados lidos em suas portas de entrada para dados escritos em sua porta de saída(s)</a:t>
            </a:r>
            <a:r>
              <a:rPr lang="en-US" sz="2000" b="0" i="0" u="none" strike="noStrike" kern="1200" baseline="0" dirty="0">
                <a:solidFill>
                  <a:schemeClr val="tx1"/>
                </a:solidFill>
                <a:latin typeface="+mn-lt"/>
                <a:ea typeface="+mn-ea"/>
                <a:cs typeface="+mn-cs"/>
              </a:rPr>
              <a:t>. </a:t>
            </a:r>
          </a:p>
          <a:p>
            <a:pPr lvl="1"/>
            <a:r>
              <a:rPr lang="en-US" sz="2000" b="0" i="1" u="none" strike="noStrike" kern="1200" baseline="0" dirty="0">
                <a:solidFill>
                  <a:schemeClr val="tx1"/>
                </a:solidFill>
                <a:latin typeface="+mn-lt"/>
                <a:ea typeface="+mn-ea"/>
                <a:cs typeface="+mn-cs"/>
              </a:rPr>
              <a:t>Pipe, </a:t>
            </a:r>
            <a:r>
              <a:rPr lang="pt-BR" sz="2000" dirty="0"/>
              <a:t>que é um conector que transmite dados das portas de saída de um filtro para as portas de entrada de outro filtro. Um tubo tem uma única fonte para sua entrada e um único alvo para sua saída. Um tubo preserva a sequência de itens de dados, e não altera os dados que passam</a:t>
            </a:r>
            <a:r>
              <a:rPr lang="en-US" sz="2000" b="0" i="0" u="none" strike="noStrike" kern="1200" baseline="0" dirty="0">
                <a:solidFill>
                  <a:schemeClr val="tx1"/>
                </a:solidFill>
                <a:latin typeface="+mn-lt"/>
                <a:ea typeface="+mn-ea"/>
                <a:cs typeface="+mn-cs"/>
              </a:rPr>
              <a:t>. </a:t>
            </a:r>
          </a:p>
        </p:txBody>
      </p:sp>
      <p:sp>
        <p:nvSpPr>
          <p:cNvPr id="4" name="Footer Placeholder 3"/>
          <p:cNvSpPr>
            <a:spLocks noGrp="1"/>
          </p:cNvSpPr>
          <p:nvPr>
            <p:ph type="ftr" sz="quarter" idx="11"/>
          </p:nvPr>
        </p:nvSpPr>
        <p:spPr/>
        <p:txBody>
          <a:bodyPr/>
          <a:lstStyle/>
          <a:p>
            <a:r>
              <a:rPr lang="pt-BR" dirty="0"/>
              <a:t>Sistemas Distribuídos e Programação Concorrente</a:t>
            </a:r>
            <a:endParaRPr lang="en-AU" dirty="0"/>
          </a:p>
        </p:txBody>
      </p:sp>
    </p:spTree>
    <p:extLst>
      <p:ext uri="{BB962C8B-B14F-4D97-AF65-F5344CB8AC3E}">
        <p14:creationId xmlns:p14="http://schemas.microsoft.com/office/powerpoint/2010/main" val="57336704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Solução</a:t>
            </a:r>
            <a:r>
              <a:rPr lang="en-US" dirty="0"/>
              <a:t> - Pipe and Filter - 2</a:t>
            </a:r>
          </a:p>
        </p:txBody>
      </p:sp>
      <p:sp>
        <p:nvSpPr>
          <p:cNvPr id="3" name="Content Placeholder 2"/>
          <p:cNvSpPr>
            <a:spLocks noGrp="1"/>
          </p:cNvSpPr>
          <p:nvPr>
            <p:ph idx="1"/>
          </p:nvPr>
        </p:nvSpPr>
        <p:spPr/>
        <p:txBody>
          <a:bodyPr>
            <a:normAutofit/>
          </a:bodyPr>
          <a:lstStyle/>
          <a:p>
            <a:r>
              <a:rPr lang="pt-BR" sz="2800" b="1" dirty="0"/>
              <a:t>Relações</a:t>
            </a:r>
            <a:r>
              <a:rPr lang="pt-BR" sz="2800" dirty="0"/>
              <a:t>: A relação de fixação associa a saída de filtros com a entrada de tubos e vice-versa.
</a:t>
            </a:r>
            <a:r>
              <a:rPr lang="pt-BR" sz="2800" b="1" dirty="0"/>
              <a:t>Restrições</a:t>
            </a:r>
            <a:r>
              <a:rPr lang="en-US" sz="2800" b="0" i="0" u="none" strike="noStrike" kern="1200" baseline="0" dirty="0">
                <a:solidFill>
                  <a:schemeClr val="tx1"/>
                </a:solidFill>
                <a:latin typeface="+mn-lt"/>
                <a:ea typeface="+mn-ea"/>
                <a:cs typeface="+mn-cs"/>
              </a:rPr>
              <a:t>:</a:t>
            </a:r>
          </a:p>
          <a:p>
            <a:pPr lvl="1"/>
            <a:r>
              <a:rPr lang="pt-BR" sz="2400" dirty="0"/>
              <a:t>Os conectores conectam as portas de saída de um filtro às portas de entrada de outro filtro.
Os filtros conectados devem concordar com o tipo de dados que estão sendo passados ao longo do conector</a:t>
            </a:r>
            <a:r>
              <a:rPr lang="en-US" b="0" i="0" u="none" strike="noStrike" kern="1200" baseline="0" dirty="0">
                <a:solidFill>
                  <a:schemeClr val="tx1"/>
                </a:solidFill>
                <a:latin typeface="+mn-lt"/>
                <a:ea typeface="+mn-ea"/>
                <a:cs typeface="+mn-cs"/>
              </a:rPr>
              <a:t>.</a:t>
            </a:r>
          </a:p>
        </p:txBody>
      </p:sp>
      <p:sp>
        <p:nvSpPr>
          <p:cNvPr id="4" name="Footer Placeholder 3"/>
          <p:cNvSpPr>
            <a:spLocks noGrp="1"/>
          </p:cNvSpPr>
          <p:nvPr>
            <p:ph type="ftr" sz="quarter" idx="11"/>
          </p:nvPr>
        </p:nvSpPr>
        <p:spPr/>
        <p:txBody>
          <a:bodyPr/>
          <a:lstStyle/>
          <a:p>
            <a:r>
              <a:rPr lang="pt-BR" dirty="0"/>
              <a:t>Sistemas Distribuídos e Programação Concorrente</a:t>
            </a:r>
            <a:endParaRPr lang="en-AU" dirty="0"/>
          </a:p>
        </p:txBody>
      </p:sp>
    </p:spTree>
    <p:extLst>
      <p:ext uri="{BB962C8B-B14F-4D97-AF65-F5344CB8AC3E}">
        <p14:creationId xmlns:p14="http://schemas.microsoft.com/office/powerpoint/2010/main" val="241113227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Padrão</a:t>
            </a:r>
            <a:r>
              <a:rPr lang="en-US" dirty="0"/>
              <a:t> Pipe and Filter – </a:t>
            </a:r>
            <a:r>
              <a:rPr lang="en-US" dirty="0" err="1"/>
              <a:t>Exemplos</a:t>
            </a:r>
            <a:endParaRPr lang="en-US" dirty="0"/>
          </a:p>
        </p:txBody>
      </p:sp>
      <p:sp>
        <p:nvSpPr>
          <p:cNvPr id="3" name="Content Placeholder 2"/>
          <p:cNvSpPr>
            <a:spLocks noGrp="1"/>
          </p:cNvSpPr>
          <p:nvPr>
            <p:ph idx="1"/>
          </p:nvPr>
        </p:nvSpPr>
        <p:spPr>
          <a:xfrm>
            <a:off x="457200" y="1556792"/>
            <a:ext cx="8229600" cy="4983162"/>
          </a:xfrm>
        </p:spPr>
        <p:txBody>
          <a:bodyPr>
            <a:normAutofit/>
          </a:bodyPr>
          <a:lstStyle/>
          <a:p>
            <a:r>
              <a:rPr lang="en-US" sz="2100" i="0" u="none" strike="noStrike" kern="1200" baseline="0" dirty="0">
                <a:solidFill>
                  <a:schemeClr val="tx1"/>
                </a:solidFill>
                <a:latin typeface="+mn-lt"/>
                <a:ea typeface="+mn-ea"/>
                <a:cs typeface="+mn-cs"/>
              </a:rPr>
              <a:t>Spring </a:t>
            </a:r>
            <a:r>
              <a:rPr lang="en-US" sz="2100" dirty="0"/>
              <a:t>Cloud Data Flow - Spring Cloud Data Flow </a:t>
            </a:r>
            <a:r>
              <a:rPr lang="pt-BR" sz="2100" dirty="0"/>
              <a:t>fornece ferramentas para criar topologias complexas para pipelines de dados de streaming e lote
</a:t>
            </a:r>
            <a:r>
              <a:rPr lang="en-US" sz="2000" dirty="0"/>
              <a:t>Apache </a:t>
            </a:r>
            <a:r>
              <a:rPr lang="en-US" sz="2000" dirty="0" err="1"/>
              <a:t>Flink</a:t>
            </a:r>
            <a:r>
              <a:rPr lang="en-US" sz="2000" dirty="0"/>
              <a:t> [Java] - </a:t>
            </a:r>
            <a:r>
              <a:rPr lang="pt-BR" sz="2000" dirty="0"/>
              <a:t>sistema para processamento de fluxo de dados de alta produtividade e baixa latência que suporta computação estatal, semântica de janelas orientada por dados e processamento de fluxo iterativo</a:t>
            </a:r>
            <a:r>
              <a:rPr lang="en-US" sz="2000" dirty="0"/>
              <a:t>.</a:t>
            </a:r>
          </a:p>
          <a:p>
            <a:r>
              <a:rPr lang="en-US" sz="2000" dirty="0"/>
              <a:t>Apache Heron [Java] -</a:t>
            </a:r>
            <a:r>
              <a:rPr lang="pt-BR" sz="2000" dirty="0"/>
              <a:t> um mecanismo de processamento de fluxo em tempo real, distribuído e tolerante a falhas do Twitter</a:t>
            </a:r>
            <a:r>
              <a:rPr lang="en-US" sz="2000" dirty="0"/>
              <a:t>.</a:t>
            </a:r>
          </a:p>
          <a:p>
            <a:r>
              <a:rPr lang="en-US" sz="2000" dirty="0"/>
              <a:t>Faust [Python] - </a:t>
            </a:r>
            <a:r>
              <a:rPr lang="pt-BR" sz="2000" dirty="0"/>
              <a:t>biblioteca de processamento de fluxo, portando as ideias de Kafka </a:t>
            </a:r>
            <a:r>
              <a:rPr lang="pt-BR" sz="2000" dirty="0" err="1"/>
              <a:t>Streams</a:t>
            </a:r>
            <a:r>
              <a:rPr lang="pt-BR" sz="2000" dirty="0"/>
              <a:t> para Python</a:t>
            </a:r>
            <a:endParaRPr lang="en-US" sz="2000" dirty="0"/>
          </a:p>
          <a:p>
            <a:r>
              <a:rPr lang="en-US" sz="2000" dirty="0" err="1"/>
              <a:t>Hazelcast</a:t>
            </a:r>
            <a:r>
              <a:rPr lang="en-US" sz="2000" dirty="0"/>
              <a:t> Jet [Java] - </a:t>
            </a:r>
            <a:r>
              <a:rPr lang="pt-BR" sz="2000" dirty="0"/>
              <a:t>Um mecanismo de </a:t>
            </a:r>
          </a:p>
          <a:p>
            <a:pPr marL="0" indent="0">
              <a:buNone/>
            </a:pPr>
            <a:r>
              <a:rPr lang="pt-BR" sz="2000" dirty="0"/>
              <a:t>     processamento de dados distribuído de propósito </a:t>
            </a:r>
          </a:p>
          <a:p>
            <a:pPr marL="0" indent="0">
              <a:buNone/>
            </a:pPr>
            <a:r>
              <a:rPr lang="pt-BR" sz="2000" dirty="0"/>
              <a:t>     geral, construído em cima da </a:t>
            </a:r>
            <a:r>
              <a:rPr lang="pt-BR" sz="2000" dirty="0" err="1"/>
              <a:t>Hazelcast</a:t>
            </a:r>
            <a:r>
              <a:rPr lang="en-US" sz="2000" dirty="0"/>
              <a:t>.</a:t>
            </a:r>
          </a:p>
        </p:txBody>
      </p:sp>
      <p:sp>
        <p:nvSpPr>
          <p:cNvPr id="4" name="Footer Placeholder 3"/>
          <p:cNvSpPr>
            <a:spLocks noGrp="1"/>
          </p:cNvSpPr>
          <p:nvPr>
            <p:ph type="ftr" sz="quarter" idx="11"/>
          </p:nvPr>
        </p:nvSpPr>
        <p:spPr/>
        <p:txBody>
          <a:bodyPr/>
          <a:lstStyle/>
          <a:p>
            <a:r>
              <a:rPr lang="pt-BR" dirty="0"/>
              <a:t>Sistemas Distribuídos e Programação Concorrente</a:t>
            </a:r>
            <a:endParaRPr lang="en-AU" dirty="0"/>
          </a:p>
        </p:txBody>
      </p:sp>
    </p:spTree>
    <p:extLst>
      <p:ext uri="{BB962C8B-B14F-4D97-AF65-F5344CB8AC3E}">
        <p14:creationId xmlns:p14="http://schemas.microsoft.com/office/powerpoint/2010/main" val="373681422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Padrão</a:t>
            </a:r>
            <a:r>
              <a:rPr lang="en-US" dirty="0"/>
              <a:t> Pipe and Filter – </a:t>
            </a:r>
            <a:r>
              <a:rPr lang="en-US" dirty="0" err="1"/>
              <a:t>Exemplos</a:t>
            </a:r>
            <a:endParaRPr lang="en-US" dirty="0"/>
          </a:p>
        </p:txBody>
      </p:sp>
      <p:sp>
        <p:nvSpPr>
          <p:cNvPr id="3" name="Content Placeholder 2"/>
          <p:cNvSpPr>
            <a:spLocks noGrp="1"/>
          </p:cNvSpPr>
          <p:nvPr>
            <p:ph idx="1"/>
          </p:nvPr>
        </p:nvSpPr>
        <p:spPr>
          <a:xfrm>
            <a:off x="457200" y="1600200"/>
            <a:ext cx="8229600" cy="4983162"/>
          </a:xfrm>
        </p:spPr>
        <p:txBody>
          <a:bodyPr>
            <a:normAutofit/>
          </a:bodyPr>
          <a:lstStyle/>
          <a:p>
            <a:r>
              <a:rPr lang="en-US" sz="2000" dirty="0"/>
              <a:t>SABER [Java/C] - </a:t>
            </a:r>
            <a:r>
              <a:rPr lang="pt-BR" sz="2000" dirty="0"/>
              <a:t>Motor de processamento de fluxo híbrido baseado em GPU para Windows</a:t>
            </a:r>
            <a:endParaRPr lang="en-US" sz="2000" dirty="0"/>
          </a:p>
          <a:p>
            <a:r>
              <a:rPr lang="en-US" sz="2000" dirty="0"/>
              <a:t>Trill [.NET/C#] - </a:t>
            </a:r>
            <a:r>
              <a:rPr lang="pt-BR" sz="2000" dirty="0" err="1"/>
              <a:t>Trill</a:t>
            </a:r>
            <a:r>
              <a:rPr lang="pt-BR" sz="2000" dirty="0"/>
              <a:t> é um mecanismo de análise de streaming de alta performance da Microsoft </a:t>
            </a:r>
            <a:r>
              <a:rPr lang="pt-BR" sz="2000" dirty="0" err="1"/>
              <a:t>Research</a:t>
            </a:r>
            <a:r>
              <a:rPr lang="en-US" sz="2000" dirty="0"/>
              <a:t>.</a:t>
            </a:r>
          </a:p>
          <a:p>
            <a:r>
              <a:rPr lang="en-US" sz="2000" dirty="0" err="1"/>
              <a:t>Wallaroo</a:t>
            </a:r>
            <a:r>
              <a:rPr lang="en-US" sz="2000" dirty="0"/>
              <a:t> [Python] - </a:t>
            </a:r>
            <a:r>
              <a:rPr lang="pt-BR" sz="2000" dirty="0"/>
              <a:t>Uma estrutura rápida de processamento de fluxo. </a:t>
            </a:r>
            <a:r>
              <a:rPr lang="pt-BR" sz="2000" dirty="0" err="1"/>
              <a:t>Wallaroo</a:t>
            </a:r>
            <a:r>
              <a:rPr lang="pt-BR" sz="2000" dirty="0"/>
              <a:t> facilita a reação aos dados em tempo real</a:t>
            </a:r>
            <a:r>
              <a:rPr lang="en-US" sz="2000" dirty="0"/>
              <a:t>.</a:t>
            </a:r>
          </a:p>
          <a:p>
            <a:r>
              <a:rPr lang="en-US" sz="2000" dirty="0" err="1"/>
              <a:t>LightSaber</a:t>
            </a:r>
            <a:r>
              <a:rPr lang="en-US" sz="2000" dirty="0"/>
              <a:t> [C++] - </a:t>
            </a:r>
            <a:r>
              <a:rPr lang="pt-BR" sz="2000" dirty="0"/>
              <a:t>Motor de processamento de fluxo baseado em janelas </a:t>
            </a:r>
            <a:r>
              <a:rPr lang="pt-BR" sz="2000" dirty="0" err="1"/>
              <a:t>multi-núcleo</a:t>
            </a:r>
            <a:r>
              <a:rPr lang="en-US" sz="2000" dirty="0"/>
              <a:t>.</a:t>
            </a:r>
            <a:r>
              <a:rPr lang="pt-BR" sz="2000" dirty="0"/>
              <a:t> O </a:t>
            </a:r>
            <a:r>
              <a:rPr lang="pt-BR" sz="2000" dirty="0" err="1"/>
              <a:t>LightSaber</a:t>
            </a:r>
            <a:r>
              <a:rPr lang="pt-BR" sz="2000" dirty="0"/>
              <a:t> usa geração de código para agregação eficiente de janelas.</a:t>
            </a:r>
            <a:endParaRPr lang="en-US" sz="2000" dirty="0"/>
          </a:p>
          <a:p>
            <a:r>
              <a:rPr lang="en-US" sz="2000" dirty="0"/>
              <a:t>Kuiper [Golang] - </a:t>
            </a:r>
            <a:r>
              <a:rPr lang="pt-BR" sz="2000" dirty="0"/>
              <a:t>Um software de análise/streaming de dados </a:t>
            </a:r>
            <a:r>
              <a:rPr lang="pt-BR" sz="2000" dirty="0" err="1"/>
              <a:t>IoT</a:t>
            </a:r>
            <a:r>
              <a:rPr lang="pt-BR" sz="2000" dirty="0"/>
              <a:t> leve de borda implementado pela </a:t>
            </a:r>
            <a:r>
              <a:rPr lang="pt-BR" sz="2000" dirty="0" err="1"/>
              <a:t>Golang</a:t>
            </a:r>
            <a:r>
              <a:rPr lang="pt-BR" sz="2000" dirty="0"/>
              <a:t>, e pode ser executado</a:t>
            </a:r>
          </a:p>
          <a:p>
            <a:pPr marL="0" indent="0">
              <a:buNone/>
            </a:pPr>
            <a:r>
              <a:rPr lang="pt-BR" sz="2000" dirty="0"/>
              <a:t>      em todos os tipos de dispositivos de borda restritos a </a:t>
            </a:r>
          </a:p>
          <a:p>
            <a:pPr marL="0" indent="0">
              <a:buNone/>
            </a:pPr>
            <a:r>
              <a:rPr lang="pt-BR" sz="2000" dirty="0"/>
              <a:t>      recursos.</a:t>
            </a:r>
            <a:endParaRPr lang="en-US" sz="2000" dirty="0"/>
          </a:p>
        </p:txBody>
      </p:sp>
      <p:sp>
        <p:nvSpPr>
          <p:cNvPr id="4" name="Footer Placeholder 3"/>
          <p:cNvSpPr>
            <a:spLocks noGrp="1"/>
          </p:cNvSpPr>
          <p:nvPr>
            <p:ph type="ftr" sz="quarter" idx="11"/>
          </p:nvPr>
        </p:nvSpPr>
        <p:spPr/>
        <p:txBody>
          <a:bodyPr/>
          <a:lstStyle/>
          <a:p>
            <a:r>
              <a:rPr lang="pt-BR" dirty="0"/>
              <a:t>Sistemas Distribuídos e Programação Concorrente</a:t>
            </a:r>
            <a:endParaRPr lang="en-AU" dirty="0"/>
          </a:p>
        </p:txBody>
      </p:sp>
    </p:spTree>
    <p:extLst>
      <p:ext uri="{BB962C8B-B14F-4D97-AF65-F5344CB8AC3E}">
        <p14:creationId xmlns:p14="http://schemas.microsoft.com/office/powerpoint/2010/main" val="63265694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E61514-2F61-436D-A16D-69C2CEC80D26}"/>
              </a:ext>
            </a:extLst>
          </p:cNvPr>
          <p:cNvSpPr>
            <a:spLocks noGrp="1"/>
          </p:cNvSpPr>
          <p:nvPr>
            <p:ph type="ctrTitle"/>
          </p:nvPr>
        </p:nvSpPr>
        <p:spPr/>
        <p:txBody>
          <a:bodyPr>
            <a:normAutofit/>
          </a:bodyPr>
          <a:lstStyle/>
          <a:p>
            <a:r>
              <a:rPr lang="pt-BR" dirty="0"/>
              <a:t>Padrão Arquitetural
</a:t>
            </a:r>
          </a:p>
        </p:txBody>
      </p:sp>
      <p:sp>
        <p:nvSpPr>
          <p:cNvPr id="3" name="Subtítulo 2">
            <a:extLst>
              <a:ext uri="{FF2B5EF4-FFF2-40B4-BE49-F238E27FC236}">
                <a16:creationId xmlns:a16="http://schemas.microsoft.com/office/drawing/2014/main" id="{C00761F2-2682-4175-943A-A59260E358F6}"/>
              </a:ext>
            </a:extLst>
          </p:cNvPr>
          <p:cNvSpPr>
            <a:spLocks noGrp="1"/>
          </p:cNvSpPr>
          <p:nvPr>
            <p:ph type="subTitle" idx="1"/>
          </p:nvPr>
        </p:nvSpPr>
        <p:spPr/>
        <p:txBody>
          <a:bodyPr/>
          <a:lstStyle/>
          <a:p>
            <a:r>
              <a:rPr lang="pt-BR" dirty="0"/>
              <a:t>Broker</a:t>
            </a:r>
          </a:p>
        </p:txBody>
      </p:sp>
    </p:spTree>
    <p:extLst>
      <p:ext uri="{BB962C8B-B14F-4D97-AF65-F5344CB8AC3E}">
        <p14:creationId xmlns:p14="http://schemas.microsoft.com/office/powerpoint/2010/main" val="398734617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Padrão</a:t>
            </a:r>
            <a:r>
              <a:rPr lang="en-US" dirty="0"/>
              <a:t> Broker</a:t>
            </a:r>
          </a:p>
        </p:txBody>
      </p:sp>
      <p:sp>
        <p:nvSpPr>
          <p:cNvPr id="3" name="Content Placeholder 2"/>
          <p:cNvSpPr>
            <a:spLocks noGrp="1"/>
          </p:cNvSpPr>
          <p:nvPr>
            <p:ph idx="1"/>
          </p:nvPr>
        </p:nvSpPr>
        <p:spPr/>
        <p:txBody>
          <a:bodyPr>
            <a:noAutofit/>
          </a:bodyPr>
          <a:lstStyle/>
          <a:p>
            <a:r>
              <a:rPr lang="en-US" sz="2400" b="1" dirty="0" err="1"/>
              <a:t>Contexto</a:t>
            </a:r>
            <a:r>
              <a:rPr lang="en-US" sz="2400" dirty="0"/>
              <a:t>: </a:t>
            </a:r>
          </a:p>
          <a:p>
            <a:pPr lvl="1"/>
            <a:r>
              <a:rPr lang="pt-BR" sz="2000" dirty="0"/>
              <a:t>Sistemas construídos a partir de uma coleção de serviços distribuídos em vários servidores. </a:t>
            </a:r>
          </a:p>
          <a:p>
            <a:pPr lvl="1"/>
            <a:r>
              <a:rPr lang="pt-BR" sz="2000" dirty="0"/>
              <a:t>A implementação desses sistemas é complexa</a:t>
            </a:r>
          </a:p>
          <a:p>
            <a:pPr lvl="2"/>
            <a:r>
              <a:rPr lang="pt-BR" sz="1600" dirty="0"/>
              <a:t>Você precisa se preocupar com como os sistemas interoperam</a:t>
            </a:r>
          </a:p>
          <a:p>
            <a:pPr lvl="2"/>
            <a:r>
              <a:rPr lang="pt-BR" sz="1600" dirty="0"/>
              <a:t>Como eles se conectarão uns com os outros</a:t>
            </a:r>
          </a:p>
          <a:p>
            <a:pPr lvl="2"/>
            <a:r>
              <a:rPr lang="pt-BR" sz="1600" dirty="0"/>
              <a:t>Como eles trocarão informações</a:t>
            </a:r>
          </a:p>
          <a:p>
            <a:pPr lvl="2"/>
            <a:r>
              <a:rPr lang="pt-BR" sz="1600" dirty="0"/>
              <a:t>Como será a disponibilidade dos serviços componentes</a:t>
            </a:r>
            <a:r>
              <a:rPr lang="en-US" sz="1600" dirty="0"/>
              <a:t>.</a:t>
            </a:r>
          </a:p>
          <a:p>
            <a:r>
              <a:rPr lang="en-US" sz="2800" b="1" dirty="0" err="1"/>
              <a:t>Problema</a:t>
            </a:r>
            <a:r>
              <a:rPr lang="en-US" sz="2800" dirty="0"/>
              <a:t>: </a:t>
            </a:r>
          </a:p>
          <a:p>
            <a:pPr lvl="1"/>
            <a:r>
              <a:rPr lang="pt-BR" sz="2000" dirty="0"/>
              <a:t>Como estruturar o software distribuído para que:</a:t>
            </a:r>
          </a:p>
          <a:p>
            <a:pPr lvl="2"/>
            <a:r>
              <a:rPr lang="pt-BR" sz="1800" dirty="0"/>
              <a:t>Os usuários de serviços não precisem saber a natureza e a localização dos provedores de serviços?</a:t>
            </a:r>
          </a:p>
          <a:p>
            <a:pPr lvl="2"/>
            <a:r>
              <a:rPr lang="pt-BR" sz="1800" dirty="0"/>
              <a:t>Como facilitar a mudança dinâmica das vinculações entre usuários e provedores?</a:t>
            </a:r>
            <a:endParaRPr lang="en-US" sz="1800" dirty="0"/>
          </a:p>
        </p:txBody>
      </p:sp>
      <p:sp>
        <p:nvSpPr>
          <p:cNvPr id="4" name="Footer Placeholder 3"/>
          <p:cNvSpPr>
            <a:spLocks noGrp="1"/>
          </p:cNvSpPr>
          <p:nvPr>
            <p:ph type="ftr" sz="quarter" idx="11"/>
          </p:nvPr>
        </p:nvSpPr>
        <p:spPr/>
        <p:txBody>
          <a:bodyPr/>
          <a:lstStyle/>
          <a:p>
            <a:r>
              <a:rPr lang="pt-BR" dirty="0"/>
              <a:t>Sistemas Distribuídos e Programação Concorrente</a:t>
            </a:r>
            <a:endParaRPr lang="en-AU" dirty="0"/>
          </a:p>
        </p:txBody>
      </p:sp>
    </p:spTree>
    <p:extLst>
      <p:ext uri="{BB962C8B-B14F-4D97-AF65-F5344CB8AC3E}">
        <p14:creationId xmlns:p14="http://schemas.microsoft.com/office/powerpoint/2010/main" val="423127788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Padrão</a:t>
            </a:r>
            <a:r>
              <a:rPr lang="en-US" dirty="0"/>
              <a:t> Broker</a:t>
            </a:r>
          </a:p>
        </p:txBody>
      </p:sp>
      <p:sp>
        <p:nvSpPr>
          <p:cNvPr id="3" name="Content Placeholder 2"/>
          <p:cNvSpPr>
            <a:spLocks noGrp="1"/>
          </p:cNvSpPr>
          <p:nvPr>
            <p:ph idx="1"/>
          </p:nvPr>
        </p:nvSpPr>
        <p:spPr/>
        <p:txBody>
          <a:bodyPr>
            <a:noAutofit/>
          </a:bodyPr>
          <a:lstStyle/>
          <a:p>
            <a:r>
              <a:rPr lang="en-US" sz="2400" b="1" dirty="0" err="1"/>
              <a:t>Solução</a:t>
            </a:r>
            <a:r>
              <a:rPr lang="en-US" sz="2400" dirty="0"/>
              <a:t>: </a:t>
            </a:r>
            <a:r>
              <a:rPr lang="pt-BR" sz="2400" dirty="0"/>
              <a:t>O padrão Broker (ou ‘corretor’)</a:t>
            </a:r>
          </a:p>
          <a:p>
            <a:pPr lvl="1"/>
            <a:r>
              <a:rPr lang="pt-BR" sz="2000" dirty="0"/>
              <a:t>Separa os usuários de serviços (clientes) dos provedores de serviços (servidores)</a:t>
            </a:r>
          </a:p>
          <a:p>
            <a:pPr lvl="1"/>
            <a:r>
              <a:rPr lang="pt-BR" sz="2000" dirty="0"/>
              <a:t>Insere um intermediário, chamado de Broker. </a:t>
            </a:r>
          </a:p>
          <a:p>
            <a:pPr lvl="1"/>
            <a:r>
              <a:rPr lang="pt-BR" sz="2000" dirty="0"/>
              <a:t>Quando um cliente precisa de um serviço, ele consulta o Broker ‘corretor’ através de uma interface de serviço. </a:t>
            </a:r>
          </a:p>
          <a:p>
            <a:pPr lvl="1"/>
            <a:r>
              <a:rPr lang="pt-BR" sz="2000" dirty="0"/>
              <a:t>Em seguida, o Broker encaminha a solicitação de serviço do cliente para um servidor, que processa a solicitação</a:t>
            </a:r>
            <a:r>
              <a:rPr lang="en-US" sz="2000" dirty="0"/>
              <a:t>. </a:t>
            </a:r>
          </a:p>
        </p:txBody>
      </p:sp>
      <p:sp>
        <p:nvSpPr>
          <p:cNvPr id="4" name="Footer Placeholder 3"/>
          <p:cNvSpPr>
            <a:spLocks noGrp="1"/>
          </p:cNvSpPr>
          <p:nvPr>
            <p:ph type="ftr" sz="quarter" idx="11"/>
          </p:nvPr>
        </p:nvSpPr>
        <p:spPr/>
        <p:txBody>
          <a:bodyPr/>
          <a:lstStyle/>
          <a:p>
            <a:r>
              <a:rPr lang="pt-BR" dirty="0"/>
              <a:t>Sistemas Distribuídos e Programação Concorrente</a:t>
            </a:r>
            <a:endParaRPr lang="en-AU" dirty="0"/>
          </a:p>
        </p:txBody>
      </p:sp>
    </p:spTree>
    <p:extLst>
      <p:ext uri="{BB962C8B-B14F-4D97-AF65-F5344CB8AC3E}">
        <p14:creationId xmlns:p14="http://schemas.microsoft.com/office/powerpoint/2010/main" val="220434412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Exemplo</a:t>
            </a:r>
            <a:r>
              <a:rPr lang="en-US" dirty="0"/>
              <a:t> do </a:t>
            </a:r>
            <a:r>
              <a:rPr lang="en-US" dirty="0" err="1"/>
              <a:t>Padrão</a:t>
            </a:r>
            <a:r>
              <a:rPr lang="en-US" dirty="0"/>
              <a:t> Broker</a:t>
            </a:r>
          </a:p>
        </p:txBody>
      </p:sp>
      <p:sp>
        <p:nvSpPr>
          <p:cNvPr id="4" name="Footer Placeholder 3"/>
          <p:cNvSpPr>
            <a:spLocks noGrp="1"/>
          </p:cNvSpPr>
          <p:nvPr>
            <p:ph type="ftr" sz="quarter" idx="11"/>
          </p:nvPr>
        </p:nvSpPr>
        <p:spPr/>
        <p:txBody>
          <a:bodyPr/>
          <a:lstStyle/>
          <a:p>
            <a:r>
              <a:rPr lang="pt-BR" dirty="0"/>
              <a:t>Sistemas Distribuídos e Programação Concorrente</a:t>
            </a:r>
            <a:endParaRPr lang="en-AU" dirty="0"/>
          </a:p>
        </p:txBody>
      </p:sp>
      <p:pic>
        <p:nvPicPr>
          <p:cNvPr id="3" name="Picture 2"/>
          <p:cNvPicPr>
            <a:picLocks noChangeAspect="1"/>
          </p:cNvPicPr>
          <p:nvPr/>
        </p:nvPicPr>
        <p:blipFill rotWithShape="1">
          <a:blip r:embed="rId2"/>
          <a:srcRect l="18741" t="16021" r="7230" b="45695"/>
          <a:stretch/>
        </p:blipFill>
        <p:spPr>
          <a:xfrm>
            <a:off x="821966" y="1124744"/>
            <a:ext cx="7500067" cy="5017575"/>
          </a:xfrm>
          <a:prstGeom prst="rect">
            <a:avLst/>
          </a:prstGeom>
        </p:spPr>
      </p:pic>
    </p:spTree>
    <p:extLst>
      <p:ext uri="{BB962C8B-B14F-4D97-AF65-F5344CB8AC3E}">
        <p14:creationId xmlns:p14="http://schemas.microsoft.com/office/powerpoint/2010/main" val="408544278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Broker – </a:t>
            </a:r>
            <a:r>
              <a:rPr lang="en-US" dirty="0" err="1"/>
              <a:t>Solução</a:t>
            </a:r>
            <a:r>
              <a:rPr lang="en-US" dirty="0"/>
              <a:t> - 1</a:t>
            </a:r>
          </a:p>
        </p:txBody>
      </p:sp>
      <p:sp>
        <p:nvSpPr>
          <p:cNvPr id="3" name="Content Placeholder 2"/>
          <p:cNvSpPr>
            <a:spLocks noGrp="1"/>
          </p:cNvSpPr>
          <p:nvPr>
            <p:ph idx="1"/>
          </p:nvPr>
        </p:nvSpPr>
        <p:spPr>
          <a:xfrm>
            <a:off x="323528" y="1600200"/>
            <a:ext cx="8496944" cy="4525963"/>
          </a:xfrm>
        </p:spPr>
        <p:txBody>
          <a:bodyPr>
            <a:noAutofit/>
          </a:bodyPr>
          <a:lstStyle/>
          <a:p>
            <a:r>
              <a:rPr lang="pt-BR" sz="2000" dirty="0"/>
              <a:t>Visão geral: O padrão do corretor define um componente de tempo de execução, chamado de corretor, que media a comunicação entre vários clientes e servidores</a:t>
            </a:r>
            <a:r>
              <a:rPr lang="en-US" sz="2000" b="0" i="0" u="none" strike="noStrike" kern="1200" baseline="0" dirty="0">
                <a:solidFill>
                  <a:schemeClr val="tx1"/>
                </a:solidFill>
                <a:latin typeface="+mn-lt"/>
                <a:ea typeface="+mn-ea"/>
                <a:cs typeface="+mn-cs"/>
              </a:rPr>
              <a:t>.</a:t>
            </a:r>
          </a:p>
          <a:p>
            <a:r>
              <a:rPr lang="en-US" sz="2000" dirty="0" err="1"/>
              <a:t>Elementos</a:t>
            </a:r>
            <a:r>
              <a:rPr lang="en-US" sz="2000" dirty="0"/>
              <a:t>: </a:t>
            </a:r>
            <a:endParaRPr lang="en-US" sz="2000" b="0" i="0" u="none" strike="noStrike" kern="1200" baseline="0" dirty="0">
              <a:solidFill>
                <a:schemeClr val="tx1"/>
              </a:solidFill>
              <a:latin typeface="+mn-lt"/>
              <a:ea typeface="+mn-ea"/>
              <a:cs typeface="+mn-cs"/>
            </a:endParaRPr>
          </a:p>
          <a:p>
            <a:pPr lvl="1"/>
            <a:r>
              <a:rPr lang="en-US" sz="2000" b="0" i="1" u="none" strike="noStrike" kern="1200" baseline="0" dirty="0" err="1">
                <a:solidFill>
                  <a:schemeClr val="tx1"/>
                </a:solidFill>
                <a:latin typeface="+mn-lt"/>
                <a:ea typeface="+mn-ea"/>
                <a:cs typeface="+mn-cs"/>
              </a:rPr>
              <a:t>Cliente</a:t>
            </a:r>
            <a:r>
              <a:rPr lang="en-US" sz="2000" b="0" i="1" u="none" strike="noStrike" kern="1200" baseline="0" dirty="0">
                <a:solidFill>
                  <a:schemeClr val="tx1"/>
                </a:solidFill>
                <a:latin typeface="+mn-lt"/>
                <a:ea typeface="+mn-ea"/>
                <a:cs typeface="+mn-cs"/>
              </a:rPr>
              <a:t>, </a:t>
            </a:r>
            <a:r>
              <a:rPr lang="en-US" sz="2000" dirty="0"/>
              <a:t>um </a:t>
            </a:r>
            <a:r>
              <a:rPr lang="en-US" sz="2000" dirty="0" err="1"/>
              <a:t>solicitante</a:t>
            </a:r>
            <a:r>
              <a:rPr lang="en-US" sz="2000" dirty="0"/>
              <a:t> de </a:t>
            </a:r>
            <a:r>
              <a:rPr lang="en-US" sz="2000" dirty="0" err="1"/>
              <a:t>serviços</a:t>
            </a:r>
            <a:endParaRPr lang="en-US" sz="2000" b="0" i="0" u="none" strike="noStrike" kern="1200" baseline="0" dirty="0">
              <a:solidFill>
                <a:schemeClr val="tx1"/>
              </a:solidFill>
              <a:latin typeface="+mn-lt"/>
              <a:ea typeface="+mn-ea"/>
              <a:cs typeface="+mn-cs"/>
            </a:endParaRPr>
          </a:p>
          <a:p>
            <a:pPr lvl="1"/>
            <a:r>
              <a:rPr lang="en-US" sz="2000" b="0" i="1" u="none" strike="noStrike" kern="1200" baseline="0" dirty="0">
                <a:solidFill>
                  <a:schemeClr val="tx1"/>
                </a:solidFill>
                <a:latin typeface="+mn-lt"/>
                <a:ea typeface="+mn-ea"/>
                <a:cs typeface="+mn-cs"/>
              </a:rPr>
              <a:t>Server, </a:t>
            </a:r>
            <a:r>
              <a:rPr lang="en-US" sz="2000" dirty="0"/>
              <a:t>um </a:t>
            </a:r>
            <a:r>
              <a:rPr lang="en-US" sz="2000" dirty="0" err="1"/>
              <a:t>provedor</a:t>
            </a:r>
            <a:r>
              <a:rPr lang="en-US" sz="2000" dirty="0"/>
              <a:t> de </a:t>
            </a:r>
            <a:r>
              <a:rPr lang="en-US" sz="2000" dirty="0" err="1"/>
              <a:t>serviços</a:t>
            </a:r>
            <a:endParaRPr lang="en-US" sz="2000" b="0" i="0" u="none" strike="noStrike" kern="1200" baseline="0" dirty="0">
              <a:solidFill>
                <a:schemeClr val="tx1"/>
              </a:solidFill>
              <a:latin typeface="+mn-lt"/>
              <a:ea typeface="+mn-ea"/>
              <a:cs typeface="+mn-cs"/>
            </a:endParaRPr>
          </a:p>
          <a:p>
            <a:pPr lvl="1"/>
            <a:r>
              <a:rPr lang="en-US" sz="2000" b="0" i="1" u="none" strike="noStrike" kern="1200" baseline="0" dirty="0">
                <a:solidFill>
                  <a:schemeClr val="tx1"/>
                </a:solidFill>
                <a:latin typeface="+mn-lt"/>
                <a:ea typeface="+mn-ea"/>
                <a:cs typeface="+mn-cs"/>
              </a:rPr>
              <a:t>Broker, </a:t>
            </a:r>
            <a:r>
              <a:rPr lang="pt-BR" sz="2000" dirty="0"/>
              <a:t>um intermediário que localiza um servidor apropriado para atender a solicitação de um cliente, encaminha a solicitação ao servidor e devolve os resultados ao cliente</a:t>
            </a:r>
            <a:endParaRPr lang="en-US" sz="2000" b="0" i="0" u="none" strike="noStrike" kern="1200" baseline="0" dirty="0">
              <a:solidFill>
                <a:schemeClr val="tx1"/>
              </a:solidFill>
              <a:latin typeface="+mn-lt"/>
              <a:ea typeface="+mn-ea"/>
              <a:cs typeface="+mn-cs"/>
            </a:endParaRPr>
          </a:p>
          <a:p>
            <a:pPr lvl="1"/>
            <a:r>
              <a:rPr lang="en-US" sz="2000" b="0" i="1" u="none" strike="noStrike" kern="1200" baseline="0" dirty="0">
                <a:solidFill>
                  <a:schemeClr val="tx1"/>
                </a:solidFill>
                <a:latin typeface="+mn-lt"/>
                <a:ea typeface="+mn-ea"/>
                <a:cs typeface="+mn-cs"/>
              </a:rPr>
              <a:t>Client-side proxy, </a:t>
            </a:r>
            <a:r>
              <a:rPr lang="pt-BR" sz="2000" dirty="0"/>
              <a:t>um intermediário que gerencia a comunicação real com o corretor, incluindo conversão, envio e </a:t>
            </a:r>
            <a:r>
              <a:rPr lang="pt-BR" sz="2000" dirty="0" err="1"/>
              <a:t>desconversão</a:t>
            </a:r>
            <a:r>
              <a:rPr lang="pt-BR" sz="2000" dirty="0"/>
              <a:t> de mensagens</a:t>
            </a:r>
            <a:endParaRPr lang="en-US" sz="2000" b="0" i="0" u="none" strike="noStrike" kern="1200" baseline="0" dirty="0">
              <a:solidFill>
                <a:schemeClr val="tx1"/>
              </a:solidFill>
              <a:latin typeface="+mn-lt"/>
              <a:ea typeface="+mn-ea"/>
              <a:cs typeface="+mn-cs"/>
            </a:endParaRPr>
          </a:p>
          <a:p>
            <a:pPr lvl="1"/>
            <a:r>
              <a:rPr lang="en-US" sz="2000" b="0" i="1" u="none" strike="noStrike" kern="1200" baseline="0" dirty="0">
                <a:solidFill>
                  <a:schemeClr val="tx1"/>
                </a:solidFill>
                <a:latin typeface="+mn-lt"/>
                <a:ea typeface="+mn-ea"/>
                <a:cs typeface="+mn-cs"/>
              </a:rPr>
              <a:t>Server-side proxy, </a:t>
            </a:r>
            <a:r>
              <a:rPr lang="pt-BR" sz="2000" dirty="0"/>
              <a:t>um intermediário que gerencia a comunicação real com o corretor, incluindo conversão, envio e </a:t>
            </a:r>
            <a:r>
              <a:rPr lang="pt-BR" sz="2000" dirty="0" err="1"/>
              <a:t>desconversão</a:t>
            </a:r>
            <a:r>
              <a:rPr lang="pt-BR" sz="2000" dirty="0"/>
              <a:t> de mensagens</a:t>
            </a:r>
            <a:endParaRPr lang="en-US" sz="2000" b="0" i="0" u="none" strike="noStrike" kern="1200" baseline="0" dirty="0">
              <a:solidFill>
                <a:schemeClr val="tx1"/>
              </a:solidFill>
              <a:latin typeface="+mn-lt"/>
              <a:ea typeface="+mn-ea"/>
              <a:cs typeface="+mn-cs"/>
            </a:endParaRPr>
          </a:p>
        </p:txBody>
      </p:sp>
      <p:sp>
        <p:nvSpPr>
          <p:cNvPr id="4" name="Footer Placeholder 3"/>
          <p:cNvSpPr>
            <a:spLocks noGrp="1"/>
          </p:cNvSpPr>
          <p:nvPr>
            <p:ph type="ftr" sz="quarter" idx="11"/>
          </p:nvPr>
        </p:nvSpPr>
        <p:spPr/>
        <p:txBody>
          <a:bodyPr/>
          <a:lstStyle/>
          <a:p>
            <a:r>
              <a:rPr lang="pt-BR" dirty="0"/>
              <a:t>Sistemas Distribuídos e Programação Concorrente</a:t>
            </a:r>
            <a:endParaRPr lang="en-AU" dirty="0"/>
          </a:p>
        </p:txBody>
      </p:sp>
    </p:spTree>
    <p:extLst>
      <p:ext uri="{BB962C8B-B14F-4D97-AF65-F5344CB8AC3E}">
        <p14:creationId xmlns:p14="http://schemas.microsoft.com/office/powerpoint/2010/main" val="187689531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Broker – </a:t>
            </a:r>
            <a:r>
              <a:rPr lang="en-US" dirty="0" err="1"/>
              <a:t>Solução</a:t>
            </a:r>
            <a:r>
              <a:rPr lang="en-US" dirty="0"/>
              <a:t> - 2</a:t>
            </a:r>
          </a:p>
        </p:txBody>
      </p:sp>
      <p:sp>
        <p:nvSpPr>
          <p:cNvPr id="3" name="Content Placeholder 2"/>
          <p:cNvSpPr>
            <a:spLocks noGrp="1"/>
          </p:cNvSpPr>
          <p:nvPr>
            <p:ph idx="1"/>
          </p:nvPr>
        </p:nvSpPr>
        <p:spPr/>
        <p:txBody>
          <a:bodyPr>
            <a:normAutofit fontScale="70000" lnSpcReduction="20000"/>
          </a:bodyPr>
          <a:lstStyle/>
          <a:p>
            <a:r>
              <a:rPr lang="en-US" sz="3200" b="1" i="0" u="none" strike="noStrike" kern="1200" baseline="0" dirty="0" err="1">
                <a:solidFill>
                  <a:schemeClr val="tx1"/>
                </a:solidFill>
                <a:latin typeface="+mn-lt"/>
                <a:ea typeface="+mn-ea"/>
                <a:cs typeface="+mn-cs"/>
              </a:rPr>
              <a:t>Relações</a:t>
            </a:r>
            <a:r>
              <a:rPr lang="en-US" sz="3200" b="0" i="0" u="none" strike="noStrike" kern="1200" baseline="0" dirty="0">
                <a:solidFill>
                  <a:schemeClr val="tx1"/>
                </a:solidFill>
                <a:latin typeface="+mn-lt"/>
                <a:ea typeface="+mn-ea"/>
                <a:cs typeface="+mn-cs"/>
              </a:rPr>
              <a:t>: </a:t>
            </a:r>
            <a:r>
              <a:rPr lang="pt-BR" dirty="0"/>
              <a:t>A relação de conexão associa clientes (e, opcionalmente, proxies do lado do cliente) e servidores (e, opcionalmente, proxies do lado do servidor) com o Broker.
</a:t>
            </a:r>
            <a:r>
              <a:rPr lang="pt-BR" b="1" dirty="0"/>
              <a:t>Restrições</a:t>
            </a:r>
            <a:r>
              <a:rPr lang="pt-BR" dirty="0"/>
              <a:t>: O cliente só pode se conectar a um broker (potencialmente através de um proxy do lado do cliente). O servidor só pode ser conectado a um corretor (potencialmente através de um proxy do lado do servidor).
</a:t>
            </a:r>
            <a:r>
              <a:rPr lang="pt-BR" b="1" dirty="0"/>
              <a:t>Fraquezas</a:t>
            </a:r>
            <a:r>
              <a:rPr lang="en-US" sz="3200" b="0" i="0" u="none" strike="noStrike" kern="1200" baseline="0" dirty="0">
                <a:solidFill>
                  <a:schemeClr val="tx1"/>
                </a:solidFill>
                <a:latin typeface="+mn-lt"/>
                <a:ea typeface="+mn-ea"/>
                <a:cs typeface="+mn-cs"/>
              </a:rPr>
              <a:t>: </a:t>
            </a:r>
          </a:p>
          <a:p>
            <a:pPr lvl="1"/>
            <a:r>
              <a:rPr lang="pt-BR" dirty="0"/>
              <a:t>Os Brokers adicionam uma camada de </a:t>
            </a:r>
            <a:r>
              <a:rPr lang="pt-BR" dirty="0" err="1"/>
              <a:t>indireção</a:t>
            </a:r>
            <a:r>
              <a:rPr lang="pt-BR" dirty="0"/>
              <a:t> (ou com intermediários) e, portanto, latência, entre clientes e servidores, e essa camada pode ser um gargalo de comunicação.
O Broker pode ser um único ponto de falha.
Um Broker adiciona complexidade inicial grande.
Um Broker pode ser alvo de ataques de segurança.
Um Broker pode ser difícil de testar</a:t>
            </a:r>
            <a:r>
              <a:rPr lang="en-US" sz="2800" b="0" i="0" u="none" strike="noStrike" kern="1200" baseline="0" dirty="0">
                <a:solidFill>
                  <a:schemeClr val="tx1"/>
                </a:solidFill>
                <a:latin typeface="+mn-lt"/>
                <a:ea typeface="+mn-ea"/>
                <a:cs typeface="+mn-cs"/>
              </a:rPr>
              <a:t>.</a:t>
            </a:r>
            <a:endParaRPr lang="en-US" dirty="0"/>
          </a:p>
        </p:txBody>
      </p:sp>
      <p:sp>
        <p:nvSpPr>
          <p:cNvPr id="4" name="Footer Placeholder 3"/>
          <p:cNvSpPr>
            <a:spLocks noGrp="1"/>
          </p:cNvSpPr>
          <p:nvPr>
            <p:ph type="ftr" sz="quarter" idx="11"/>
          </p:nvPr>
        </p:nvSpPr>
        <p:spPr/>
        <p:txBody>
          <a:bodyPr/>
          <a:lstStyle/>
          <a:p>
            <a:r>
              <a:rPr lang="pt-BR" dirty="0"/>
              <a:t>Sistemas Distribuídos e Programação Concorrente</a:t>
            </a:r>
            <a:endParaRPr lang="en-AU" dirty="0"/>
          </a:p>
        </p:txBody>
      </p:sp>
    </p:spTree>
    <p:extLst>
      <p:ext uri="{BB962C8B-B14F-4D97-AF65-F5344CB8AC3E}">
        <p14:creationId xmlns:p14="http://schemas.microsoft.com/office/powerpoint/2010/main" val="27233017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pt-BR" dirty="0"/>
              <a:t>Exemplo de padrão </a:t>
            </a:r>
            <a:r>
              <a:rPr lang="pt-BR" dirty="0" err="1"/>
              <a:t>Multi-Layer</a:t>
            </a:r>
            <a:endParaRPr lang="en-US" dirty="0"/>
          </a:p>
        </p:txBody>
      </p:sp>
      <p:sp>
        <p:nvSpPr>
          <p:cNvPr id="4" name="Footer Placeholder 3"/>
          <p:cNvSpPr>
            <a:spLocks noGrp="1"/>
          </p:cNvSpPr>
          <p:nvPr>
            <p:ph type="ftr" sz="quarter" idx="11"/>
          </p:nvPr>
        </p:nvSpPr>
        <p:spPr/>
        <p:txBody>
          <a:bodyPr/>
          <a:lstStyle/>
          <a:p>
            <a:r>
              <a:rPr lang="pt-BR" dirty="0"/>
              <a:t>Sistemas Distribuídos e Programação Concorrente</a:t>
            </a:r>
            <a:endParaRPr lang="en-AU" dirty="0"/>
          </a:p>
        </p:txBody>
      </p:sp>
      <p:pic>
        <p:nvPicPr>
          <p:cNvPr id="5" name="Imagem 4">
            <a:extLst>
              <a:ext uri="{FF2B5EF4-FFF2-40B4-BE49-F238E27FC236}">
                <a16:creationId xmlns:a16="http://schemas.microsoft.com/office/drawing/2014/main" id="{8B149DC7-E9C3-4E4C-8DA8-CD93F4259EC4}"/>
              </a:ext>
            </a:extLst>
          </p:cNvPr>
          <p:cNvPicPr>
            <a:picLocks noChangeAspect="1"/>
          </p:cNvPicPr>
          <p:nvPr/>
        </p:nvPicPr>
        <p:blipFill>
          <a:blip r:embed="rId2"/>
          <a:stretch>
            <a:fillRect/>
          </a:stretch>
        </p:blipFill>
        <p:spPr>
          <a:xfrm>
            <a:off x="338137" y="1685925"/>
            <a:ext cx="8467725" cy="3486150"/>
          </a:xfrm>
          <a:prstGeom prst="rect">
            <a:avLst/>
          </a:prstGeom>
        </p:spPr>
      </p:pic>
    </p:spTree>
    <p:extLst>
      <p:ext uri="{BB962C8B-B14F-4D97-AF65-F5344CB8AC3E}">
        <p14:creationId xmlns:p14="http://schemas.microsoft.com/office/powerpoint/2010/main" val="202414727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Padrão</a:t>
            </a:r>
            <a:r>
              <a:rPr lang="en-US" dirty="0"/>
              <a:t> Broker – </a:t>
            </a:r>
            <a:r>
              <a:rPr lang="en-US" dirty="0" err="1"/>
              <a:t>Exemplos</a:t>
            </a:r>
            <a:endParaRPr lang="en-US" dirty="0"/>
          </a:p>
        </p:txBody>
      </p:sp>
      <p:sp>
        <p:nvSpPr>
          <p:cNvPr id="3" name="Content Placeholder 2"/>
          <p:cNvSpPr>
            <a:spLocks noGrp="1"/>
          </p:cNvSpPr>
          <p:nvPr>
            <p:ph idx="1"/>
          </p:nvPr>
        </p:nvSpPr>
        <p:spPr>
          <a:xfrm>
            <a:off x="457200" y="1600200"/>
            <a:ext cx="8229600" cy="4983162"/>
          </a:xfrm>
        </p:spPr>
        <p:txBody>
          <a:bodyPr>
            <a:normAutofit/>
          </a:bodyPr>
          <a:lstStyle/>
          <a:p>
            <a:r>
              <a:rPr lang="en-US" sz="3200" i="0" u="none" strike="noStrike" kern="1200" baseline="0" dirty="0" err="1">
                <a:solidFill>
                  <a:schemeClr val="tx1"/>
                </a:solidFill>
                <a:latin typeface="+mn-lt"/>
                <a:ea typeface="+mn-ea"/>
                <a:cs typeface="+mn-cs"/>
              </a:rPr>
              <a:t>Invocações</a:t>
            </a:r>
            <a:r>
              <a:rPr lang="en-US" sz="3200" i="0" u="none" strike="noStrike" kern="1200" baseline="0" dirty="0">
                <a:solidFill>
                  <a:schemeClr val="tx1"/>
                </a:solidFill>
                <a:latin typeface="+mn-lt"/>
                <a:ea typeface="+mn-ea"/>
                <a:cs typeface="+mn-cs"/>
              </a:rPr>
              <a:t> </a:t>
            </a:r>
            <a:r>
              <a:rPr lang="en-US" sz="3200" i="0" u="none" strike="noStrike" kern="1200" baseline="0" dirty="0" err="1">
                <a:solidFill>
                  <a:schemeClr val="tx1"/>
                </a:solidFill>
                <a:latin typeface="+mn-lt"/>
                <a:ea typeface="+mn-ea"/>
                <a:cs typeface="+mn-cs"/>
              </a:rPr>
              <a:t>Remotas</a:t>
            </a:r>
            <a:r>
              <a:rPr lang="en-US" sz="3200" i="0" u="none" strike="noStrike" kern="1200" baseline="0" dirty="0">
                <a:solidFill>
                  <a:schemeClr val="tx1"/>
                </a:solidFill>
                <a:latin typeface="+mn-lt"/>
                <a:ea typeface="+mn-ea"/>
                <a:cs typeface="+mn-cs"/>
              </a:rPr>
              <a:t> de </a:t>
            </a:r>
            <a:r>
              <a:rPr lang="en-US" dirty="0" err="1"/>
              <a:t>Métodos</a:t>
            </a:r>
            <a:r>
              <a:rPr lang="en-US" dirty="0"/>
              <a:t> </a:t>
            </a:r>
            <a:r>
              <a:rPr lang="en-US" dirty="0" err="1"/>
              <a:t>em</a:t>
            </a:r>
            <a:r>
              <a:rPr lang="en-US" dirty="0"/>
              <a:t> </a:t>
            </a:r>
            <a:r>
              <a:rPr lang="en-US" dirty="0" err="1"/>
              <a:t>Objetos</a:t>
            </a:r>
            <a:r>
              <a:rPr lang="en-US" dirty="0"/>
              <a:t> </a:t>
            </a:r>
            <a:r>
              <a:rPr lang="en-US" dirty="0" err="1"/>
              <a:t>Distribuídos</a:t>
            </a:r>
            <a:endParaRPr lang="en-US" dirty="0"/>
          </a:p>
          <a:p>
            <a:pPr lvl="1"/>
            <a:r>
              <a:rPr lang="en-US" i="0" u="none" strike="noStrike" kern="1200" baseline="0" dirty="0">
                <a:solidFill>
                  <a:schemeClr val="tx1"/>
                </a:solidFill>
                <a:latin typeface="+mn-lt"/>
                <a:ea typeface="+mn-ea"/>
                <a:cs typeface="+mn-cs"/>
              </a:rPr>
              <a:t>Java RMI</a:t>
            </a:r>
          </a:p>
          <a:p>
            <a:pPr lvl="1"/>
            <a:r>
              <a:rPr lang="pt-BR" dirty="0" err="1"/>
              <a:t>Corba</a:t>
            </a:r>
            <a:r>
              <a:rPr lang="pt-BR" dirty="0"/>
              <a:t> RMI IOOP
Microsoft DCOM</a:t>
            </a:r>
          </a:p>
          <a:p>
            <a:pPr lvl="1"/>
            <a:r>
              <a:rPr lang="pt-BR" dirty="0"/>
              <a:t>Java Enterprise Java </a:t>
            </a:r>
            <a:r>
              <a:rPr lang="pt-BR" dirty="0" err="1"/>
              <a:t>Beans</a:t>
            </a:r>
            <a:r>
              <a:rPr lang="pt-BR" dirty="0"/>
              <a:t> (EJB)</a:t>
            </a:r>
          </a:p>
          <a:p>
            <a:endParaRPr lang="en-US" dirty="0"/>
          </a:p>
        </p:txBody>
      </p:sp>
      <p:sp>
        <p:nvSpPr>
          <p:cNvPr id="4" name="Footer Placeholder 3"/>
          <p:cNvSpPr>
            <a:spLocks noGrp="1"/>
          </p:cNvSpPr>
          <p:nvPr>
            <p:ph type="ftr" sz="quarter" idx="11"/>
          </p:nvPr>
        </p:nvSpPr>
        <p:spPr/>
        <p:txBody>
          <a:bodyPr/>
          <a:lstStyle/>
          <a:p>
            <a:r>
              <a:rPr lang="pt-BR" dirty="0"/>
              <a:t>Sistemas Distribuídos e Programação Concorrente</a:t>
            </a:r>
            <a:endParaRPr lang="en-AU" dirty="0"/>
          </a:p>
        </p:txBody>
      </p:sp>
    </p:spTree>
    <p:extLst>
      <p:ext uri="{BB962C8B-B14F-4D97-AF65-F5344CB8AC3E}">
        <p14:creationId xmlns:p14="http://schemas.microsoft.com/office/powerpoint/2010/main" val="344342672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E61514-2F61-436D-A16D-69C2CEC80D26}"/>
              </a:ext>
            </a:extLst>
          </p:cNvPr>
          <p:cNvSpPr>
            <a:spLocks noGrp="1"/>
          </p:cNvSpPr>
          <p:nvPr>
            <p:ph type="ctrTitle"/>
          </p:nvPr>
        </p:nvSpPr>
        <p:spPr/>
        <p:txBody>
          <a:bodyPr>
            <a:normAutofit/>
          </a:bodyPr>
          <a:lstStyle/>
          <a:p>
            <a:r>
              <a:rPr lang="pt-BR" dirty="0"/>
              <a:t>Padrão Arquitetural
</a:t>
            </a:r>
          </a:p>
        </p:txBody>
      </p:sp>
      <p:sp>
        <p:nvSpPr>
          <p:cNvPr id="3" name="Subtítulo 2">
            <a:extLst>
              <a:ext uri="{FF2B5EF4-FFF2-40B4-BE49-F238E27FC236}">
                <a16:creationId xmlns:a16="http://schemas.microsoft.com/office/drawing/2014/main" id="{C00761F2-2682-4175-943A-A59260E358F6}"/>
              </a:ext>
            </a:extLst>
          </p:cNvPr>
          <p:cNvSpPr>
            <a:spLocks noGrp="1"/>
          </p:cNvSpPr>
          <p:nvPr>
            <p:ph type="subTitle" idx="1"/>
          </p:nvPr>
        </p:nvSpPr>
        <p:spPr/>
        <p:txBody>
          <a:bodyPr/>
          <a:lstStyle/>
          <a:p>
            <a:r>
              <a:rPr lang="pt-BR" dirty="0" err="1"/>
              <a:t>Peer-to-Peer</a:t>
            </a:r>
            <a:endParaRPr lang="pt-BR" dirty="0"/>
          </a:p>
        </p:txBody>
      </p:sp>
    </p:spTree>
    <p:extLst>
      <p:ext uri="{BB962C8B-B14F-4D97-AF65-F5344CB8AC3E}">
        <p14:creationId xmlns:p14="http://schemas.microsoft.com/office/powerpoint/2010/main" val="100502843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Padrão</a:t>
            </a:r>
            <a:r>
              <a:rPr lang="en-US" dirty="0"/>
              <a:t> Peer-to-Peer</a:t>
            </a:r>
          </a:p>
        </p:txBody>
      </p:sp>
      <p:sp>
        <p:nvSpPr>
          <p:cNvPr id="3" name="Content Placeholder 2"/>
          <p:cNvSpPr>
            <a:spLocks noGrp="1"/>
          </p:cNvSpPr>
          <p:nvPr>
            <p:ph idx="1"/>
          </p:nvPr>
        </p:nvSpPr>
        <p:spPr/>
        <p:txBody>
          <a:bodyPr>
            <a:normAutofit/>
          </a:bodyPr>
          <a:lstStyle/>
          <a:p>
            <a:r>
              <a:rPr lang="en-US" sz="2400" b="1" i="0" u="none" strike="noStrike" kern="1200" baseline="0" dirty="0" err="1">
                <a:solidFill>
                  <a:schemeClr val="tx1"/>
                </a:solidFill>
                <a:latin typeface="+mn-lt"/>
                <a:ea typeface="+mn-ea"/>
                <a:cs typeface="+mn-cs"/>
              </a:rPr>
              <a:t>Contexto</a:t>
            </a:r>
            <a:r>
              <a:rPr lang="en-US" sz="2400" b="1" i="0" u="none" strike="noStrike" kern="1200" baseline="0" dirty="0">
                <a:solidFill>
                  <a:schemeClr val="tx1"/>
                </a:solidFill>
                <a:latin typeface="+mn-lt"/>
                <a:ea typeface="+mn-ea"/>
                <a:cs typeface="+mn-cs"/>
              </a:rPr>
              <a:t>: </a:t>
            </a:r>
            <a:r>
              <a:rPr lang="pt-BR" sz="2400" dirty="0"/>
              <a:t>Entidades computacionais distribuídas — cada uma das quais é considerada igualmente importante em termos de iniciar uma interação e cada uma delas fornece seus próprios recursos — precisam cooperar e colaborar para fornecer um serviço a uma comunidade distribuída de usuários</a:t>
            </a:r>
            <a:r>
              <a:rPr lang="en-US" sz="2400" b="0" i="0" u="none" strike="noStrike" kern="1200" baseline="0" dirty="0">
                <a:solidFill>
                  <a:schemeClr val="tx1"/>
                </a:solidFill>
                <a:latin typeface="+mn-lt"/>
                <a:ea typeface="+mn-ea"/>
                <a:cs typeface="+mn-cs"/>
              </a:rPr>
              <a:t>.</a:t>
            </a:r>
          </a:p>
          <a:p>
            <a:r>
              <a:rPr lang="en-US" sz="2400" b="1" i="0" u="none" strike="noStrike" kern="1200" baseline="0" dirty="0" err="1">
                <a:solidFill>
                  <a:schemeClr val="tx1"/>
                </a:solidFill>
                <a:latin typeface="+mn-lt"/>
                <a:ea typeface="+mn-ea"/>
                <a:cs typeface="+mn-cs"/>
              </a:rPr>
              <a:t>Problema</a:t>
            </a:r>
            <a:r>
              <a:rPr lang="en-US" sz="2400" b="1" i="0" u="none" strike="noStrike" kern="1200" baseline="0" dirty="0">
                <a:solidFill>
                  <a:schemeClr val="tx1"/>
                </a:solidFill>
                <a:latin typeface="+mn-lt"/>
                <a:ea typeface="+mn-ea"/>
                <a:cs typeface="+mn-cs"/>
              </a:rPr>
              <a:t>: </a:t>
            </a:r>
            <a:r>
              <a:rPr lang="pt-BR" sz="2400" dirty="0"/>
              <a:t>Como um conjunto de entidades computacionais distribuídas “igualmente" pode ser conectado entre si através de um protocolo comum para que possam organizar e compartilhar seus serviços com alta disponibilidade e escalabilidade</a:t>
            </a:r>
            <a:r>
              <a:rPr lang="en-US" sz="2400" b="0" i="0" u="none" strike="noStrike" kern="1200" baseline="0" dirty="0">
                <a:solidFill>
                  <a:schemeClr val="tx1"/>
                </a:solidFill>
                <a:latin typeface="+mn-lt"/>
                <a:ea typeface="+mn-ea"/>
                <a:cs typeface="+mn-cs"/>
              </a:rPr>
              <a:t>?</a:t>
            </a:r>
          </a:p>
        </p:txBody>
      </p:sp>
      <p:sp>
        <p:nvSpPr>
          <p:cNvPr id="4" name="Footer Placeholder 3"/>
          <p:cNvSpPr>
            <a:spLocks noGrp="1"/>
          </p:cNvSpPr>
          <p:nvPr>
            <p:ph type="ftr" sz="quarter" idx="11"/>
          </p:nvPr>
        </p:nvSpPr>
        <p:spPr/>
        <p:txBody>
          <a:bodyPr/>
          <a:lstStyle/>
          <a:p>
            <a:r>
              <a:rPr lang="pt-BR" dirty="0"/>
              <a:t>Sistemas Distribuídos e Programação Concorrente</a:t>
            </a:r>
            <a:endParaRPr lang="en-AU" dirty="0"/>
          </a:p>
        </p:txBody>
      </p:sp>
    </p:spTree>
    <p:extLst>
      <p:ext uri="{BB962C8B-B14F-4D97-AF65-F5344CB8AC3E}">
        <p14:creationId xmlns:p14="http://schemas.microsoft.com/office/powerpoint/2010/main" val="74495397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Padrão</a:t>
            </a:r>
            <a:r>
              <a:rPr lang="en-US" dirty="0"/>
              <a:t> Peer-to-Peer</a:t>
            </a:r>
          </a:p>
        </p:txBody>
      </p:sp>
      <p:sp>
        <p:nvSpPr>
          <p:cNvPr id="3" name="Content Placeholder 2"/>
          <p:cNvSpPr>
            <a:spLocks noGrp="1"/>
          </p:cNvSpPr>
          <p:nvPr>
            <p:ph idx="1"/>
          </p:nvPr>
        </p:nvSpPr>
        <p:spPr/>
        <p:txBody>
          <a:bodyPr>
            <a:normAutofit/>
          </a:bodyPr>
          <a:lstStyle/>
          <a:p>
            <a:r>
              <a:rPr lang="en-US" sz="2800" b="1" i="0" u="none" strike="noStrike" kern="1200" baseline="0" dirty="0" err="1">
                <a:solidFill>
                  <a:schemeClr val="tx1"/>
                </a:solidFill>
                <a:latin typeface="+mn-lt"/>
                <a:ea typeface="+mn-ea"/>
                <a:cs typeface="+mn-cs"/>
              </a:rPr>
              <a:t>Solução</a:t>
            </a:r>
            <a:r>
              <a:rPr lang="en-US" sz="2800" b="1" i="0" u="none" strike="noStrike" kern="1200" baseline="0" dirty="0">
                <a:solidFill>
                  <a:schemeClr val="tx1"/>
                </a:solidFill>
                <a:latin typeface="+mn-lt"/>
                <a:ea typeface="+mn-ea"/>
                <a:cs typeface="+mn-cs"/>
              </a:rPr>
              <a:t>: </a:t>
            </a:r>
            <a:r>
              <a:rPr lang="pt-BR" sz="2800" dirty="0"/>
              <a:t>No padrão </a:t>
            </a:r>
            <a:r>
              <a:rPr lang="pt-BR" sz="2800" dirty="0" err="1"/>
              <a:t>peer-to-peer</a:t>
            </a:r>
            <a:r>
              <a:rPr lang="pt-BR" sz="2800" dirty="0"/>
              <a:t> (P2P), os componentes interagem diretamente como pares. Todos os pares são "iguais" e nenhum par ou grupo de pares pode ser crítico para a saúde do sistema. A comunicação </a:t>
            </a:r>
            <a:r>
              <a:rPr lang="pt-BR" sz="2800" dirty="0" err="1"/>
              <a:t>peer-to-peer</a:t>
            </a:r>
            <a:r>
              <a:rPr lang="pt-BR" sz="2800" dirty="0"/>
              <a:t> é tipicamente uma interação de solicitação/resposta sem a assimetria encontrada no padrão cliente-servidor</a:t>
            </a:r>
            <a:r>
              <a:rPr lang="en-US" sz="2800" b="0" i="0" u="none" strike="noStrike" kern="1200" baseline="0" dirty="0">
                <a:solidFill>
                  <a:schemeClr val="tx1"/>
                </a:solidFill>
                <a:latin typeface="+mn-lt"/>
                <a:ea typeface="+mn-ea"/>
                <a:cs typeface="+mn-cs"/>
              </a:rPr>
              <a:t>.</a:t>
            </a:r>
          </a:p>
        </p:txBody>
      </p:sp>
      <p:sp>
        <p:nvSpPr>
          <p:cNvPr id="4" name="Footer Placeholder 3"/>
          <p:cNvSpPr>
            <a:spLocks noGrp="1"/>
          </p:cNvSpPr>
          <p:nvPr>
            <p:ph type="ftr" sz="quarter" idx="11"/>
          </p:nvPr>
        </p:nvSpPr>
        <p:spPr/>
        <p:txBody>
          <a:bodyPr/>
          <a:lstStyle/>
          <a:p>
            <a:r>
              <a:rPr lang="pt-BR" dirty="0"/>
              <a:t>Sistemas Distribuídos e Programação Concorrente</a:t>
            </a:r>
            <a:endParaRPr lang="en-AU" dirty="0"/>
          </a:p>
        </p:txBody>
      </p:sp>
    </p:spTree>
    <p:extLst>
      <p:ext uri="{BB962C8B-B14F-4D97-AF65-F5344CB8AC3E}">
        <p14:creationId xmlns:p14="http://schemas.microsoft.com/office/powerpoint/2010/main" val="294759082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Exemplo</a:t>
            </a:r>
            <a:r>
              <a:rPr lang="en-US" dirty="0"/>
              <a:t> Peer-to-Peer</a:t>
            </a:r>
          </a:p>
        </p:txBody>
      </p:sp>
      <p:sp>
        <p:nvSpPr>
          <p:cNvPr id="4" name="Footer Placeholder 3"/>
          <p:cNvSpPr>
            <a:spLocks noGrp="1"/>
          </p:cNvSpPr>
          <p:nvPr>
            <p:ph type="ftr" sz="quarter" idx="11"/>
          </p:nvPr>
        </p:nvSpPr>
        <p:spPr/>
        <p:txBody>
          <a:bodyPr/>
          <a:lstStyle/>
          <a:p>
            <a:r>
              <a:rPr lang="pt-BR" dirty="0"/>
              <a:t>Sistemas Distribuídos e Programação Concorrente</a:t>
            </a:r>
            <a:endParaRPr lang="en-AU" dirty="0"/>
          </a:p>
        </p:txBody>
      </p:sp>
      <p:pic>
        <p:nvPicPr>
          <p:cNvPr id="5" name="Imagem 4">
            <a:extLst>
              <a:ext uri="{FF2B5EF4-FFF2-40B4-BE49-F238E27FC236}">
                <a16:creationId xmlns:a16="http://schemas.microsoft.com/office/drawing/2014/main" id="{35E8AAA3-5409-4843-A8E9-D329CA3DDDEC}"/>
              </a:ext>
            </a:extLst>
          </p:cNvPr>
          <p:cNvPicPr>
            <a:picLocks noChangeAspect="1"/>
          </p:cNvPicPr>
          <p:nvPr/>
        </p:nvPicPr>
        <p:blipFill>
          <a:blip r:embed="rId2"/>
          <a:stretch>
            <a:fillRect/>
          </a:stretch>
        </p:blipFill>
        <p:spPr>
          <a:xfrm>
            <a:off x="1318589" y="1401887"/>
            <a:ext cx="6637787" cy="4403377"/>
          </a:xfrm>
          <a:prstGeom prst="rect">
            <a:avLst/>
          </a:prstGeom>
        </p:spPr>
      </p:pic>
    </p:spTree>
    <p:extLst>
      <p:ext uri="{BB962C8B-B14F-4D97-AF65-F5344CB8AC3E}">
        <p14:creationId xmlns:p14="http://schemas.microsoft.com/office/powerpoint/2010/main" val="73613929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Solução</a:t>
            </a:r>
            <a:r>
              <a:rPr lang="en-US" dirty="0"/>
              <a:t> - Peer-to-Peer</a:t>
            </a:r>
            <a:r>
              <a:rPr lang="en-US" baseline="0" dirty="0"/>
              <a:t> - 1</a:t>
            </a:r>
            <a:endParaRPr lang="en-US" dirty="0"/>
          </a:p>
        </p:txBody>
      </p:sp>
      <p:sp>
        <p:nvSpPr>
          <p:cNvPr id="3" name="Content Placeholder 2"/>
          <p:cNvSpPr>
            <a:spLocks noGrp="1"/>
          </p:cNvSpPr>
          <p:nvPr>
            <p:ph idx="1"/>
          </p:nvPr>
        </p:nvSpPr>
        <p:spPr/>
        <p:txBody>
          <a:bodyPr>
            <a:normAutofit fontScale="77500" lnSpcReduction="20000"/>
          </a:bodyPr>
          <a:lstStyle/>
          <a:p>
            <a:r>
              <a:rPr lang="pt-BR" b="1" dirty="0"/>
              <a:t>Visão geral</a:t>
            </a:r>
            <a:r>
              <a:rPr lang="pt-BR" dirty="0"/>
              <a:t>: A computação é alcançada por pares cooperando que solicitam serviços e fornecem serviços uns aos outros em uma rede.
</a:t>
            </a:r>
            <a:r>
              <a:rPr lang="pt-BR" b="1" dirty="0"/>
              <a:t>Elementos</a:t>
            </a:r>
            <a:r>
              <a:rPr lang="en-US" sz="3200" b="0" i="0" u="none" strike="noStrike" kern="1200" baseline="0" dirty="0">
                <a:solidFill>
                  <a:schemeClr val="tx1"/>
                </a:solidFill>
                <a:latin typeface="+mn-lt"/>
                <a:ea typeface="+mn-ea"/>
                <a:cs typeface="+mn-cs"/>
              </a:rPr>
              <a:t>: </a:t>
            </a:r>
          </a:p>
          <a:p>
            <a:pPr lvl="1"/>
            <a:r>
              <a:rPr lang="en-US" sz="2800" b="0" i="1" u="none" strike="noStrike" kern="1200" baseline="0" dirty="0">
                <a:solidFill>
                  <a:schemeClr val="tx1"/>
                </a:solidFill>
                <a:latin typeface="+mn-lt"/>
                <a:ea typeface="+mn-ea"/>
                <a:cs typeface="+mn-cs"/>
              </a:rPr>
              <a:t>Peer, </a:t>
            </a:r>
            <a:r>
              <a:rPr lang="pt-BR" dirty="0"/>
              <a:t>que é um componente independente em execução em um nó de rede. Componentes especiais de pares podem fornecer roteamento, indexação e capacidade de pesquisa por pares</a:t>
            </a:r>
            <a:r>
              <a:rPr lang="en-US" sz="2800" b="0" i="0" u="none" strike="noStrike" kern="1200" baseline="0" dirty="0">
                <a:solidFill>
                  <a:schemeClr val="tx1"/>
                </a:solidFill>
                <a:latin typeface="+mn-lt"/>
                <a:ea typeface="+mn-ea"/>
                <a:cs typeface="+mn-cs"/>
              </a:rPr>
              <a:t>.</a:t>
            </a:r>
          </a:p>
          <a:p>
            <a:pPr lvl="1"/>
            <a:r>
              <a:rPr lang="en-US" i="1" dirty="0" err="1"/>
              <a:t>Conector</a:t>
            </a:r>
            <a:r>
              <a:rPr lang="en-US" i="1" dirty="0"/>
              <a:t> de </a:t>
            </a:r>
            <a:r>
              <a:rPr lang="en-US" i="1" dirty="0" err="1"/>
              <a:t>requisição</a:t>
            </a:r>
            <a:r>
              <a:rPr lang="en-US" i="1" dirty="0"/>
              <a:t>/</a:t>
            </a:r>
            <a:r>
              <a:rPr lang="en-US" i="1" dirty="0" err="1"/>
              <a:t>resposta</a:t>
            </a:r>
            <a:r>
              <a:rPr lang="en-US" i="1" dirty="0"/>
              <a:t>, </a:t>
            </a:r>
            <a:r>
              <a:rPr lang="pt-BR" dirty="0"/>
              <a:t>que é usado para se conectar à rede de pares, procurar outros pares e invocar serviços de outros pares. </a:t>
            </a:r>
            <a:endParaRPr lang="en-US" sz="2800" b="0" i="0" u="none" strike="noStrike" kern="1200" baseline="0" dirty="0">
              <a:solidFill>
                <a:schemeClr val="tx1"/>
              </a:solidFill>
              <a:latin typeface="+mn-lt"/>
              <a:ea typeface="+mn-ea"/>
              <a:cs typeface="+mn-cs"/>
            </a:endParaRPr>
          </a:p>
          <a:p>
            <a:r>
              <a:rPr lang="pt-BR" b="1" dirty="0"/>
              <a:t>Relações</a:t>
            </a:r>
            <a:r>
              <a:rPr lang="pt-BR" dirty="0"/>
              <a:t>: A relação associa pares</a:t>
            </a:r>
            <a:endParaRPr lang="en-US" sz="3200" b="0" i="0" u="none" strike="noStrike" kern="1200" baseline="0" dirty="0">
              <a:solidFill>
                <a:schemeClr val="tx1"/>
              </a:solidFill>
              <a:latin typeface="+mn-lt"/>
              <a:ea typeface="+mn-ea"/>
              <a:cs typeface="+mn-cs"/>
            </a:endParaRPr>
          </a:p>
          <a:p>
            <a:pPr marL="0" indent="0">
              <a:buNone/>
            </a:pPr>
            <a:r>
              <a:rPr lang="en-US" sz="3200" b="0" i="0" u="none" strike="noStrike" kern="1200" baseline="0" dirty="0">
                <a:solidFill>
                  <a:schemeClr val="tx1"/>
                </a:solidFill>
                <a:latin typeface="+mn-lt"/>
                <a:ea typeface="+mn-ea"/>
                <a:cs typeface="+mn-cs"/>
              </a:rPr>
              <a:t>     </a:t>
            </a:r>
            <a:r>
              <a:rPr lang="pt-BR" dirty="0"/>
              <a:t>com seus conectores. Anexos podem</a:t>
            </a:r>
            <a:r>
              <a:rPr lang="en-US" sz="3200" b="0" i="0" u="none" strike="noStrike" kern="1200" baseline="0" dirty="0">
                <a:solidFill>
                  <a:schemeClr val="tx1"/>
                </a:solidFill>
                <a:latin typeface="+mn-lt"/>
                <a:ea typeface="+mn-ea"/>
                <a:cs typeface="+mn-cs"/>
              </a:rPr>
              <a:t> </a:t>
            </a:r>
          </a:p>
          <a:p>
            <a:pPr marL="0" indent="0">
              <a:buNone/>
            </a:pPr>
            <a:r>
              <a:rPr lang="en-US" dirty="0"/>
              <a:t>     </a:t>
            </a:r>
            <a:r>
              <a:rPr lang="pt-BR" dirty="0"/>
              <a:t>mudar em tempo de execução</a:t>
            </a:r>
            <a:r>
              <a:rPr lang="en-US" sz="3200" b="0" i="0" u="none" strike="noStrike" kern="1200" baseline="0" dirty="0">
                <a:solidFill>
                  <a:schemeClr val="tx1"/>
                </a:solidFill>
                <a:latin typeface="+mn-lt"/>
                <a:ea typeface="+mn-ea"/>
                <a:cs typeface="+mn-cs"/>
              </a:rPr>
              <a:t>.</a:t>
            </a:r>
          </a:p>
        </p:txBody>
      </p:sp>
      <p:sp>
        <p:nvSpPr>
          <p:cNvPr id="4" name="Footer Placeholder 3"/>
          <p:cNvSpPr>
            <a:spLocks noGrp="1"/>
          </p:cNvSpPr>
          <p:nvPr>
            <p:ph type="ftr" sz="quarter" idx="11"/>
          </p:nvPr>
        </p:nvSpPr>
        <p:spPr/>
        <p:txBody>
          <a:bodyPr/>
          <a:lstStyle/>
          <a:p>
            <a:r>
              <a:rPr lang="pt-BR" dirty="0"/>
              <a:t>Sistemas Distribuídos e Programação Concorrente</a:t>
            </a:r>
            <a:endParaRPr lang="en-AU" dirty="0"/>
          </a:p>
        </p:txBody>
      </p:sp>
    </p:spTree>
    <p:extLst>
      <p:ext uri="{BB962C8B-B14F-4D97-AF65-F5344CB8AC3E}">
        <p14:creationId xmlns:p14="http://schemas.microsoft.com/office/powerpoint/2010/main" val="912866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Solução</a:t>
            </a:r>
            <a:r>
              <a:rPr lang="en-US" dirty="0"/>
              <a:t> - Peer-to-Peer - 2</a:t>
            </a:r>
          </a:p>
        </p:txBody>
      </p:sp>
      <p:sp>
        <p:nvSpPr>
          <p:cNvPr id="3" name="Content Placeholder 2"/>
          <p:cNvSpPr>
            <a:spLocks noGrp="1"/>
          </p:cNvSpPr>
          <p:nvPr>
            <p:ph idx="1"/>
          </p:nvPr>
        </p:nvSpPr>
        <p:spPr>
          <a:xfrm>
            <a:off x="457200" y="1484784"/>
            <a:ext cx="8229600" cy="4853136"/>
          </a:xfrm>
        </p:spPr>
        <p:txBody>
          <a:bodyPr>
            <a:normAutofit fontScale="77500" lnSpcReduction="20000"/>
          </a:bodyPr>
          <a:lstStyle/>
          <a:p>
            <a:r>
              <a:rPr lang="pt-BR" b="1" dirty="0"/>
              <a:t>Restrições</a:t>
            </a:r>
            <a:r>
              <a:rPr lang="pt-BR" dirty="0"/>
              <a:t>: As restrições são as seguintes</a:t>
            </a:r>
            <a:r>
              <a:rPr lang="en-US" sz="3200" b="0" i="0" u="none" strike="noStrike" kern="1200" baseline="0" dirty="0">
                <a:solidFill>
                  <a:schemeClr val="tx1"/>
                </a:solidFill>
                <a:latin typeface="+mn-lt"/>
                <a:ea typeface="+mn-ea"/>
                <a:cs typeface="+mn-cs"/>
              </a:rPr>
              <a:t>:</a:t>
            </a:r>
          </a:p>
          <a:p>
            <a:pPr lvl="1"/>
            <a:r>
              <a:rPr lang="pt-BR" dirty="0"/>
              <a:t>O número máximo de conexões permitidos a qualquer par?
O número de redes que separam os pares?
Quais pares sabem sobre quais outros pares?
Algumas redes P2P são organizadas com topologias estrela, nas quais os pares só se conectam a </a:t>
            </a:r>
            <a:r>
              <a:rPr lang="pt-BR" dirty="0" err="1"/>
              <a:t>super-nós</a:t>
            </a:r>
            <a:r>
              <a:rPr lang="en-US" b="0" i="0" u="none" strike="noStrike" kern="1200" baseline="0" dirty="0">
                <a:solidFill>
                  <a:schemeClr val="tx1"/>
                </a:solidFill>
                <a:latin typeface="+mn-lt"/>
                <a:ea typeface="+mn-ea"/>
                <a:cs typeface="+mn-cs"/>
              </a:rPr>
              <a:t>.</a:t>
            </a:r>
          </a:p>
          <a:p>
            <a:r>
              <a:rPr lang="en-US" b="1" dirty="0" err="1"/>
              <a:t>Fraquezas</a:t>
            </a:r>
            <a:r>
              <a:rPr lang="en-US" dirty="0"/>
              <a:t>: </a:t>
            </a:r>
            <a:endParaRPr lang="en-US" sz="3200" b="0" i="0" u="none" strike="noStrike" kern="1200" baseline="0" dirty="0">
              <a:solidFill>
                <a:schemeClr val="tx1"/>
              </a:solidFill>
              <a:latin typeface="+mn-lt"/>
              <a:ea typeface="+mn-ea"/>
              <a:cs typeface="+mn-cs"/>
            </a:endParaRPr>
          </a:p>
          <a:p>
            <a:pPr lvl="1"/>
            <a:r>
              <a:rPr lang="pt-BR" dirty="0"/>
              <a:t>Gerenciar segurança, consistência de dados, disponibilidade de dados/serviços, backup e recuperação são todos mais complexos.
Pequenos sistemas </a:t>
            </a:r>
            <a:r>
              <a:rPr lang="pt-BR" dirty="0" err="1"/>
              <a:t>peer-to-peer</a:t>
            </a:r>
            <a:r>
              <a:rPr lang="pt-BR" dirty="0"/>
              <a:t> podem não ser capazes de alcançar consistentemente metas de</a:t>
            </a:r>
          </a:p>
          <a:p>
            <a:pPr marL="457200" lvl="1" indent="0">
              <a:buNone/>
            </a:pPr>
            <a:r>
              <a:rPr lang="pt-BR" dirty="0"/>
              <a:t>    qualidade, como desempenho e </a:t>
            </a:r>
          </a:p>
          <a:p>
            <a:pPr marL="457200" lvl="1" indent="0">
              <a:buNone/>
            </a:pPr>
            <a:r>
              <a:rPr lang="pt-BR" dirty="0"/>
              <a:t>    disponibilidade</a:t>
            </a:r>
            <a:r>
              <a:rPr lang="en-US" sz="2800" b="0" i="0" u="none" strike="noStrike" kern="1200" baseline="0" dirty="0">
                <a:solidFill>
                  <a:schemeClr val="tx1"/>
                </a:solidFill>
                <a:latin typeface="+mn-lt"/>
                <a:ea typeface="+mn-ea"/>
                <a:cs typeface="+mn-cs"/>
              </a:rPr>
              <a:t>.</a:t>
            </a:r>
            <a:endParaRPr lang="en-US" dirty="0"/>
          </a:p>
        </p:txBody>
      </p:sp>
      <p:sp>
        <p:nvSpPr>
          <p:cNvPr id="4" name="Footer Placeholder 3"/>
          <p:cNvSpPr>
            <a:spLocks noGrp="1"/>
          </p:cNvSpPr>
          <p:nvPr>
            <p:ph type="ftr" sz="quarter" idx="11"/>
          </p:nvPr>
        </p:nvSpPr>
        <p:spPr/>
        <p:txBody>
          <a:bodyPr/>
          <a:lstStyle/>
          <a:p>
            <a:r>
              <a:rPr lang="pt-BR" dirty="0"/>
              <a:t>Sistemas Distribuídos e Programação Concorrente</a:t>
            </a:r>
            <a:endParaRPr lang="en-AU" dirty="0"/>
          </a:p>
        </p:txBody>
      </p:sp>
    </p:spTree>
    <p:extLst>
      <p:ext uri="{BB962C8B-B14F-4D97-AF65-F5344CB8AC3E}">
        <p14:creationId xmlns:p14="http://schemas.microsoft.com/office/powerpoint/2010/main" val="407235942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E61514-2F61-436D-A16D-69C2CEC80D26}"/>
              </a:ext>
            </a:extLst>
          </p:cNvPr>
          <p:cNvSpPr>
            <a:spLocks noGrp="1"/>
          </p:cNvSpPr>
          <p:nvPr>
            <p:ph type="ctrTitle"/>
          </p:nvPr>
        </p:nvSpPr>
        <p:spPr/>
        <p:txBody>
          <a:bodyPr>
            <a:normAutofit/>
          </a:bodyPr>
          <a:lstStyle/>
          <a:p>
            <a:r>
              <a:rPr lang="pt-BR" dirty="0"/>
              <a:t>Padrão Arquitetural
</a:t>
            </a:r>
          </a:p>
        </p:txBody>
      </p:sp>
      <p:sp>
        <p:nvSpPr>
          <p:cNvPr id="3" name="Subtítulo 2">
            <a:extLst>
              <a:ext uri="{FF2B5EF4-FFF2-40B4-BE49-F238E27FC236}">
                <a16:creationId xmlns:a16="http://schemas.microsoft.com/office/drawing/2014/main" id="{C00761F2-2682-4175-943A-A59260E358F6}"/>
              </a:ext>
            </a:extLst>
          </p:cNvPr>
          <p:cNvSpPr>
            <a:spLocks noGrp="1"/>
          </p:cNvSpPr>
          <p:nvPr>
            <p:ph type="subTitle" idx="1"/>
          </p:nvPr>
        </p:nvSpPr>
        <p:spPr/>
        <p:txBody>
          <a:bodyPr/>
          <a:lstStyle/>
          <a:p>
            <a:r>
              <a:rPr lang="pt-BR" dirty="0" err="1"/>
              <a:t>Publish-Subscribe</a:t>
            </a:r>
            <a:endParaRPr lang="pt-BR" dirty="0"/>
          </a:p>
        </p:txBody>
      </p:sp>
    </p:spTree>
    <p:extLst>
      <p:ext uri="{BB962C8B-B14F-4D97-AF65-F5344CB8AC3E}">
        <p14:creationId xmlns:p14="http://schemas.microsoft.com/office/powerpoint/2010/main" val="39697528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Padrão</a:t>
            </a:r>
            <a:r>
              <a:rPr lang="en-US" dirty="0"/>
              <a:t> Publish-Subscribe</a:t>
            </a:r>
          </a:p>
        </p:txBody>
      </p:sp>
      <p:sp>
        <p:nvSpPr>
          <p:cNvPr id="3" name="Content Placeholder 2"/>
          <p:cNvSpPr>
            <a:spLocks noGrp="1"/>
          </p:cNvSpPr>
          <p:nvPr>
            <p:ph idx="1"/>
          </p:nvPr>
        </p:nvSpPr>
        <p:spPr>
          <a:xfrm>
            <a:off x="457200" y="1196752"/>
            <a:ext cx="8229600" cy="4857403"/>
          </a:xfrm>
        </p:spPr>
        <p:txBody>
          <a:bodyPr>
            <a:noAutofit/>
          </a:bodyPr>
          <a:lstStyle/>
          <a:p>
            <a:r>
              <a:rPr lang="en-US" sz="2400" i="0" u="none" strike="noStrike" kern="1200" baseline="0" dirty="0" err="1">
                <a:solidFill>
                  <a:schemeClr val="tx1"/>
                </a:solidFill>
              </a:rPr>
              <a:t>Ou</a:t>
            </a:r>
            <a:r>
              <a:rPr lang="en-US" sz="2400" i="0" u="none" strike="noStrike" kern="1200" baseline="0" dirty="0">
                <a:solidFill>
                  <a:schemeClr val="tx1"/>
                </a:solidFill>
              </a:rPr>
              <a:t> </a:t>
            </a:r>
            <a:r>
              <a:rPr lang="en-US" sz="2400" i="0" u="none" strike="noStrike" kern="1200" baseline="0" dirty="0" err="1">
                <a:solidFill>
                  <a:schemeClr val="tx1"/>
                </a:solidFill>
              </a:rPr>
              <a:t>em</a:t>
            </a:r>
            <a:r>
              <a:rPr lang="en-US" sz="2400" i="0" u="none" strike="noStrike" kern="1200" baseline="0" dirty="0">
                <a:solidFill>
                  <a:schemeClr val="tx1"/>
                </a:solidFill>
              </a:rPr>
              <a:t> </a:t>
            </a:r>
            <a:r>
              <a:rPr lang="en-US" sz="2400" i="0" u="none" strike="noStrike" kern="1200" baseline="0" dirty="0" err="1">
                <a:solidFill>
                  <a:schemeClr val="tx1"/>
                </a:solidFill>
              </a:rPr>
              <a:t>português</a:t>
            </a:r>
            <a:r>
              <a:rPr lang="en-US" sz="2400" i="0" u="none" strike="noStrike" kern="1200" baseline="0" dirty="0">
                <a:solidFill>
                  <a:schemeClr val="tx1"/>
                </a:solidFill>
              </a:rPr>
              <a:t>:  </a:t>
            </a:r>
            <a:r>
              <a:rPr lang="en-US" sz="2400" i="0" u="none" strike="noStrike" kern="1200" baseline="0" dirty="0" err="1">
                <a:solidFill>
                  <a:schemeClr val="tx1"/>
                </a:solidFill>
              </a:rPr>
              <a:t>Publicar</a:t>
            </a:r>
            <a:r>
              <a:rPr lang="en-US" sz="2400" dirty="0" err="1"/>
              <a:t>-Assinar</a:t>
            </a:r>
            <a:endParaRPr lang="en-US" sz="2400" i="0" u="none" strike="noStrike" kern="1200" baseline="0" dirty="0">
              <a:solidFill>
                <a:schemeClr val="tx1"/>
              </a:solidFill>
            </a:endParaRPr>
          </a:p>
          <a:p>
            <a:r>
              <a:rPr lang="en-US" sz="2200" b="1" i="0" u="none" strike="noStrike" kern="1200" baseline="0" dirty="0" err="1">
                <a:solidFill>
                  <a:schemeClr val="tx1"/>
                </a:solidFill>
              </a:rPr>
              <a:t>Contexto</a:t>
            </a:r>
            <a:r>
              <a:rPr lang="en-US" sz="2200" b="1" i="0" u="none" strike="noStrike" kern="1200" baseline="0" dirty="0">
                <a:solidFill>
                  <a:schemeClr val="tx1"/>
                </a:solidFill>
              </a:rPr>
              <a:t>: </a:t>
            </a:r>
            <a:r>
              <a:rPr lang="pt-BR" sz="2200" dirty="0"/>
              <a:t>Há uma série de produtores independentes e consumidores de dados que devem interagir. O número preciso e a natureza dos produtores de dados e consumidores não são predeterminados ou fixos, nem os dados que compartilham.</a:t>
            </a:r>
          </a:p>
          <a:p>
            <a:endParaRPr lang="en-US" sz="2200" b="0" i="0" u="none" strike="noStrike" kern="1200" baseline="0" dirty="0">
              <a:solidFill>
                <a:schemeClr val="tx1"/>
              </a:solidFill>
            </a:endParaRPr>
          </a:p>
          <a:p>
            <a:r>
              <a:rPr lang="en-US" sz="2200" b="1" i="0" u="none" strike="noStrike" kern="1200" baseline="0" dirty="0" err="1">
                <a:solidFill>
                  <a:schemeClr val="tx1"/>
                </a:solidFill>
              </a:rPr>
              <a:t>Problema</a:t>
            </a:r>
            <a:r>
              <a:rPr lang="en-US" sz="2200" b="1" i="0" u="none" strike="noStrike" kern="1200" baseline="0" dirty="0">
                <a:solidFill>
                  <a:schemeClr val="tx1"/>
                </a:solidFill>
              </a:rPr>
              <a:t>: </a:t>
            </a:r>
            <a:r>
              <a:rPr lang="pt-BR" sz="2200" dirty="0"/>
              <a:t>Como podemos criar mecanismos de integração que apoiem a capacidade de transmitir mensagens entre os produtores e consumidores para que eles desconheçam a identidade uns dos outros, ou potencialmente até mesmo sua existência?</a:t>
            </a:r>
            <a:endParaRPr lang="en-US" sz="2200" b="0" i="0" u="none" strike="noStrike" kern="1200" baseline="0" dirty="0">
              <a:solidFill>
                <a:schemeClr val="tx1"/>
              </a:solidFill>
            </a:endParaRPr>
          </a:p>
        </p:txBody>
      </p:sp>
      <p:sp>
        <p:nvSpPr>
          <p:cNvPr id="4" name="Footer Placeholder 3"/>
          <p:cNvSpPr>
            <a:spLocks noGrp="1"/>
          </p:cNvSpPr>
          <p:nvPr>
            <p:ph type="ftr" sz="quarter" idx="11"/>
          </p:nvPr>
        </p:nvSpPr>
        <p:spPr/>
        <p:txBody>
          <a:bodyPr/>
          <a:lstStyle/>
          <a:p>
            <a:r>
              <a:rPr lang="pt-BR" dirty="0"/>
              <a:t>Sistemas Distribuídos e Programação Concorrente</a:t>
            </a:r>
            <a:endParaRPr lang="en-AU" dirty="0"/>
          </a:p>
        </p:txBody>
      </p:sp>
    </p:spTree>
    <p:extLst>
      <p:ext uri="{BB962C8B-B14F-4D97-AF65-F5344CB8AC3E}">
        <p14:creationId xmlns:p14="http://schemas.microsoft.com/office/powerpoint/2010/main" val="291765125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Padrão</a:t>
            </a:r>
            <a:r>
              <a:rPr lang="en-US" dirty="0"/>
              <a:t> Publish-Subscribe</a:t>
            </a:r>
          </a:p>
        </p:txBody>
      </p:sp>
      <p:sp>
        <p:nvSpPr>
          <p:cNvPr id="3" name="Content Placeholder 2"/>
          <p:cNvSpPr>
            <a:spLocks noGrp="1"/>
          </p:cNvSpPr>
          <p:nvPr>
            <p:ph idx="1"/>
          </p:nvPr>
        </p:nvSpPr>
        <p:spPr>
          <a:xfrm>
            <a:off x="457200" y="1196752"/>
            <a:ext cx="8229600" cy="4857403"/>
          </a:xfrm>
        </p:spPr>
        <p:txBody>
          <a:bodyPr>
            <a:noAutofit/>
          </a:bodyPr>
          <a:lstStyle/>
          <a:p>
            <a:r>
              <a:rPr lang="en-US" sz="2400" b="1" i="0" u="none" strike="noStrike" kern="1200" baseline="0" dirty="0" err="1">
                <a:solidFill>
                  <a:schemeClr val="tx1"/>
                </a:solidFill>
              </a:rPr>
              <a:t>Solução</a:t>
            </a:r>
            <a:r>
              <a:rPr lang="en-US" sz="2400" b="1" i="0" u="none" strike="noStrike" kern="1200" baseline="0" dirty="0">
                <a:solidFill>
                  <a:schemeClr val="tx1"/>
                </a:solidFill>
              </a:rPr>
              <a:t>: </a:t>
            </a:r>
          </a:p>
          <a:p>
            <a:pPr lvl="1"/>
            <a:r>
              <a:rPr lang="pt-BR" sz="2400" dirty="0"/>
              <a:t>No padrão </a:t>
            </a:r>
            <a:r>
              <a:rPr lang="pt-BR" sz="2400" dirty="0" err="1"/>
              <a:t>publish-subscribe</a:t>
            </a:r>
            <a:r>
              <a:rPr lang="pt-BR" sz="2400" dirty="0"/>
              <a:t>, os componentes interagem através de mensagens ou eventos enviados. </a:t>
            </a:r>
          </a:p>
          <a:p>
            <a:pPr lvl="1"/>
            <a:r>
              <a:rPr lang="pt-BR" sz="2400" dirty="0"/>
              <a:t>Os componentes podem assinar um conjunto de eventos.  </a:t>
            </a:r>
          </a:p>
          <a:p>
            <a:pPr lvl="1"/>
            <a:r>
              <a:rPr lang="pt-BR" sz="2400" dirty="0"/>
              <a:t>Os componentes de publicação colocam eventos no barramento anunciando-os; </a:t>
            </a:r>
          </a:p>
          <a:p>
            <a:pPr lvl="1"/>
            <a:r>
              <a:rPr lang="pt-BR" sz="2400" dirty="0"/>
              <a:t>O conector, em seguida, fornece esses eventos para os componentes assinantes que registraram interesse nesses eventos</a:t>
            </a:r>
            <a:r>
              <a:rPr lang="en-US" sz="2400" b="0" i="0" u="none" strike="noStrike" kern="1200" baseline="0" dirty="0">
                <a:solidFill>
                  <a:schemeClr val="tx1"/>
                </a:solidFill>
              </a:rPr>
              <a:t>.</a:t>
            </a:r>
          </a:p>
        </p:txBody>
      </p:sp>
      <p:sp>
        <p:nvSpPr>
          <p:cNvPr id="4" name="Footer Placeholder 3"/>
          <p:cNvSpPr>
            <a:spLocks noGrp="1"/>
          </p:cNvSpPr>
          <p:nvPr>
            <p:ph type="ftr" sz="quarter" idx="11"/>
          </p:nvPr>
        </p:nvSpPr>
        <p:spPr/>
        <p:txBody>
          <a:bodyPr/>
          <a:lstStyle/>
          <a:p>
            <a:r>
              <a:rPr lang="pt-BR" dirty="0"/>
              <a:t>Sistemas Distribuídos e Programação Concorrente</a:t>
            </a:r>
            <a:endParaRPr lang="en-AU" dirty="0"/>
          </a:p>
        </p:txBody>
      </p:sp>
    </p:spTree>
    <p:extLst>
      <p:ext uri="{BB962C8B-B14F-4D97-AF65-F5344CB8AC3E}">
        <p14:creationId xmlns:p14="http://schemas.microsoft.com/office/powerpoint/2010/main" val="2457440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pt-BR" dirty="0"/>
              <a:t>Solução do padrão </a:t>
            </a:r>
            <a:r>
              <a:rPr lang="pt-BR" dirty="0" err="1"/>
              <a:t>Multi-Layer</a:t>
            </a:r>
            <a:endParaRPr lang="en-US" dirty="0"/>
          </a:p>
        </p:txBody>
      </p:sp>
      <p:sp>
        <p:nvSpPr>
          <p:cNvPr id="3" name="Content Placeholder 2"/>
          <p:cNvSpPr>
            <a:spLocks noGrp="1"/>
          </p:cNvSpPr>
          <p:nvPr>
            <p:ph idx="1"/>
          </p:nvPr>
        </p:nvSpPr>
        <p:spPr/>
        <p:txBody>
          <a:bodyPr>
            <a:noAutofit/>
          </a:bodyPr>
          <a:lstStyle/>
          <a:p>
            <a:r>
              <a:rPr lang="pt-BR" sz="2400" b="1" dirty="0"/>
              <a:t>Visão geral</a:t>
            </a:r>
            <a:r>
              <a:rPr lang="pt-BR" sz="2400" dirty="0"/>
              <a:t>: O padrão em camadas define camadas (agrupamentos de módulos que oferecem um conjunto coeso de serviços) e uma relação unidirecional permitida de uso entre as camadas. 
</a:t>
            </a:r>
            <a:r>
              <a:rPr lang="pt-BR" sz="2400" b="1" dirty="0"/>
              <a:t>Elementos</a:t>
            </a:r>
            <a:r>
              <a:rPr lang="pt-BR" sz="2400" dirty="0"/>
              <a:t>: Camada, uma espécie de módulo. A descrição de uma camada deve definir quais módulos a camada contém.
</a:t>
            </a:r>
            <a:r>
              <a:rPr lang="pt-BR" sz="2400" b="1" dirty="0"/>
              <a:t>Relações</a:t>
            </a:r>
            <a:r>
              <a:rPr lang="pt-BR" sz="2400" dirty="0"/>
              <a:t>: Permitido usar. O design deve definir quais são as regras de uso da camada e quaisquer exceções permitidas.</a:t>
            </a:r>
            <a:endParaRPr lang="en-US" sz="2400" dirty="0"/>
          </a:p>
        </p:txBody>
      </p:sp>
      <p:sp>
        <p:nvSpPr>
          <p:cNvPr id="4" name="Footer Placeholder 3"/>
          <p:cNvSpPr>
            <a:spLocks noGrp="1"/>
          </p:cNvSpPr>
          <p:nvPr>
            <p:ph type="ftr" sz="quarter" idx="11"/>
          </p:nvPr>
        </p:nvSpPr>
        <p:spPr/>
        <p:txBody>
          <a:bodyPr/>
          <a:lstStyle/>
          <a:p>
            <a:r>
              <a:rPr lang="pt-BR" dirty="0"/>
              <a:t>Sistemas Distribuídos e Programação Concorrente</a:t>
            </a:r>
            <a:endParaRPr lang="en-AU" dirty="0"/>
          </a:p>
        </p:txBody>
      </p:sp>
    </p:spTree>
    <p:extLst>
      <p:ext uri="{BB962C8B-B14F-4D97-AF65-F5344CB8AC3E}">
        <p14:creationId xmlns:p14="http://schemas.microsoft.com/office/powerpoint/2010/main" val="213167274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Publish-Subscribe </a:t>
            </a:r>
            <a:r>
              <a:rPr lang="en-US" dirty="0" err="1"/>
              <a:t>Exemplo</a:t>
            </a:r>
            <a:endParaRPr lang="en-US" dirty="0"/>
          </a:p>
        </p:txBody>
      </p:sp>
      <p:sp>
        <p:nvSpPr>
          <p:cNvPr id="4" name="Footer Placeholder 3"/>
          <p:cNvSpPr>
            <a:spLocks noGrp="1"/>
          </p:cNvSpPr>
          <p:nvPr>
            <p:ph type="ftr" sz="quarter" idx="11"/>
          </p:nvPr>
        </p:nvSpPr>
        <p:spPr/>
        <p:txBody>
          <a:bodyPr/>
          <a:lstStyle/>
          <a:p>
            <a:r>
              <a:rPr lang="pt-BR" dirty="0"/>
              <a:t>Sistemas Distribuídos e Programação Concorrente</a:t>
            </a:r>
            <a:endParaRPr lang="en-AU" dirty="0"/>
          </a:p>
        </p:txBody>
      </p:sp>
      <p:pic>
        <p:nvPicPr>
          <p:cNvPr id="5" name="Imagem 4">
            <a:extLst>
              <a:ext uri="{FF2B5EF4-FFF2-40B4-BE49-F238E27FC236}">
                <a16:creationId xmlns:a16="http://schemas.microsoft.com/office/drawing/2014/main" id="{86EDEBEC-B80F-45DD-BABA-FC1FF7FFFB04}"/>
              </a:ext>
            </a:extLst>
          </p:cNvPr>
          <p:cNvPicPr>
            <a:picLocks noChangeAspect="1"/>
          </p:cNvPicPr>
          <p:nvPr/>
        </p:nvPicPr>
        <p:blipFill>
          <a:blip r:embed="rId2"/>
          <a:stretch>
            <a:fillRect/>
          </a:stretch>
        </p:blipFill>
        <p:spPr>
          <a:xfrm>
            <a:off x="1043608" y="1180678"/>
            <a:ext cx="6897426" cy="4840610"/>
          </a:xfrm>
          <a:prstGeom prst="rect">
            <a:avLst/>
          </a:prstGeom>
        </p:spPr>
      </p:pic>
    </p:spTree>
    <p:extLst>
      <p:ext uri="{BB962C8B-B14F-4D97-AF65-F5344CB8AC3E}">
        <p14:creationId xmlns:p14="http://schemas.microsoft.com/office/powerpoint/2010/main" val="207239189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Publish-Subscribe</a:t>
            </a:r>
            <a:r>
              <a:rPr lang="en-US" baseline="0" dirty="0"/>
              <a:t> - </a:t>
            </a:r>
            <a:r>
              <a:rPr lang="en-US" baseline="0" dirty="0" err="1"/>
              <a:t>Solução</a:t>
            </a:r>
            <a:r>
              <a:rPr lang="en-US" baseline="0" dirty="0"/>
              <a:t> – 1</a:t>
            </a:r>
            <a:endParaRPr lang="en-US" dirty="0"/>
          </a:p>
        </p:txBody>
      </p:sp>
      <p:sp>
        <p:nvSpPr>
          <p:cNvPr id="3" name="Content Placeholder 2"/>
          <p:cNvSpPr>
            <a:spLocks noGrp="1"/>
          </p:cNvSpPr>
          <p:nvPr>
            <p:ph idx="1"/>
          </p:nvPr>
        </p:nvSpPr>
        <p:spPr/>
        <p:txBody>
          <a:bodyPr>
            <a:normAutofit fontScale="70000" lnSpcReduction="20000"/>
          </a:bodyPr>
          <a:lstStyle/>
          <a:p>
            <a:r>
              <a:rPr lang="pt-BR" b="1" dirty="0"/>
              <a:t>Visão geral</a:t>
            </a:r>
            <a:r>
              <a:rPr lang="pt-BR" dirty="0"/>
              <a:t>: Os componentes publicam e assinam eventos. Quando um evento é anunciado por um componente, a infraestrutura do conector despacha o evento para todos os assinantes registrados.
</a:t>
            </a:r>
            <a:r>
              <a:rPr lang="pt-BR" b="1" dirty="0"/>
              <a:t>Elementos</a:t>
            </a:r>
            <a:r>
              <a:rPr lang="en-US" sz="3200" b="0" i="0" u="none" strike="noStrike" kern="1200" baseline="0" dirty="0">
                <a:solidFill>
                  <a:schemeClr val="tx1"/>
                </a:solidFill>
                <a:latin typeface="+mn-lt"/>
                <a:ea typeface="+mn-ea"/>
                <a:cs typeface="+mn-cs"/>
              </a:rPr>
              <a:t>: </a:t>
            </a:r>
          </a:p>
          <a:p>
            <a:pPr lvl="1"/>
            <a:r>
              <a:rPr lang="en-US" sz="2800" b="0" i="1" u="none" strike="noStrike" kern="1200" baseline="0" dirty="0" err="1">
                <a:solidFill>
                  <a:schemeClr val="tx1"/>
                </a:solidFill>
                <a:latin typeface="+mn-lt"/>
                <a:ea typeface="+mn-ea"/>
                <a:cs typeface="+mn-cs"/>
              </a:rPr>
              <a:t>Qualquer</a:t>
            </a:r>
            <a:r>
              <a:rPr lang="en-US" sz="2800" b="0" i="1" u="none" strike="noStrike" kern="1200" baseline="0" dirty="0">
                <a:solidFill>
                  <a:schemeClr val="tx1"/>
                </a:solidFill>
                <a:latin typeface="+mn-lt"/>
                <a:ea typeface="+mn-ea"/>
                <a:cs typeface="+mn-cs"/>
              </a:rPr>
              <a:t> </a:t>
            </a:r>
            <a:r>
              <a:rPr lang="en-US" sz="2800" b="0" i="1" u="none" strike="noStrike" kern="1200" baseline="0" dirty="0" err="1">
                <a:solidFill>
                  <a:schemeClr val="tx1"/>
                </a:solidFill>
                <a:latin typeface="+mn-lt"/>
                <a:ea typeface="+mn-ea"/>
                <a:cs typeface="+mn-cs"/>
              </a:rPr>
              <a:t>componente</a:t>
            </a:r>
            <a:r>
              <a:rPr lang="en-US" sz="2800" b="0" i="1" u="none" strike="noStrike" kern="1200" baseline="0" dirty="0">
                <a:solidFill>
                  <a:schemeClr val="tx1"/>
                </a:solidFill>
                <a:latin typeface="+mn-lt"/>
                <a:ea typeface="+mn-ea"/>
                <a:cs typeface="+mn-cs"/>
              </a:rPr>
              <a:t> </a:t>
            </a:r>
            <a:r>
              <a:rPr lang="pt-BR" dirty="0"/>
              <a:t>com pelo menos uma porta de publicação ou subscrição</a:t>
            </a:r>
            <a:r>
              <a:rPr lang="en-US" sz="2800" b="0" i="0" u="none" strike="noStrike" kern="1200" baseline="0" dirty="0">
                <a:solidFill>
                  <a:schemeClr val="tx1"/>
                </a:solidFill>
                <a:latin typeface="+mn-lt"/>
                <a:ea typeface="+mn-ea"/>
                <a:cs typeface="+mn-cs"/>
              </a:rPr>
              <a:t>.</a:t>
            </a:r>
            <a:endParaRPr lang="en-US" sz="3200" b="0" i="0" u="none" strike="noStrike" kern="1200" baseline="0" dirty="0">
              <a:solidFill>
                <a:schemeClr val="tx1"/>
              </a:solidFill>
              <a:latin typeface="+mn-lt"/>
              <a:ea typeface="+mn-ea"/>
              <a:cs typeface="+mn-cs"/>
            </a:endParaRPr>
          </a:p>
          <a:p>
            <a:pPr lvl="1"/>
            <a:r>
              <a:rPr lang="en-US" sz="2800" b="0" i="1" u="none" strike="noStrike" kern="1200" baseline="0" dirty="0">
                <a:solidFill>
                  <a:schemeClr val="tx1"/>
                </a:solidFill>
                <a:latin typeface="+mn-lt"/>
                <a:ea typeface="+mn-ea"/>
                <a:cs typeface="+mn-cs"/>
              </a:rPr>
              <a:t>The publish-subscribe connector</a:t>
            </a:r>
            <a:r>
              <a:rPr lang="en-US" sz="2800" b="0" i="0" u="none" strike="noStrike" kern="1200" baseline="0" dirty="0">
                <a:solidFill>
                  <a:schemeClr val="tx1"/>
                </a:solidFill>
                <a:latin typeface="+mn-lt"/>
                <a:ea typeface="+mn-ea"/>
                <a:cs typeface="+mn-cs"/>
              </a:rPr>
              <a:t>, </a:t>
            </a:r>
            <a:r>
              <a:rPr lang="en-US" dirty="0"/>
              <a:t>que </a:t>
            </a:r>
            <a:r>
              <a:rPr lang="en-US" dirty="0" err="1"/>
              <a:t>terá</a:t>
            </a:r>
            <a:r>
              <a:rPr lang="en-US" dirty="0"/>
              <a:t> a </a:t>
            </a:r>
            <a:r>
              <a:rPr lang="en-US" dirty="0" err="1"/>
              <a:t>função</a:t>
            </a:r>
            <a:r>
              <a:rPr lang="en-US" dirty="0"/>
              <a:t> de </a:t>
            </a:r>
            <a:r>
              <a:rPr lang="en-US" sz="2800" b="0" i="1" u="none" strike="noStrike" kern="1200" baseline="0" dirty="0" err="1">
                <a:solidFill>
                  <a:schemeClr val="tx1"/>
                </a:solidFill>
                <a:latin typeface="+mn-lt"/>
                <a:ea typeface="+mn-ea"/>
                <a:cs typeface="+mn-cs"/>
              </a:rPr>
              <a:t>anunciar</a:t>
            </a:r>
            <a:r>
              <a:rPr lang="en-US" sz="2800" b="0" i="1" u="none" strike="noStrike" kern="1200" baseline="0" dirty="0">
                <a:solidFill>
                  <a:schemeClr val="tx1"/>
                </a:solidFill>
                <a:latin typeface="+mn-lt"/>
                <a:ea typeface="+mn-ea"/>
                <a:cs typeface="+mn-cs"/>
              </a:rPr>
              <a:t> </a:t>
            </a:r>
            <a:r>
              <a:rPr lang="en-US" sz="2800" b="0" i="0" u="none" strike="noStrike" kern="1200" baseline="0" dirty="0">
                <a:solidFill>
                  <a:schemeClr val="tx1"/>
                </a:solidFill>
                <a:latin typeface="+mn-lt"/>
                <a:ea typeface="+mn-ea"/>
                <a:cs typeface="+mn-cs"/>
              </a:rPr>
              <a:t>e </a:t>
            </a:r>
            <a:r>
              <a:rPr lang="en-US" sz="2800" b="0" i="1" u="none" strike="noStrike" kern="1200" baseline="0" dirty="0" err="1">
                <a:solidFill>
                  <a:schemeClr val="tx1"/>
                </a:solidFill>
                <a:latin typeface="+mn-lt"/>
                <a:ea typeface="+mn-ea"/>
                <a:cs typeface="+mn-cs"/>
              </a:rPr>
              <a:t>ouvir</a:t>
            </a:r>
            <a:r>
              <a:rPr lang="en-US" sz="2800" b="0" i="1" u="none" strike="noStrike" kern="1200" baseline="0" dirty="0">
                <a:solidFill>
                  <a:schemeClr val="tx1"/>
                </a:solidFill>
                <a:latin typeface="+mn-lt"/>
                <a:ea typeface="+mn-ea"/>
                <a:cs typeface="+mn-cs"/>
              </a:rPr>
              <a:t> </a:t>
            </a:r>
            <a:r>
              <a:rPr lang="pt-BR" sz="3200" dirty="0"/>
              <a:t>para componentes que desejam publicar e assinar eventos</a:t>
            </a:r>
            <a:r>
              <a:rPr lang="en-US" sz="3200" b="0" i="0" u="none" strike="noStrike" kern="1200" baseline="0" dirty="0">
                <a:solidFill>
                  <a:schemeClr val="tx1"/>
                </a:solidFill>
                <a:latin typeface="+mn-lt"/>
                <a:ea typeface="+mn-ea"/>
                <a:cs typeface="+mn-cs"/>
              </a:rPr>
              <a:t>.</a:t>
            </a:r>
          </a:p>
          <a:p>
            <a:r>
              <a:rPr lang="en-US" b="1" dirty="0" err="1"/>
              <a:t>Relações</a:t>
            </a:r>
            <a:r>
              <a:rPr lang="en-US" sz="3200" b="0" i="0" u="none" strike="noStrike" kern="1200" baseline="0" dirty="0">
                <a:solidFill>
                  <a:schemeClr val="tx1"/>
                </a:solidFill>
                <a:latin typeface="+mn-lt"/>
                <a:ea typeface="+mn-ea"/>
                <a:cs typeface="+mn-cs"/>
              </a:rPr>
              <a:t>: </a:t>
            </a:r>
            <a:r>
              <a:rPr lang="pt-BR" dirty="0"/>
              <a:t>A relação de conexão associa componentes ao conector de publicação por meio de uma inscrição pela qual componentes anunciam eventos e quais componentes estão registrados para receber eventos</a:t>
            </a:r>
            <a:r>
              <a:rPr lang="en-US" sz="3200" b="0" i="0" u="none" strike="noStrike" kern="1200" baseline="0" dirty="0">
                <a:solidFill>
                  <a:schemeClr val="tx1"/>
                </a:solidFill>
                <a:latin typeface="+mn-lt"/>
                <a:ea typeface="+mn-ea"/>
                <a:cs typeface="+mn-cs"/>
              </a:rPr>
              <a:t>.</a:t>
            </a:r>
          </a:p>
        </p:txBody>
      </p:sp>
      <p:sp>
        <p:nvSpPr>
          <p:cNvPr id="4" name="Footer Placeholder 3"/>
          <p:cNvSpPr>
            <a:spLocks noGrp="1"/>
          </p:cNvSpPr>
          <p:nvPr>
            <p:ph type="ftr" sz="quarter" idx="11"/>
          </p:nvPr>
        </p:nvSpPr>
        <p:spPr/>
        <p:txBody>
          <a:bodyPr/>
          <a:lstStyle/>
          <a:p>
            <a:r>
              <a:rPr lang="pt-BR" dirty="0"/>
              <a:t>Sistemas Distribuídos e Programação Concorrente</a:t>
            </a:r>
            <a:endParaRPr lang="en-AU" dirty="0"/>
          </a:p>
        </p:txBody>
      </p:sp>
    </p:spTree>
    <p:extLst>
      <p:ext uri="{BB962C8B-B14F-4D97-AF65-F5344CB8AC3E}">
        <p14:creationId xmlns:p14="http://schemas.microsoft.com/office/powerpoint/2010/main" val="340160606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Publish-Subscribe</a:t>
            </a:r>
            <a:r>
              <a:rPr lang="en-US" baseline="0" dirty="0"/>
              <a:t> - </a:t>
            </a:r>
            <a:r>
              <a:rPr lang="en-US" baseline="0" dirty="0" err="1"/>
              <a:t>Solução</a:t>
            </a:r>
            <a:r>
              <a:rPr lang="en-US" baseline="0" dirty="0"/>
              <a:t> - 2</a:t>
            </a:r>
            <a:endParaRPr lang="en-US" dirty="0"/>
          </a:p>
        </p:txBody>
      </p:sp>
      <p:sp>
        <p:nvSpPr>
          <p:cNvPr id="3" name="Content Placeholder 2"/>
          <p:cNvSpPr>
            <a:spLocks noGrp="1"/>
          </p:cNvSpPr>
          <p:nvPr>
            <p:ph idx="1"/>
          </p:nvPr>
        </p:nvSpPr>
        <p:spPr/>
        <p:txBody>
          <a:bodyPr>
            <a:normAutofit fontScale="92500" lnSpcReduction="20000"/>
          </a:bodyPr>
          <a:lstStyle/>
          <a:p>
            <a:r>
              <a:rPr lang="pt-BR" sz="2800" b="1" dirty="0"/>
              <a:t>Restrições</a:t>
            </a:r>
            <a:r>
              <a:rPr lang="pt-BR" sz="2800" dirty="0"/>
              <a:t>: </a:t>
            </a:r>
          </a:p>
          <a:p>
            <a:pPr lvl="1"/>
            <a:r>
              <a:rPr lang="pt-BR" sz="2400" dirty="0"/>
              <a:t>Todos os componentes estão conectados a um distribuidor de eventos que pode ser visto como um conector de barramento ou um componente.</a:t>
            </a:r>
          </a:p>
          <a:p>
            <a:pPr lvl="1"/>
            <a:r>
              <a:rPr lang="pt-BR" sz="2400" dirty="0"/>
              <a:t>As portas de publicação são anexadas para anunciar e as portas de subscrição são anexadas para ouvir. </a:t>
            </a:r>
          </a:p>
          <a:p>
            <a:r>
              <a:rPr lang="pt-BR" sz="2800" b="1" dirty="0"/>
              <a:t>Fraquezas</a:t>
            </a:r>
            <a:r>
              <a:rPr lang="en-US" sz="2800" b="0" i="0" u="none" strike="noStrike" kern="1200" baseline="0" dirty="0">
                <a:solidFill>
                  <a:schemeClr val="tx1"/>
                </a:solidFill>
                <a:latin typeface="+mn-lt"/>
                <a:ea typeface="+mn-ea"/>
                <a:cs typeface="+mn-cs"/>
              </a:rPr>
              <a:t>: </a:t>
            </a:r>
          </a:p>
          <a:p>
            <a:pPr lvl="1"/>
            <a:r>
              <a:rPr lang="pt-BR" sz="2400" dirty="0"/>
              <a:t>Normalmente aumenta a latência e tem um efeito negativo sobre a escalabilidade e previsibilidade do tempo de entrega de mensagens.
Menor controle sobre o envio e a recepção</a:t>
            </a:r>
          </a:p>
          <a:p>
            <a:pPr lvl="1"/>
            <a:r>
              <a:rPr lang="pt-BR" sz="2400" dirty="0"/>
              <a:t>Atente-se para escolher um Middleware com</a:t>
            </a:r>
          </a:p>
          <a:p>
            <a:pPr marL="457200" lvl="1" indent="0">
              <a:buNone/>
            </a:pPr>
            <a:r>
              <a:rPr lang="pt-BR" sz="2400" dirty="0"/>
              <a:t>    garantia de entregas das mensagens.</a:t>
            </a:r>
            <a:endParaRPr lang="en-US" sz="2400" dirty="0"/>
          </a:p>
        </p:txBody>
      </p:sp>
      <p:sp>
        <p:nvSpPr>
          <p:cNvPr id="4" name="Footer Placeholder 3"/>
          <p:cNvSpPr>
            <a:spLocks noGrp="1"/>
          </p:cNvSpPr>
          <p:nvPr>
            <p:ph type="ftr" sz="quarter" idx="11"/>
          </p:nvPr>
        </p:nvSpPr>
        <p:spPr/>
        <p:txBody>
          <a:bodyPr/>
          <a:lstStyle/>
          <a:p>
            <a:r>
              <a:rPr lang="pt-BR" dirty="0"/>
              <a:t>Sistemas Distribuídos e Programação Concorrente</a:t>
            </a:r>
            <a:endParaRPr lang="en-AU" dirty="0"/>
          </a:p>
        </p:txBody>
      </p:sp>
    </p:spTree>
    <p:extLst>
      <p:ext uri="{BB962C8B-B14F-4D97-AF65-F5344CB8AC3E}">
        <p14:creationId xmlns:p14="http://schemas.microsoft.com/office/powerpoint/2010/main" val="337995748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Padrão</a:t>
            </a:r>
            <a:r>
              <a:rPr lang="en-US" dirty="0"/>
              <a:t> Publish-Subscribe – </a:t>
            </a:r>
            <a:r>
              <a:rPr lang="en-US" dirty="0" err="1"/>
              <a:t>Exemplos</a:t>
            </a:r>
            <a:endParaRPr lang="en-US" dirty="0"/>
          </a:p>
        </p:txBody>
      </p:sp>
      <p:sp>
        <p:nvSpPr>
          <p:cNvPr id="3" name="Content Placeholder 2"/>
          <p:cNvSpPr>
            <a:spLocks noGrp="1"/>
          </p:cNvSpPr>
          <p:nvPr>
            <p:ph idx="1"/>
          </p:nvPr>
        </p:nvSpPr>
        <p:spPr>
          <a:xfrm>
            <a:off x="457200" y="1600200"/>
            <a:ext cx="8229600" cy="4983162"/>
          </a:xfrm>
        </p:spPr>
        <p:txBody>
          <a:bodyPr>
            <a:normAutofit/>
          </a:bodyPr>
          <a:lstStyle/>
          <a:p>
            <a:r>
              <a:rPr lang="pt-BR" sz="2400" dirty="0"/>
              <a:t>Middleware Orientado a Mensagens</a:t>
            </a:r>
          </a:p>
          <a:p>
            <a:pPr lvl="1"/>
            <a:r>
              <a:rPr lang="pt-BR" sz="2000" dirty="0"/>
              <a:t>Apache </a:t>
            </a:r>
            <a:r>
              <a:rPr lang="pt-BR" sz="2000" dirty="0" err="1"/>
              <a:t>ActiveMQ</a:t>
            </a:r>
            <a:endParaRPr lang="pt-BR" sz="2000" dirty="0"/>
          </a:p>
          <a:p>
            <a:pPr lvl="1"/>
            <a:r>
              <a:rPr lang="pt-BR" sz="2000" dirty="0"/>
              <a:t>Apache </a:t>
            </a:r>
            <a:r>
              <a:rPr lang="pt-BR" sz="2000" dirty="0" err="1"/>
              <a:t>Artemis</a:t>
            </a:r>
            <a:endParaRPr lang="pt-BR" sz="2000" dirty="0"/>
          </a:p>
          <a:p>
            <a:pPr lvl="1"/>
            <a:r>
              <a:rPr lang="pt-BR" sz="2000" dirty="0"/>
              <a:t>Apache Kafka</a:t>
            </a:r>
          </a:p>
          <a:p>
            <a:pPr lvl="1"/>
            <a:r>
              <a:rPr lang="pt-BR" sz="2000" dirty="0"/>
              <a:t>Apache </a:t>
            </a:r>
            <a:r>
              <a:rPr lang="pt-BR" sz="2000" dirty="0" err="1"/>
              <a:t>Qpid</a:t>
            </a:r>
            <a:endParaRPr lang="pt-BR" sz="2000" dirty="0"/>
          </a:p>
          <a:p>
            <a:pPr lvl="1"/>
            <a:r>
              <a:rPr lang="pt-BR" sz="2000" dirty="0"/>
              <a:t>Apache Pulsar</a:t>
            </a:r>
          </a:p>
          <a:p>
            <a:pPr lvl="1"/>
            <a:r>
              <a:rPr lang="pt-BR" sz="2000" dirty="0" err="1"/>
              <a:t>Amazon</a:t>
            </a:r>
            <a:r>
              <a:rPr lang="pt-BR" sz="2000" dirty="0"/>
              <a:t> Web Services (AWS) </a:t>
            </a:r>
            <a:r>
              <a:rPr lang="pt-BR" sz="2000" dirty="0" err="1"/>
              <a:t>Amazon</a:t>
            </a:r>
            <a:r>
              <a:rPr lang="pt-BR" sz="2000" dirty="0"/>
              <a:t> MQ</a:t>
            </a:r>
          </a:p>
          <a:p>
            <a:pPr lvl="1"/>
            <a:r>
              <a:rPr lang="pt-BR" sz="2000" dirty="0" err="1"/>
              <a:t>Amazon</a:t>
            </a:r>
            <a:r>
              <a:rPr lang="pt-BR" sz="2000" dirty="0"/>
              <a:t> Web Services (AWS) </a:t>
            </a:r>
            <a:r>
              <a:rPr lang="pt-BR" sz="2000" dirty="0" err="1"/>
              <a:t>Kinesis</a:t>
            </a:r>
            <a:endParaRPr lang="pt-BR" sz="2000" dirty="0"/>
          </a:p>
          <a:p>
            <a:pPr lvl="1"/>
            <a:r>
              <a:rPr lang="pt-BR" sz="2000" dirty="0"/>
              <a:t>Eclipse </a:t>
            </a:r>
            <a:r>
              <a:rPr lang="pt-BR" sz="2000" dirty="0" err="1"/>
              <a:t>Mosquitto</a:t>
            </a:r>
            <a:r>
              <a:rPr lang="pt-BR" sz="2000" dirty="0"/>
              <a:t> MQTT Broker (Eclipse Foundation)</a:t>
            </a:r>
          </a:p>
          <a:p>
            <a:pPr lvl="1"/>
            <a:r>
              <a:rPr lang="pt-BR" sz="2000" dirty="0" err="1"/>
              <a:t>Fuse</a:t>
            </a:r>
            <a:r>
              <a:rPr lang="pt-BR" sz="2000" dirty="0"/>
              <a:t> </a:t>
            </a:r>
            <a:r>
              <a:rPr lang="pt-BR" sz="2000" dirty="0" err="1"/>
              <a:t>Message</a:t>
            </a:r>
            <a:r>
              <a:rPr lang="pt-BR" sz="2000" dirty="0"/>
              <a:t> Broker (</a:t>
            </a:r>
            <a:r>
              <a:rPr lang="pt-BR" sz="2000" dirty="0" err="1"/>
              <a:t>enterprise</a:t>
            </a:r>
            <a:r>
              <a:rPr lang="pt-BR" sz="2000" dirty="0"/>
              <a:t> </a:t>
            </a:r>
            <a:r>
              <a:rPr lang="pt-BR" sz="2000" dirty="0" err="1"/>
              <a:t>ActiveMQ</a:t>
            </a:r>
            <a:r>
              <a:rPr lang="pt-BR" sz="2000" dirty="0"/>
              <a:t>)</a:t>
            </a:r>
          </a:p>
          <a:p>
            <a:pPr lvl="1"/>
            <a:r>
              <a:rPr lang="pt-BR" sz="2000" dirty="0"/>
              <a:t>Google Cloud Pub/Sub (Google)</a:t>
            </a:r>
            <a:endParaRPr lang="en-US" sz="1600" dirty="0"/>
          </a:p>
        </p:txBody>
      </p:sp>
      <p:sp>
        <p:nvSpPr>
          <p:cNvPr id="4" name="Footer Placeholder 3"/>
          <p:cNvSpPr>
            <a:spLocks noGrp="1"/>
          </p:cNvSpPr>
          <p:nvPr>
            <p:ph type="ftr" sz="quarter" idx="11"/>
          </p:nvPr>
        </p:nvSpPr>
        <p:spPr/>
        <p:txBody>
          <a:bodyPr/>
          <a:lstStyle/>
          <a:p>
            <a:r>
              <a:rPr lang="pt-BR" dirty="0"/>
              <a:t>Sistemas Distribuídos e Programação Concorrente</a:t>
            </a:r>
            <a:endParaRPr lang="en-AU" dirty="0"/>
          </a:p>
        </p:txBody>
      </p:sp>
    </p:spTree>
    <p:extLst>
      <p:ext uri="{BB962C8B-B14F-4D97-AF65-F5344CB8AC3E}">
        <p14:creationId xmlns:p14="http://schemas.microsoft.com/office/powerpoint/2010/main" val="112804649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E61514-2F61-436D-A16D-69C2CEC80D26}"/>
              </a:ext>
            </a:extLst>
          </p:cNvPr>
          <p:cNvSpPr>
            <a:spLocks noGrp="1"/>
          </p:cNvSpPr>
          <p:nvPr>
            <p:ph type="ctrTitle"/>
          </p:nvPr>
        </p:nvSpPr>
        <p:spPr/>
        <p:txBody>
          <a:bodyPr>
            <a:normAutofit/>
          </a:bodyPr>
          <a:lstStyle/>
          <a:p>
            <a:r>
              <a:rPr lang="pt-BR" dirty="0"/>
              <a:t>Padrão Arquitetural
</a:t>
            </a:r>
          </a:p>
        </p:txBody>
      </p:sp>
      <p:sp>
        <p:nvSpPr>
          <p:cNvPr id="3" name="Subtítulo 2">
            <a:extLst>
              <a:ext uri="{FF2B5EF4-FFF2-40B4-BE49-F238E27FC236}">
                <a16:creationId xmlns:a16="http://schemas.microsoft.com/office/drawing/2014/main" id="{C00761F2-2682-4175-943A-A59260E358F6}"/>
              </a:ext>
            </a:extLst>
          </p:cNvPr>
          <p:cNvSpPr>
            <a:spLocks noGrp="1"/>
          </p:cNvSpPr>
          <p:nvPr>
            <p:ph type="subTitle" idx="1"/>
          </p:nvPr>
        </p:nvSpPr>
        <p:spPr/>
        <p:txBody>
          <a:bodyPr/>
          <a:lstStyle/>
          <a:p>
            <a:r>
              <a:rPr lang="pt-BR" dirty="0"/>
              <a:t>Map-</a:t>
            </a:r>
            <a:r>
              <a:rPr lang="pt-BR" dirty="0" err="1"/>
              <a:t>Reduce</a:t>
            </a:r>
            <a:endParaRPr lang="pt-BR" dirty="0"/>
          </a:p>
        </p:txBody>
      </p:sp>
    </p:spTree>
    <p:extLst>
      <p:ext uri="{BB962C8B-B14F-4D97-AF65-F5344CB8AC3E}">
        <p14:creationId xmlns:p14="http://schemas.microsoft.com/office/powerpoint/2010/main" val="38944525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Padrão</a:t>
            </a:r>
            <a:r>
              <a:rPr lang="en-US" dirty="0"/>
              <a:t> Map-Reduce</a:t>
            </a:r>
          </a:p>
        </p:txBody>
      </p:sp>
      <p:sp>
        <p:nvSpPr>
          <p:cNvPr id="3" name="Content Placeholder 2"/>
          <p:cNvSpPr>
            <a:spLocks noGrp="1"/>
          </p:cNvSpPr>
          <p:nvPr>
            <p:ph idx="1"/>
          </p:nvPr>
        </p:nvSpPr>
        <p:spPr/>
        <p:txBody>
          <a:bodyPr>
            <a:normAutofit/>
          </a:bodyPr>
          <a:lstStyle/>
          <a:p>
            <a:r>
              <a:rPr lang="pt-BR" sz="2400" dirty="0"/>
              <a:t>Map-</a:t>
            </a:r>
            <a:r>
              <a:rPr lang="pt-BR" sz="2400" dirty="0" err="1"/>
              <a:t>Reduce</a:t>
            </a:r>
            <a:r>
              <a:rPr lang="pt-BR" sz="2400" dirty="0"/>
              <a:t> (ou Mapear e Reduzir) foi publicado em 2004 por </a:t>
            </a:r>
            <a:r>
              <a:rPr lang="pt-BR" sz="2400" dirty="0" err="1"/>
              <a:t>Jeffery</a:t>
            </a:r>
            <a:r>
              <a:rPr lang="pt-BR" sz="2400" dirty="0"/>
              <a:t> Dean e </a:t>
            </a:r>
            <a:r>
              <a:rPr lang="pt-BR" sz="2400" dirty="0" err="1"/>
              <a:t>Sanjay</a:t>
            </a:r>
            <a:r>
              <a:rPr lang="pt-BR" sz="2400" dirty="0"/>
              <a:t> </a:t>
            </a:r>
            <a:r>
              <a:rPr lang="pt-BR" sz="2400" dirty="0" err="1"/>
              <a:t>Ghemawat</a:t>
            </a:r>
            <a:r>
              <a:rPr lang="pt-BR" sz="2400" dirty="0"/>
              <a:t> no artigo</a:t>
            </a:r>
            <a:r>
              <a:rPr lang="pt-BR" sz="2000" dirty="0"/>
              <a:t> "MAP-REDUCE: PROCESSO SIMPLIFICADO DE DADOS EM GRANDES CLUSTERS“. </a:t>
            </a:r>
          </a:p>
          <a:p>
            <a:pPr lvl="1"/>
            <a:r>
              <a:rPr lang="pt-BR" sz="1600" dirty="0"/>
              <a:t>Abordagem do Google para coletar e analisar dados de sites para pesquisa.</a:t>
            </a:r>
          </a:p>
          <a:p>
            <a:r>
              <a:rPr lang="en-US" sz="2000" b="1" i="0" u="none" strike="noStrike" kern="1200" baseline="0" dirty="0" err="1">
                <a:solidFill>
                  <a:schemeClr val="tx1"/>
                </a:solidFill>
                <a:latin typeface="+mn-lt"/>
                <a:ea typeface="+mn-ea"/>
                <a:cs typeface="+mn-cs"/>
              </a:rPr>
              <a:t>Contexto</a:t>
            </a:r>
            <a:r>
              <a:rPr lang="en-US" sz="2000" b="1" i="0" u="none" strike="noStrike" kern="1200" baseline="0" dirty="0">
                <a:solidFill>
                  <a:schemeClr val="tx1"/>
                </a:solidFill>
                <a:latin typeface="+mn-lt"/>
                <a:ea typeface="+mn-ea"/>
                <a:cs typeface="+mn-cs"/>
              </a:rPr>
              <a:t>: </a:t>
            </a:r>
            <a:r>
              <a:rPr lang="pt-BR" sz="1800" dirty="0"/>
              <a:t>Organizações têm uma necessidade premente de analisar rapidamente enormes volumes de dados que geram ou acessam, em escala de </a:t>
            </a:r>
            <a:r>
              <a:rPr lang="pt-BR" sz="1800" dirty="0" err="1"/>
              <a:t>petabytes</a:t>
            </a:r>
            <a:r>
              <a:rPr lang="en-US" sz="1800" b="0" i="0" u="none" strike="noStrike" kern="1200" baseline="0" dirty="0">
                <a:solidFill>
                  <a:schemeClr val="tx1"/>
                </a:solidFill>
                <a:latin typeface="+mn-lt"/>
                <a:ea typeface="+mn-ea"/>
                <a:cs typeface="+mn-cs"/>
              </a:rPr>
              <a:t>. </a:t>
            </a:r>
            <a:endParaRPr lang="en-US" sz="2000" b="0" i="0" u="none" strike="noStrike" kern="1200" baseline="0" dirty="0">
              <a:solidFill>
                <a:schemeClr val="tx1"/>
              </a:solidFill>
              <a:latin typeface="+mn-lt"/>
              <a:ea typeface="+mn-ea"/>
              <a:cs typeface="+mn-cs"/>
            </a:endParaRPr>
          </a:p>
          <a:p>
            <a:r>
              <a:rPr lang="en-US" sz="2000" b="1" i="0" u="none" strike="noStrike" kern="1200" baseline="0" dirty="0" err="1">
                <a:solidFill>
                  <a:schemeClr val="tx1"/>
                </a:solidFill>
                <a:latin typeface="+mn-lt"/>
                <a:ea typeface="+mn-ea"/>
                <a:cs typeface="+mn-cs"/>
              </a:rPr>
              <a:t>Problema</a:t>
            </a:r>
            <a:r>
              <a:rPr lang="en-US" sz="2000" b="1" i="0" u="none" strike="noStrike" kern="1200" baseline="0" dirty="0">
                <a:solidFill>
                  <a:schemeClr val="tx1"/>
                </a:solidFill>
                <a:latin typeface="+mn-lt"/>
                <a:ea typeface="+mn-ea"/>
                <a:cs typeface="+mn-cs"/>
              </a:rPr>
              <a:t>: </a:t>
            </a:r>
            <a:r>
              <a:rPr lang="pt-BR" sz="1800" dirty="0"/>
              <a:t>Para muitos aplicativos com conjuntos de dados </a:t>
            </a:r>
            <a:r>
              <a:rPr lang="pt-BR" sz="1800" dirty="0" err="1"/>
              <a:t>ultra-grandes</a:t>
            </a:r>
            <a:r>
              <a:rPr lang="pt-BR" sz="1800" dirty="0"/>
              <a:t>, classificar os dados e, em seguida, analisar os dados agrupados é suficiente. O problema que o padrão mapear e reduzir resolve é executar eficientemente uma espécie distribuída e paralela de classificação e agrupamento de conjuntos de dados muito grandes e fornecendo um meio simples para o programador especificar a análise a ser feita</a:t>
            </a:r>
            <a:r>
              <a:rPr lang="en-US" sz="1800" b="0" i="0" u="none" strike="noStrike" kern="1200" baseline="0" dirty="0">
                <a:solidFill>
                  <a:schemeClr val="tx1"/>
                </a:solidFill>
                <a:latin typeface="+mn-lt"/>
                <a:ea typeface="+mn-ea"/>
                <a:cs typeface="+mn-cs"/>
              </a:rPr>
              <a:t>.</a:t>
            </a:r>
          </a:p>
        </p:txBody>
      </p:sp>
      <p:sp>
        <p:nvSpPr>
          <p:cNvPr id="4" name="Footer Placeholder 3"/>
          <p:cNvSpPr>
            <a:spLocks noGrp="1"/>
          </p:cNvSpPr>
          <p:nvPr>
            <p:ph type="ftr" sz="quarter" idx="11"/>
          </p:nvPr>
        </p:nvSpPr>
        <p:spPr/>
        <p:txBody>
          <a:bodyPr/>
          <a:lstStyle/>
          <a:p>
            <a:r>
              <a:rPr lang="pt-BR" dirty="0"/>
              <a:t>Sistemas Distribuídos e Programação Concorrente</a:t>
            </a:r>
            <a:endParaRPr lang="en-AU" dirty="0"/>
          </a:p>
        </p:txBody>
      </p:sp>
    </p:spTree>
    <p:extLst>
      <p:ext uri="{BB962C8B-B14F-4D97-AF65-F5344CB8AC3E}">
        <p14:creationId xmlns:p14="http://schemas.microsoft.com/office/powerpoint/2010/main" val="294032355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Padrão</a:t>
            </a:r>
            <a:r>
              <a:rPr lang="en-US" dirty="0"/>
              <a:t> Map-Reduce</a:t>
            </a:r>
          </a:p>
        </p:txBody>
      </p:sp>
      <p:sp>
        <p:nvSpPr>
          <p:cNvPr id="3" name="Content Placeholder 2"/>
          <p:cNvSpPr>
            <a:spLocks noGrp="1"/>
          </p:cNvSpPr>
          <p:nvPr>
            <p:ph idx="1"/>
          </p:nvPr>
        </p:nvSpPr>
        <p:spPr/>
        <p:txBody>
          <a:bodyPr>
            <a:normAutofit/>
          </a:bodyPr>
          <a:lstStyle/>
          <a:p>
            <a:r>
              <a:rPr lang="en-US" sz="2400" b="1" i="0" u="none" strike="noStrike" kern="1200" baseline="0" dirty="0" err="1">
                <a:solidFill>
                  <a:schemeClr val="tx1"/>
                </a:solidFill>
                <a:latin typeface="+mn-lt"/>
                <a:ea typeface="+mn-ea"/>
                <a:cs typeface="+mn-cs"/>
              </a:rPr>
              <a:t>Solução</a:t>
            </a:r>
            <a:r>
              <a:rPr lang="en-US" sz="2400" b="1" i="0" u="none" strike="noStrike" kern="1200" baseline="0" dirty="0">
                <a:solidFill>
                  <a:schemeClr val="tx1"/>
                </a:solidFill>
                <a:latin typeface="+mn-lt"/>
                <a:ea typeface="+mn-ea"/>
                <a:cs typeface="+mn-cs"/>
              </a:rPr>
              <a:t>: </a:t>
            </a:r>
            <a:r>
              <a:rPr lang="pt-BR" sz="2400" dirty="0"/>
              <a:t>O padrão </a:t>
            </a:r>
            <a:r>
              <a:rPr lang="pt-BR" sz="2400" dirty="0" err="1"/>
              <a:t>map-reduce</a:t>
            </a:r>
            <a:r>
              <a:rPr lang="pt-BR" sz="2400" dirty="0"/>
              <a:t> tem três requisitos</a:t>
            </a:r>
            <a:r>
              <a:rPr lang="en-US" sz="2400" b="0" i="0" u="none" strike="noStrike" kern="1200" baseline="0" dirty="0">
                <a:solidFill>
                  <a:schemeClr val="tx1"/>
                </a:solidFill>
                <a:latin typeface="+mn-lt"/>
                <a:ea typeface="+mn-ea"/>
                <a:cs typeface="+mn-cs"/>
              </a:rPr>
              <a:t>: </a:t>
            </a:r>
          </a:p>
          <a:p>
            <a:pPr lvl="1"/>
            <a:r>
              <a:rPr lang="pt-BR" sz="2000" dirty="0"/>
              <a:t>Uma infraestrutura especializada cuida da alocação de software para os nós de hardware em um ambiente de computação massivamente paralelo e lida com a classificação dos dados conforme necessário</a:t>
            </a:r>
            <a:r>
              <a:rPr lang="en-US" sz="2400" b="0" i="0" u="none" strike="noStrike" kern="1200" baseline="0" dirty="0">
                <a:solidFill>
                  <a:schemeClr val="tx1"/>
                </a:solidFill>
                <a:latin typeface="+mn-lt"/>
                <a:ea typeface="+mn-ea"/>
                <a:cs typeface="+mn-cs"/>
              </a:rPr>
              <a:t>. </a:t>
            </a:r>
          </a:p>
          <a:p>
            <a:pPr lvl="1"/>
            <a:r>
              <a:rPr lang="pt-BR" sz="2000" dirty="0"/>
              <a:t>Um componente especificado pelo programador chamado </a:t>
            </a:r>
            <a:r>
              <a:rPr lang="pt-BR" sz="2000" dirty="0" err="1"/>
              <a:t>mapeador</a:t>
            </a:r>
            <a:r>
              <a:rPr lang="pt-BR" sz="2000" dirty="0"/>
              <a:t> que filtra os dados para recuperar esses itens a serem combinados</a:t>
            </a:r>
            <a:r>
              <a:rPr lang="en-US" sz="2000" b="0" i="0" u="none" strike="noStrike" kern="1200" baseline="0" dirty="0">
                <a:solidFill>
                  <a:schemeClr val="tx1"/>
                </a:solidFill>
                <a:latin typeface="+mn-lt"/>
                <a:ea typeface="+mn-ea"/>
                <a:cs typeface="+mn-cs"/>
              </a:rPr>
              <a:t>.</a:t>
            </a:r>
          </a:p>
          <a:p>
            <a:pPr lvl="1"/>
            <a:r>
              <a:rPr lang="pt-BR" sz="2000" dirty="0"/>
              <a:t>Um componente especificado pelo programador chamado </a:t>
            </a:r>
            <a:r>
              <a:rPr lang="pt-BR" sz="2000" dirty="0" err="1"/>
              <a:t>reduce</a:t>
            </a:r>
            <a:r>
              <a:rPr lang="pt-BR" sz="2000" dirty="0"/>
              <a:t> que combina os resultados do mapa</a:t>
            </a:r>
            <a:endParaRPr lang="en-US" sz="1800" dirty="0"/>
          </a:p>
        </p:txBody>
      </p:sp>
      <p:sp>
        <p:nvSpPr>
          <p:cNvPr id="4" name="Footer Placeholder 3"/>
          <p:cNvSpPr>
            <a:spLocks noGrp="1"/>
          </p:cNvSpPr>
          <p:nvPr>
            <p:ph type="ftr" sz="quarter" idx="11"/>
          </p:nvPr>
        </p:nvSpPr>
        <p:spPr/>
        <p:txBody>
          <a:bodyPr/>
          <a:lstStyle/>
          <a:p>
            <a:r>
              <a:rPr lang="pt-BR" dirty="0"/>
              <a:t>Sistemas Distribuídos e Programação Concorrente</a:t>
            </a:r>
            <a:endParaRPr lang="en-AU" dirty="0"/>
          </a:p>
        </p:txBody>
      </p:sp>
    </p:spTree>
    <p:extLst>
      <p:ext uri="{BB962C8B-B14F-4D97-AF65-F5344CB8AC3E}">
        <p14:creationId xmlns:p14="http://schemas.microsoft.com/office/powerpoint/2010/main" val="372786022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Exemplo</a:t>
            </a:r>
            <a:r>
              <a:rPr lang="en-US" dirty="0"/>
              <a:t> do Map-Reduce</a:t>
            </a:r>
          </a:p>
        </p:txBody>
      </p:sp>
      <p:sp>
        <p:nvSpPr>
          <p:cNvPr id="4" name="Footer Placeholder 3"/>
          <p:cNvSpPr>
            <a:spLocks noGrp="1"/>
          </p:cNvSpPr>
          <p:nvPr>
            <p:ph type="ftr" sz="quarter" idx="11"/>
          </p:nvPr>
        </p:nvSpPr>
        <p:spPr/>
        <p:txBody>
          <a:bodyPr/>
          <a:lstStyle/>
          <a:p>
            <a:r>
              <a:rPr lang="pt-BR" dirty="0"/>
              <a:t>Sistemas Distribuídos e Programação Concorrente</a:t>
            </a:r>
            <a:endParaRPr lang="en-AU"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709" y="1278979"/>
            <a:ext cx="8619755" cy="48863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144960775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Map-Reduce</a:t>
            </a:r>
            <a:r>
              <a:rPr lang="en-US" baseline="0" dirty="0"/>
              <a:t> - </a:t>
            </a:r>
            <a:r>
              <a:rPr lang="en-US" baseline="0" dirty="0" err="1"/>
              <a:t>Solução</a:t>
            </a:r>
            <a:r>
              <a:rPr lang="en-US" baseline="0" dirty="0"/>
              <a:t> - 1</a:t>
            </a:r>
            <a:endParaRPr lang="en-US" dirty="0"/>
          </a:p>
        </p:txBody>
      </p:sp>
      <p:sp>
        <p:nvSpPr>
          <p:cNvPr id="3" name="Content Placeholder 2"/>
          <p:cNvSpPr>
            <a:spLocks noGrp="1"/>
          </p:cNvSpPr>
          <p:nvPr>
            <p:ph idx="1"/>
          </p:nvPr>
        </p:nvSpPr>
        <p:spPr/>
        <p:txBody>
          <a:bodyPr>
            <a:normAutofit/>
          </a:bodyPr>
          <a:lstStyle/>
          <a:p>
            <a:r>
              <a:rPr lang="en-US" sz="2800" b="1" dirty="0" err="1"/>
              <a:t>Visão</a:t>
            </a:r>
            <a:r>
              <a:rPr lang="en-US" sz="2800" b="1" dirty="0"/>
              <a:t> </a:t>
            </a:r>
            <a:r>
              <a:rPr lang="en-US" sz="2800" b="1" dirty="0" err="1"/>
              <a:t>geral</a:t>
            </a:r>
            <a:r>
              <a:rPr lang="en-US" sz="2800" dirty="0"/>
              <a:t>: </a:t>
            </a:r>
            <a:r>
              <a:rPr lang="pt-BR" sz="2400" dirty="0"/>
              <a:t>O padrão </a:t>
            </a:r>
            <a:r>
              <a:rPr lang="pt-BR" sz="2400" dirty="0" err="1"/>
              <a:t>map-reduce</a:t>
            </a:r>
            <a:r>
              <a:rPr lang="pt-BR" sz="2400" dirty="0"/>
              <a:t> fornece uma estrutura para analisar um grande conjunto distribuído de dados que será executado em paralelo, em um conjunto de processadores. Essa paralelização permite baixa latência e alta disponibilidade. O mapeamento realiza a extração e transforma partes da análise e a redução realiza o carregamento dos resultados</a:t>
            </a:r>
            <a:r>
              <a:rPr lang="en-US" sz="2800" dirty="0"/>
              <a:t>.</a:t>
            </a:r>
          </a:p>
        </p:txBody>
      </p:sp>
      <p:sp>
        <p:nvSpPr>
          <p:cNvPr id="4" name="Footer Placeholder 3"/>
          <p:cNvSpPr>
            <a:spLocks noGrp="1"/>
          </p:cNvSpPr>
          <p:nvPr>
            <p:ph type="ftr" sz="quarter" idx="11"/>
          </p:nvPr>
        </p:nvSpPr>
        <p:spPr/>
        <p:txBody>
          <a:bodyPr/>
          <a:lstStyle/>
          <a:p>
            <a:r>
              <a:rPr lang="pt-BR" dirty="0"/>
              <a:t>Sistemas Distribuídos e Programação Concorrente</a:t>
            </a:r>
            <a:endParaRPr lang="en-AU" dirty="0"/>
          </a:p>
        </p:txBody>
      </p:sp>
    </p:spTree>
    <p:extLst>
      <p:ext uri="{BB962C8B-B14F-4D97-AF65-F5344CB8AC3E}">
        <p14:creationId xmlns:p14="http://schemas.microsoft.com/office/powerpoint/2010/main" val="405820364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Map-Reduce</a:t>
            </a:r>
            <a:r>
              <a:rPr lang="en-US" baseline="0" dirty="0"/>
              <a:t> - </a:t>
            </a:r>
            <a:r>
              <a:rPr lang="en-US" baseline="0" dirty="0" err="1"/>
              <a:t>Solução</a:t>
            </a:r>
            <a:r>
              <a:rPr lang="en-US" baseline="0" dirty="0"/>
              <a:t> - 2</a:t>
            </a:r>
            <a:endParaRPr lang="en-US" dirty="0"/>
          </a:p>
        </p:txBody>
      </p:sp>
      <p:sp>
        <p:nvSpPr>
          <p:cNvPr id="3" name="Content Placeholder 2"/>
          <p:cNvSpPr>
            <a:spLocks noGrp="1"/>
          </p:cNvSpPr>
          <p:nvPr>
            <p:ph idx="1"/>
          </p:nvPr>
        </p:nvSpPr>
        <p:spPr>
          <a:xfrm>
            <a:off x="457200" y="1600200"/>
            <a:ext cx="8363272" cy="4525963"/>
          </a:xfrm>
        </p:spPr>
        <p:txBody>
          <a:bodyPr>
            <a:normAutofit/>
          </a:bodyPr>
          <a:lstStyle/>
          <a:p>
            <a:r>
              <a:rPr lang="en-US" sz="2400" b="1" dirty="0" err="1"/>
              <a:t>Elementos</a:t>
            </a:r>
            <a:r>
              <a:rPr lang="en-US" sz="2400" dirty="0"/>
              <a:t>: </a:t>
            </a:r>
          </a:p>
          <a:p>
            <a:pPr lvl="1"/>
            <a:r>
              <a:rPr lang="pt-BR" sz="2000" dirty="0"/>
              <a:t>Mapear é uma função com múltiplas instâncias implantadas em vários processadores que executa a parte da análise relacionada com a extração e transformação dos dados</a:t>
            </a:r>
            <a:r>
              <a:rPr lang="en-US" sz="2000" dirty="0"/>
              <a:t>.</a:t>
            </a:r>
          </a:p>
          <a:p>
            <a:pPr lvl="1"/>
            <a:r>
              <a:rPr lang="pt-BR" sz="2000" dirty="0"/>
              <a:t>Reduzir é uma função que pode ser implantada como uma única instância ou como várias instâncias entre processadores para executar a porção de carga de dos dados transformados</a:t>
            </a:r>
            <a:r>
              <a:rPr lang="en-US" sz="2000" dirty="0"/>
              <a:t>.</a:t>
            </a:r>
          </a:p>
          <a:p>
            <a:pPr lvl="1"/>
            <a:r>
              <a:rPr lang="pt-BR" sz="2000" dirty="0"/>
              <a:t>A infraestrutura é a estrutura responsável pela implantação das instâncias de mapeamento e redução, transferindo os dados entre elas e detectando e recuperando de falhas</a:t>
            </a:r>
            <a:r>
              <a:rPr lang="en-US" sz="2000" dirty="0"/>
              <a:t>.</a:t>
            </a:r>
          </a:p>
        </p:txBody>
      </p:sp>
      <p:sp>
        <p:nvSpPr>
          <p:cNvPr id="4" name="Footer Placeholder 3"/>
          <p:cNvSpPr>
            <a:spLocks noGrp="1"/>
          </p:cNvSpPr>
          <p:nvPr>
            <p:ph type="ftr" sz="quarter" idx="11"/>
          </p:nvPr>
        </p:nvSpPr>
        <p:spPr/>
        <p:txBody>
          <a:bodyPr/>
          <a:lstStyle/>
          <a:p>
            <a:r>
              <a:rPr lang="pt-BR" dirty="0"/>
              <a:t>Sistemas Distribuídos e Programação Concorrente</a:t>
            </a:r>
            <a:endParaRPr lang="en-AU" dirty="0"/>
          </a:p>
        </p:txBody>
      </p:sp>
    </p:spTree>
    <p:extLst>
      <p:ext uri="{BB962C8B-B14F-4D97-AF65-F5344CB8AC3E}">
        <p14:creationId xmlns:p14="http://schemas.microsoft.com/office/powerpoint/2010/main" val="31414345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pt-BR" dirty="0"/>
              <a:t>Solução do padrão </a:t>
            </a:r>
            <a:r>
              <a:rPr lang="pt-BR" dirty="0" err="1"/>
              <a:t>Multi-Layer</a:t>
            </a:r>
            <a:endParaRPr lang="en-US" dirty="0"/>
          </a:p>
        </p:txBody>
      </p:sp>
      <p:sp>
        <p:nvSpPr>
          <p:cNvPr id="3" name="Content Placeholder 2"/>
          <p:cNvSpPr>
            <a:spLocks noGrp="1"/>
          </p:cNvSpPr>
          <p:nvPr>
            <p:ph idx="1"/>
          </p:nvPr>
        </p:nvSpPr>
        <p:spPr>
          <a:xfrm>
            <a:off x="323528" y="1600200"/>
            <a:ext cx="8363272" cy="4525963"/>
          </a:xfrm>
        </p:spPr>
        <p:txBody>
          <a:bodyPr>
            <a:noAutofit/>
          </a:bodyPr>
          <a:lstStyle/>
          <a:p>
            <a:r>
              <a:rPr lang="pt-BR" sz="2200" b="1" dirty="0"/>
              <a:t>Restrições</a:t>
            </a:r>
            <a:r>
              <a:rPr lang="en-US" sz="2200" b="0" i="0" u="none" strike="noStrike" kern="1200" baseline="0" dirty="0">
                <a:solidFill>
                  <a:schemeClr val="tx1"/>
                </a:solidFill>
              </a:rPr>
              <a:t>: </a:t>
            </a:r>
          </a:p>
          <a:p>
            <a:pPr lvl="1">
              <a:spcBef>
                <a:spcPts val="0"/>
              </a:spcBef>
            </a:pPr>
            <a:r>
              <a:rPr lang="pt-BR" sz="2200" dirty="0"/>
              <a:t>Cada modulo de software é alocado exatamente em uma camada.
Há pelo menos duas camadas (mas geralmente há três ou mais).
As relações permitidas de uso não devem ser circulares (ou seja, uma camada inferior não pode usar uma camada acima)</a:t>
            </a:r>
            <a:r>
              <a:rPr lang="en-US" sz="2200" b="0" i="0" u="none" strike="noStrike" kern="1200" baseline="0" dirty="0">
                <a:solidFill>
                  <a:schemeClr val="tx1"/>
                </a:solidFill>
              </a:rPr>
              <a:t>.</a:t>
            </a:r>
          </a:p>
          <a:p>
            <a:r>
              <a:rPr lang="en-US" sz="2200" b="1" dirty="0" err="1"/>
              <a:t>Fraquezas</a:t>
            </a:r>
            <a:r>
              <a:rPr lang="en-US" sz="2200" dirty="0"/>
              <a:t>: </a:t>
            </a:r>
            <a:endParaRPr lang="en-US" sz="2200" b="0" i="0" u="none" strike="noStrike" kern="1200" baseline="0" dirty="0">
              <a:solidFill>
                <a:schemeClr val="tx1"/>
              </a:solidFill>
            </a:endParaRPr>
          </a:p>
          <a:p>
            <a:pPr lvl="1">
              <a:spcBef>
                <a:spcPts val="0"/>
              </a:spcBef>
            </a:pPr>
            <a:r>
              <a:rPr lang="pt-BR" sz="2200" dirty="0"/>
              <a:t>A adição de camadas adiciona custo e complexidade a um sistema.
As camadas contribuem com uma penalidade de desempenho</a:t>
            </a:r>
            <a:r>
              <a:rPr lang="en-US" sz="2200" b="0" i="0" u="none" strike="noStrike" kern="1200" baseline="0" dirty="0">
                <a:solidFill>
                  <a:schemeClr val="tx1"/>
                </a:solidFill>
              </a:rPr>
              <a:t>.</a:t>
            </a:r>
            <a:endParaRPr lang="en-US" sz="2200" dirty="0"/>
          </a:p>
        </p:txBody>
      </p:sp>
      <p:sp>
        <p:nvSpPr>
          <p:cNvPr id="4" name="Footer Placeholder 3"/>
          <p:cNvSpPr>
            <a:spLocks noGrp="1"/>
          </p:cNvSpPr>
          <p:nvPr>
            <p:ph type="ftr" sz="quarter" idx="11"/>
          </p:nvPr>
        </p:nvSpPr>
        <p:spPr>
          <a:xfrm>
            <a:off x="2699792" y="6356350"/>
            <a:ext cx="3456384" cy="365125"/>
          </a:xfrm>
        </p:spPr>
        <p:txBody>
          <a:bodyPr/>
          <a:lstStyle/>
          <a:p>
            <a:r>
              <a:rPr lang="pt-BR" dirty="0"/>
              <a:t>Sistemas Distribuídos e Programação Concorrente</a:t>
            </a:r>
            <a:endParaRPr lang="en-AU" dirty="0"/>
          </a:p>
        </p:txBody>
      </p:sp>
    </p:spTree>
    <p:extLst>
      <p:ext uri="{BB962C8B-B14F-4D97-AF65-F5344CB8AC3E}">
        <p14:creationId xmlns:p14="http://schemas.microsoft.com/office/powerpoint/2010/main" val="171212809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1163885"/>
            <a:ext cx="8229600" cy="4857403"/>
          </a:xfrm>
        </p:spPr>
        <p:txBody>
          <a:bodyPr>
            <a:noAutofit/>
          </a:bodyPr>
          <a:lstStyle/>
          <a:p>
            <a:r>
              <a:rPr lang="en-US" sz="2000" b="1" dirty="0" err="1"/>
              <a:t>Relações</a:t>
            </a:r>
            <a:r>
              <a:rPr lang="en-US" sz="2000" dirty="0"/>
              <a:t>: </a:t>
            </a:r>
          </a:p>
          <a:p>
            <a:pPr lvl="1">
              <a:spcBef>
                <a:spcPts val="0"/>
              </a:spcBef>
            </a:pPr>
            <a:r>
              <a:rPr lang="pt-BR" sz="2000" i="1" dirty="0"/>
              <a:t>Implantar em </a:t>
            </a:r>
            <a:r>
              <a:rPr lang="pt-BR" sz="2000" dirty="0"/>
              <a:t>é a relação entre uma instância da função de mapeamento ou redução e o processador no qual ela será instalado.
</a:t>
            </a:r>
            <a:r>
              <a:rPr lang="pt-BR" sz="2000" i="1" dirty="0"/>
              <a:t>Instanciar, monitorar e controlar</a:t>
            </a:r>
            <a:r>
              <a:rPr lang="pt-BR" sz="2000" dirty="0"/>
              <a:t> é a relação entre a infraestrutura e as instâncias de mapeamento e de redução.</a:t>
            </a:r>
            <a:endParaRPr lang="en-US" sz="2000" dirty="0"/>
          </a:p>
          <a:p>
            <a:pPr>
              <a:spcBef>
                <a:spcPts val="0"/>
              </a:spcBef>
            </a:pPr>
            <a:r>
              <a:rPr lang="en-US" sz="2000" b="1" dirty="0" err="1"/>
              <a:t>Restrições</a:t>
            </a:r>
            <a:r>
              <a:rPr lang="en-US" sz="2000" dirty="0"/>
              <a:t>: </a:t>
            </a:r>
          </a:p>
          <a:p>
            <a:pPr lvl="1">
              <a:spcBef>
                <a:spcPts val="0"/>
              </a:spcBef>
            </a:pPr>
            <a:r>
              <a:rPr lang="pt-BR" sz="2000" dirty="0"/>
              <a:t>Os dados a serem analisados devem existir como um conjunto de arquivos.
As funções de mapeamento são </a:t>
            </a:r>
            <a:r>
              <a:rPr lang="pt-BR" sz="2000" i="1" dirty="0" err="1"/>
              <a:t>stateless</a:t>
            </a:r>
            <a:r>
              <a:rPr lang="pt-BR" sz="2000" dirty="0"/>
              <a:t> (sem estado) e não se comunicam entre si.
A única comunicação entre as instâncias de mapeamento e redução são os dados enviados das instâncias de mapeamento para as instâncias de redução pares &lt;chave, valor&gt;.</a:t>
            </a:r>
            <a:endParaRPr lang="en-US" sz="2000" dirty="0"/>
          </a:p>
        </p:txBody>
      </p:sp>
      <p:sp>
        <p:nvSpPr>
          <p:cNvPr id="4" name="Footer Placeholder 3"/>
          <p:cNvSpPr>
            <a:spLocks noGrp="1"/>
          </p:cNvSpPr>
          <p:nvPr>
            <p:ph type="ftr" sz="quarter" idx="11"/>
          </p:nvPr>
        </p:nvSpPr>
        <p:spPr/>
        <p:txBody>
          <a:bodyPr/>
          <a:lstStyle/>
          <a:p>
            <a:r>
              <a:rPr lang="pt-BR" dirty="0"/>
              <a:t>Sistemas Distribuídos e Programação Concorrente</a:t>
            </a:r>
            <a:endParaRPr lang="en-AU" dirty="0"/>
          </a:p>
        </p:txBody>
      </p:sp>
      <p:sp>
        <p:nvSpPr>
          <p:cNvPr id="6" name="Title 1"/>
          <p:cNvSpPr>
            <a:spLocks noGrp="1"/>
          </p:cNvSpPr>
          <p:nvPr>
            <p:ph type="title"/>
          </p:nvPr>
        </p:nvSpPr>
        <p:spPr>
          <a:xfrm>
            <a:off x="971600" y="274638"/>
            <a:ext cx="7715200" cy="778098"/>
          </a:xfrm>
        </p:spPr>
        <p:txBody>
          <a:bodyPr/>
          <a:lstStyle/>
          <a:p>
            <a:r>
              <a:rPr lang="en-US" dirty="0"/>
              <a:t>Map-Reduce</a:t>
            </a:r>
            <a:r>
              <a:rPr lang="en-US" baseline="0" dirty="0"/>
              <a:t> - </a:t>
            </a:r>
            <a:r>
              <a:rPr lang="en-US" baseline="0" dirty="0" err="1"/>
              <a:t>Solução</a:t>
            </a:r>
            <a:r>
              <a:rPr lang="en-US" baseline="0" dirty="0"/>
              <a:t> - 3</a:t>
            </a:r>
            <a:endParaRPr lang="en-US" dirty="0"/>
          </a:p>
        </p:txBody>
      </p:sp>
    </p:spTree>
    <p:extLst>
      <p:ext uri="{BB962C8B-B14F-4D97-AF65-F5344CB8AC3E}">
        <p14:creationId xmlns:p14="http://schemas.microsoft.com/office/powerpoint/2010/main" val="427662766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1163885"/>
            <a:ext cx="8229600" cy="4857403"/>
          </a:xfrm>
        </p:spPr>
        <p:txBody>
          <a:bodyPr>
            <a:noAutofit/>
          </a:bodyPr>
          <a:lstStyle/>
          <a:p>
            <a:pPr>
              <a:spcBef>
                <a:spcPts val="0"/>
              </a:spcBef>
            </a:pPr>
            <a:r>
              <a:rPr lang="en-US" sz="2000" b="1" dirty="0" err="1"/>
              <a:t>Fraquezas</a:t>
            </a:r>
            <a:r>
              <a:rPr lang="en-US" sz="2000" dirty="0"/>
              <a:t>: </a:t>
            </a:r>
          </a:p>
          <a:p>
            <a:pPr lvl="1">
              <a:spcBef>
                <a:spcPts val="0"/>
              </a:spcBef>
            </a:pPr>
            <a:r>
              <a:rPr lang="pt-BR" sz="2000" dirty="0"/>
              <a:t>Se você não tiver grandes conjuntos de dados, a sobrecarga do </a:t>
            </a:r>
            <a:r>
              <a:rPr lang="pt-BR" sz="2000" dirty="0" err="1"/>
              <a:t>map-reduce</a:t>
            </a:r>
            <a:r>
              <a:rPr lang="pt-BR" sz="2000" dirty="0"/>
              <a:t> não é justificada.
Se você não puder dividir seus dados definidos em subconjuntos de tamanho semelhante, as vantagens do paralelismo são perdidas.
Operações que requerem múltiplas reduções são complexas de orquestrar.</a:t>
            </a:r>
            <a:endParaRPr lang="en-US" sz="2000" dirty="0"/>
          </a:p>
        </p:txBody>
      </p:sp>
      <p:sp>
        <p:nvSpPr>
          <p:cNvPr id="4" name="Footer Placeholder 3"/>
          <p:cNvSpPr>
            <a:spLocks noGrp="1"/>
          </p:cNvSpPr>
          <p:nvPr>
            <p:ph type="ftr" sz="quarter" idx="11"/>
          </p:nvPr>
        </p:nvSpPr>
        <p:spPr/>
        <p:txBody>
          <a:bodyPr/>
          <a:lstStyle/>
          <a:p>
            <a:r>
              <a:rPr lang="pt-BR" dirty="0"/>
              <a:t>Sistemas Distribuídos e Programação Concorrente</a:t>
            </a:r>
            <a:endParaRPr lang="en-AU" dirty="0"/>
          </a:p>
        </p:txBody>
      </p:sp>
      <p:sp>
        <p:nvSpPr>
          <p:cNvPr id="6" name="Title 1"/>
          <p:cNvSpPr>
            <a:spLocks noGrp="1"/>
          </p:cNvSpPr>
          <p:nvPr>
            <p:ph type="title"/>
          </p:nvPr>
        </p:nvSpPr>
        <p:spPr>
          <a:xfrm>
            <a:off x="971600" y="274638"/>
            <a:ext cx="7715200" cy="778098"/>
          </a:xfrm>
        </p:spPr>
        <p:txBody>
          <a:bodyPr/>
          <a:lstStyle/>
          <a:p>
            <a:r>
              <a:rPr lang="en-US" dirty="0"/>
              <a:t>Map-Reduce</a:t>
            </a:r>
            <a:r>
              <a:rPr lang="en-US" baseline="0" dirty="0"/>
              <a:t> - </a:t>
            </a:r>
            <a:r>
              <a:rPr lang="en-US" baseline="0" dirty="0" err="1"/>
              <a:t>Solução</a:t>
            </a:r>
            <a:r>
              <a:rPr lang="en-US" baseline="0" dirty="0"/>
              <a:t> - 4</a:t>
            </a:r>
            <a:endParaRPr lang="en-US" dirty="0"/>
          </a:p>
        </p:txBody>
      </p:sp>
    </p:spTree>
    <p:extLst>
      <p:ext uri="{BB962C8B-B14F-4D97-AF65-F5344CB8AC3E}">
        <p14:creationId xmlns:p14="http://schemas.microsoft.com/office/powerpoint/2010/main" val="80064372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1163885"/>
            <a:ext cx="8229600" cy="4857403"/>
          </a:xfrm>
        </p:spPr>
        <p:txBody>
          <a:bodyPr>
            <a:noAutofit/>
          </a:bodyPr>
          <a:lstStyle/>
          <a:p>
            <a:pPr>
              <a:spcBef>
                <a:spcPts val="0"/>
              </a:spcBef>
            </a:pPr>
            <a:r>
              <a:rPr lang="en-US" sz="2400" dirty="0"/>
              <a:t>Apache CouchDB</a:t>
            </a:r>
          </a:p>
          <a:p>
            <a:pPr>
              <a:spcBef>
                <a:spcPts val="0"/>
              </a:spcBef>
            </a:pPr>
            <a:r>
              <a:rPr lang="en-US" sz="2400" dirty="0"/>
              <a:t>Apache Hadoop</a:t>
            </a:r>
          </a:p>
          <a:p>
            <a:pPr>
              <a:spcBef>
                <a:spcPts val="0"/>
              </a:spcBef>
            </a:pPr>
            <a:r>
              <a:rPr lang="en-US" sz="2400" dirty="0" err="1"/>
              <a:t>Infinispan</a:t>
            </a:r>
            <a:endParaRPr lang="en-US" sz="2400" dirty="0"/>
          </a:p>
          <a:p>
            <a:pPr>
              <a:spcBef>
                <a:spcPts val="0"/>
              </a:spcBef>
            </a:pPr>
            <a:r>
              <a:rPr lang="en-US" sz="2400" dirty="0" err="1"/>
              <a:t>Riak</a:t>
            </a:r>
            <a:endParaRPr lang="en-US" sz="2400" dirty="0"/>
          </a:p>
          <a:p>
            <a:pPr>
              <a:spcBef>
                <a:spcPts val="0"/>
              </a:spcBef>
            </a:pPr>
            <a:r>
              <a:rPr lang="en-US" sz="2400" dirty="0"/>
              <a:t>Amazon EMR</a:t>
            </a:r>
          </a:p>
          <a:p>
            <a:pPr>
              <a:spcBef>
                <a:spcPts val="0"/>
              </a:spcBef>
            </a:pPr>
            <a:r>
              <a:rPr lang="en-US" sz="2400" dirty="0"/>
              <a:t>Azure Data Factory</a:t>
            </a:r>
          </a:p>
          <a:p>
            <a:pPr>
              <a:spcBef>
                <a:spcPts val="0"/>
              </a:spcBef>
            </a:pPr>
            <a:r>
              <a:rPr lang="en-US" sz="2400" dirty="0"/>
              <a:t>MapReduce for Google App Engine</a:t>
            </a:r>
          </a:p>
        </p:txBody>
      </p:sp>
      <p:sp>
        <p:nvSpPr>
          <p:cNvPr id="4" name="Footer Placeholder 3"/>
          <p:cNvSpPr>
            <a:spLocks noGrp="1"/>
          </p:cNvSpPr>
          <p:nvPr>
            <p:ph type="ftr" sz="quarter" idx="11"/>
          </p:nvPr>
        </p:nvSpPr>
        <p:spPr/>
        <p:txBody>
          <a:bodyPr/>
          <a:lstStyle/>
          <a:p>
            <a:r>
              <a:rPr lang="pt-BR" dirty="0"/>
              <a:t>Sistemas Distribuídos e Programação Concorrente</a:t>
            </a:r>
            <a:endParaRPr lang="en-AU" dirty="0"/>
          </a:p>
        </p:txBody>
      </p:sp>
      <p:sp>
        <p:nvSpPr>
          <p:cNvPr id="6" name="Title 1"/>
          <p:cNvSpPr>
            <a:spLocks noGrp="1"/>
          </p:cNvSpPr>
          <p:nvPr>
            <p:ph type="title"/>
          </p:nvPr>
        </p:nvSpPr>
        <p:spPr>
          <a:xfrm>
            <a:off x="971600" y="274638"/>
            <a:ext cx="7715200" cy="778098"/>
          </a:xfrm>
        </p:spPr>
        <p:txBody>
          <a:bodyPr/>
          <a:lstStyle/>
          <a:p>
            <a:r>
              <a:rPr lang="en-US" dirty="0"/>
              <a:t>Map-Reduce</a:t>
            </a:r>
            <a:r>
              <a:rPr lang="en-US" baseline="0" dirty="0"/>
              <a:t> - Ferramentas</a:t>
            </a:r>
            <a:endParaRPr lang="en-US" dirty="0"/>
          </a:p>
        </p:txBody>
      </p:sp>
    </p:spTree>
    <p:extLst>
      <p:ext uri="{BB962C8B-B14F-4D97-AF65-F5344CB8AC3E}">
        <p14:creationId xmlns:p14="http://schemas.microsoft.com/office/powerpoint/2010/main" val="263952689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E61514-2F61-436D-A16D-69C2CEC80D26}"/>
              </a:ext>
            </a:extLst>
          </p:cNvPr>
          <p:cNvSpPr>
            <a:spLocks noGrp="1"/>
          </p:cNvSpPr>
          <p:nvPr>
            <p:ph type="ctrTitle"/>
          </p:nvPr>
        </p:nvSpPr>
        <p:spPr/>
        <p:txBody>
          <a:bodyPr>
            <a:normAutofit/>
          </a:bodyPr>
          <a:lstStyle/>
          <a:p>
            <a:r>
              <a:rPr lang="pt-BR" dirty="0"/>
              <a:t>Padrões e Táticas Arquiteturais</a:t>
            </a:r>
          </a:p>
        </p:txBody>
      </p:sp>
      <p:sp>
        <p:nvSpPr>
          <p:cNvPr id="3" name="Subtítulo 2">
            <a:extLst>
              <a:ext uri="{FF2B5EF4-FFF2-40B4-BE49-F238E27FC236}">
                <a16:creationId xmlns:a16="http://schemas.microsoft.com/office/drawing/2014/main" id="{C00761F2-2682-4175-943A-A59260E358F6}"/>
              </a:ext>
            </a:extLst>
          </p:cNvPr>
          <p:cNvSpPr>
            <a:spLocks noGrp="1"/>
          </p:cNvSpPr>
          <p:nvPr>
            <p:ph type="subTitle" idx="1"/>
          </p:nvPr>
        </p:nvSpPr>
        <p:spPr/>
        <p:txBody>
          <a:bodyPr/>
          <a:lstStyle/>
          <a:p>
            <a:endParaRPr lang="pt-BR" dirty="0"/>
          </a:p>
        </p:txBody>
      </p:sp>
    </p:spTree>
    <p:extLst>
      <p:ext uri="{BB962C8B-B14F-4D97-AF65-F5344CB8AC3E}">
        <p14:creationId xmlns:p14="http://schemas.microsoft.com/office/powerpoint/2010/main" val="325169697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pt-BR" dirty="0"/>
              <a:t>Relações entre táticas e padrões
</a:t>
            </a:r>
            <a:endParaRPr lang="en-US" dirty="0"/>
          </a:p>
        </p:txBody>
      </p:sp>
      <p:sp>
        <p:nvSpPr>
          <p:cNvPr id="3" name="Content Placeholder 2"/>
          <p:cNvSpPr>
            <a:spLocks noGrp="1"/>
          </p:cNvSpPr>
          <p:nvPr>
            <p:ph idx="1"/>
          </p:nvPr>
        </p:nvSpPr>
        <p:spPr/>
        <p:txBody>
          <a:bodyPr>
            <a:normAutofit/>
          </a:bodyPr>
          <a:lstStyle/>
          <a:p>
            <a:r>
              <a:rPr lang="pt-BR" dirty="0"/>
              <a:t>Padrões são construídos a partir de táticas; se um padrão é uma molécula, uma tática é um átomo.
MVC, por exemplo, utiliza as táticas</a:t>
            </a:r>
            <a:r>
              <a:rPr lang="en-US" dirty="0"/>
              <a:t>:</a:t>
            </a:r>
          </a:p>
          <a:p>
            <a:pPr lvl="1"/>
            <a:r>
              <a:rPr lang="pt-BR" dirty="0"/>
              <a:t>Aumente a coerência semântica
Encapsulamento
Use um intermediário
Use a vinculação em tempo de execução </a:t>
            </a:r>
            <a:endParaRPr lang="en-US" dirty="0"/>
          </a:p>
        </p:txBody>
      </p:sp>
      <p:sp>
        <p:nvSpPr>
          <p:cNvPr id="4" name="Footer Placeholder 3"/>
          <p:cNvSpPr>
            <a:spLocks noGrp="1"/>
          </p:cNvSpPr>
          <p:nvPr>
            <p:ph type="ftr" sz="quarter" idx="11"/>
          </p:nvPr>
        </p:nvSpPr>
        <p:spPr/>
        <p:txBody>
          <a:bodyPr/>
          <a:lstStyle/>
          <a:p>
            <a:r>
              <a:rPr lang="pt-BR" dirty="0"/>
              <a:t>Sistemas Distribuídos e Programação Concorrente</a:t>
            </a:r>
            <a:endParaRPr lang="en-AU" dirty="0"/>
          </a:p>
        </p:txBody>
      </p:sp>
    </p:spTree>
    <p:extLst>
      <p:ext uri="{BB962C8B-B14F-4D97-AF65-F5344CB8AC3E}">
        <p14:creationId xmlns:p14="http://schemas.microsoft.com/office/powerpoint/2010/main" val="46561298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Táticas</a:t>
            </a:r>
            <a:r>
              <a:rPr lang="en-US" dirty="0"/>
              <a:t> </a:t>
            </a:r>
            <a:r>
              <a:rPr lang="en-US" dirty="0" err="1"/>
              <a:t>Aumentam</a:t>
            </a:r>
            <a:r>
              <a:rPr lang="en-US" dirty="0"/>
              <a:t> </a:t>
            </a:r>
            <a:r>
              <a:rPr lang="en-US" dirty="0" err="1"/>
              <a:t>os</a:t>
            </a:r>
            <a:r>
              <a:rPr lang="en-US" dirty="0"/>
              <a:t> </a:t>
            </a:r>
            <a:r>
              <a:rPr lang="en-US" dirty="0" err="1"/>
              <a:t>Padrões</a:t>
            </a:r>
            <a:endParaRPr lang="en-US" dirty="0"/>
          </a:p>
        </p:txBody>
      </p:sp>
      <p:sp>
        <p:nvSpPr>
          <p:cNvPr id="3" name="Content Placeholder 2"/>
          <p:cNvSpPr>
            <a:spLocks noGrp="1"/>
          </p:cNvSpPr>
          <p:nvPr>
            <p:ph idx="1"/>
          </p:nvPr>
        </p:nvSpPr>
        <p:spPr>
          <a:xfrm>
            <a:off x="457200" y="1600200"/>
            <a:ext cx="8229600" cy="4637112"/>
          </a:xfrm>
        </p:spPr>
        <p:txBody>
          <a:bodyPr>
            <a:normAutofit/>
          </a:bodyPr>
          <a:lstStyle/>
          <a:p>
            <a:r>
              <a:rPr lang="pt-BR" sz="2800" dirty="0"/>
              <a:t>Os padrões resolvem um problema específico, mas são neutros ou têm fraquezas em relação a outras qualidades.
Considere o padrão do Broker</a:t>
            </a:r>
            <a:endParaRPr lang="en-US" sz="2800" baseline="0" dirty="0"/>
          </a:p>
          <a:p>
            <a:pPr lvl="1"/>
            <a:r>
              <a:rPr lang="pt-BR" sz="2400" dirty="0"/>
              <a:t>Pode ter gargalos de desempenho
Pode ter um único ponto de falha</a:t>
            </a:r>
            <a:endParaRPr lang="en-US" sz="2400" dirty="0"/>
          </a:p>
          <a:p>
            <a:pPr lvl="0"/>
            <a:r>
              <a:rPr lang="en-US" sz="2800" dirty="0" err="1"/>
              <a:t>Usando</a:t>
            </a:r>
            <a:r>
              <a:rPr lang="en-US" sz="2800" dirty="0"/>
              <a:t> </a:t>
            </a:r>
            <a:r>
              <a:rPr lang="en-US" sz="2800" dirty="0" err="1"/>
              <a:t>táticas</a:t>
            </a:r>
            <a:r>
              <a:rPr lang="en-US" sz="2800" dirty="0"/>
              <a:t> </a:t>
            </a:r>
            <a:r>
              <a:rPr lang="en-US" sz="2800" dirty="0" err="1"/>
              <a:t>como</a:t>
            </a:r>
            <a:endParaRPr lang="en-US" sz="2800" dirty="0"/>
          </a:p>
          <a:p>
            <a:pPr lvl="1"/>
            <a:r>
              <a:rPr lang="pt-BR" sz="2400" dirty="0"/>
              <a:t>Aumentar recursos ajudará o desempenho
Manter várias cópias ajudará com </a:t>
            </a:r>
          </a:p>
          <a:p>
            <a:pPr marL="457200" lvl="1" indent="0">
              <a:buNone/>
            </a:pPr>
            <a:r>
              <a:rPr lang="pt-BR" sz="2400" dirty="0"/>
              <a:t>    a disponibilidade</a:t>
            </a:r>
            <a:endParaRPr lang="en-US" sz="2400" dirty="0"/>
          </a:p>
        </p:txBody>
      </p:sp>
      <p:sp>
        <p:nvSpPr>
          <p:cNvPr id="4" name="Footer Placeholder 3"/>
          <p:cNvSpPr>
            <a:spLocks noGrp="1"/>
          </p:cNvSpPr>
          <p:nvPr>
            <p:ph type="ftr" sz="quarter" idx="11"/>
          </p:nvPr>
        </p:nvSpPr>
        <p:spPr/>
        <p:txBody>
          <a:bodyPr/>
          <a:lstStyle/>
          <a:p>
            <a:r>
              <a:rPr lang="pt-BR" dirty="0"/>
              <a:t>Sistemas Distribuídos e Programação Concorrente</a:t>
            </a:r>
            <a:endParaRPr lang="en-AU" dirty="0"/>
          </a:p>
        </p:txBody>
      </p:sp>
    </p:spTree>
    <p:extLst>
      <p:ext uri="{BB962C8B-B14F-4D97-AF65-F5344CB8AC3E}">
        <p14:creationId xmlns:p14="http://schemas.microsoft.com/office/powerpoint/2010/main" val="361536326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Táticas</a:t>
            </a:r>
            <a:r>
              <a:rPr lang="en-US" dirty="0"/>
              <a:t> e </a:t>
            </a:r>
            <a:r>
              <a:rPr lang="en-US" dirty="0" err="1"/>
              <a:t>Interações</a:t>
            </a:r>
            <a:r>
              <a:rPr lang="en-US" dirty="0"/>
              <a:t>
</a:t>
            </a:r>
          </a:p>
        </p:txBody>
      </p:sp>
      <p:sp>
        <p:nvSpPr>
          <p:cNvPr id="3" name="Content Placeholder 2"/>
          <p:cNvSpPr>
            <a:spLocks noGrp="1"/>
          </p:cNvSpPr>
          <p:nvPr>
            <p:ph idx="1"/>
          </p:nvPr>
        </p:nvSpPr>
        <p:spPr/>
        <p:txBody>
          <a:bodyPr/>
          <a:lstStyle/>
          <a:p>
            <a:r>
              <a:rPr lang="pt-BR" dirty="0"/>
              <a:t>Cada tática tem vantagens (sua razão de ser) e seus efeitos negativos – efeitos colaterais.
O uso de táticas pode ajudar a aliviar os negativos.
Mas nada é de graça...</a:t>
            </a:r>
            <a:endParaRPr lang="en-US" baseline="0" dirty="0"/>
          </a:p>
        </p:txBody>
      </p:sp>
      <p:sp>
        <p:nvSpPr>
          <p:cNvPr id="4" name="Footer Placeholder 3"/>
          <p:cNvSpPr>
            <a:spLocks noGrp="1"/>
          </p:cNvSpPr>
          <p:nvPr>
            <p:ph type="ftr" sz="quarter" idx="11"/>
          </p:nvPr>
        </p:nvSpPr>
        <p:spPr/>
        <p:txBody>
          <a:bodyPr/>
          <a:lstStyle/>
          <a:p>
            <a:r>
              <a:rPr lang="pt-BR" dirty="0"/>
              <a:t>Sistemas Distribuídos e Programação Concorrente</a:t>
            </a:r>
            <a:endParaRPr lang="en-AU" dirty="0"/>
          </a:p>
        </p:txBody>
      </p:sp>
    </p:spTree>
    <p:extLst>
      <p:ext uri="{BB962C8B-B14F-4D97-AF65-F5344CB8AC3E}">
        <p14:creationId xmlns:p14="http://schemas.microsoft.com/office/powerpoint/2010/main" val="128141505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7698" name="Rectangle 2"/>
          <p:cNvSpPr>
            <a:spLocks noGrp="1" noChangeArrowheads="1"/>
          </p:cNvSpPr>
          <p:nvPr>
            <p:ph type="title"/>
          </p:nvPr>
        </p:nvSpPr>
        <p:spPr/>
        <p:txBody>
          <a:bodyPr/>
          <a:lstStyle/>
          <a:p>
            <a:r>
              <a:rPr lang="en-US" dirty="0" err="1"/>
              <a:t>Táticas</a:t>
            </a:r>
            <a:r>
              <a:rPr lang="en-US" dirty="0"/>
              <a:t> e </a:t>
            </a:r>
            <a:r>
              <a:rPr lang="en-US" dirty="0" err="1"/>
              <a:t>Interações</a:t>
            </a:r>
            <a:r>
              <a:rPr lang="en-US" dirty="0"/>
              <a:t> - 2</a:t>
            </a:r>
          </a:p>
        </p:txBody>
      </p:sp>
      <p:sp>
        <p:nvSpPr>
          <p:cNvPr id="797699" name="Rectangle 3"/>
          <p:cNvSpPr>
            <a:spLocks noGrp="1" noChangeArrowheads="1"/>
          </p:cNvSpPr>
          <p:nvPr>
            <p:ph type="body" idx="1"/>
          </p:nvPr>
        </p:nvSpPr>
        <p:spPr/>
        <p:txBody>
          <a:bodyPr/>
          <a:lstStyle/>
          <a:p>
            <a:pPr>
              <a:spcBef>
                <a:spcPct val="25000"/>
              </a:spcBef>
              <a:buFont typeface="Wingdings" pitchFamily="2" charset="2"/>
              <a:buNone/>
            </a:pPr>
            <a:r>
              <a:rPr lang="pt-BR" dirty="0"/>
              <a:t>Uma tática comum para detectar falhas é </a:t>
            </a:r>
            <a:r>
              <a:rPr lang="pt-BR" dirty="0" err="1"/>
              <a:t>ping</a:t>
            </a:r>
            <a:r>
              <a:rPr lang="pt-BR" dirty="0"/>
              <a:t>/Echo</a:t>
            </a:r>
            <a:r>
              <a:rPr lang="en-US" dirty="0"/>
              <a:t>.</a:t>
            </a:r>
          </a:p>
          <a:p>
            <a:pPr>
              <a:spcBef>
                <a:spcPct val="25000"/>
              </a:spcBef>
              <a:buFont typeface="Wingdings" pitchFamily="2" charset="2"/>
              <a:buNone/>
            </a:pPr>
            <a:r>
              <a:rPr lang="pt-BR" dirty="0"/>
              <a:t>Efeitos colaterais comuns do </a:t>
            </a:r>
            <a:r>
              <a:rPr lang="pt-BR" dirty="0" err="1"/>
              <a:t>Ping</a:t>
            </a:r>
            <a:r>
              <a:rPr lang="pt-BR" dirty="0"/>
              <a:t>/Echo são</a:t>
            </a:r>
            <a:r>
              <a:rPr lang="en-US" dirty="0"/>
              <a:t>:</a:t>
            </a:r>
          </a:p>
          <a:p>
            <a:pPr>
              <a:spcBef>
                <a:spcPct val="25000"/>
              </a:spcBef>
            </a:pPr>
            <a:r>
              <a:rPr lang="pt-BR" sz="2400" dirty="0"/>
              <a:t>Segurança: como evitar um ataque de inundação de </a:t>
            </a:r>
            <a:r>
              <a:rPr lang="pt-BR" sz="2400" dirty="0" err="1"/>
              <a:t>ping</a:t>
            </a:r>
            <a:r>
              <a:rPr lang="pt-BR" sz="2400" dirty="0"/>
              <a:t>?
Desempenho: como garantir que a sobrecarga de desempenho do </a:t>
            </a:r>
            <a:r>
              <a:rPr lang="pt-BR" sz="2400" dirty="0" err="1"/>
              <a:t>ping</a:t>
            </a:r>
            <a:r>
              <a:rPr lang="pt-BR" sz="2400" dirty="0"/>
              <a:t>/</a:t>
            </a:r>
            <a:r>
              <a:rPr lang="pt-BR" sz="2400" dirty="0" err="1"/>
              <a:t>echo</a:t>
            </a:r>
            <a:r>
              <a:rPr lang="pt-BR" sz="2400" dirty="0"/>
              <a:t> seja pequena?
Modificabilidade: como adicionar </a:t>
            </a:r>
            <a:r>
              <a:rPr lang="pt-BR" sz="2400" dirty="0" err="1"/>
              <a:t>ping</a:t>
            </a:r>
            <a:r>
              <a:rPr lang="pt-BR" sz="2400" dirty="0"/>
              <a:t>/eco à arquitetura existente?</a:t>
            </a:r>
            <a:endParaRPr lang="en-US" sz="2400" dirty="0"/>
          </a:p>
        </p:txBody>
      </p:sp>
    </p:spTree>
    <p:extLst>
      <p:ext uri="{BB962C8B-B14F-4D97-AF65-F5344CB8AC3E}">
        <p14:creationId xmlns:p14="http://schemas.microsoft.com/office/powerpoint/2010/main" val="272766528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9748" name="Rectangle 4"/>
          <p:cNvSpPr>
            <a:spLocks noGrp="1" noChangeArrowheads="1"/>
          </p:cNvSpPr>
          <p:nvPr>
            <p:ph type="title"/>
          </p:nvPr>
        </p:nvSpPr>
        <p:spPr/>
        <p:txBody>
          <a:bodyPr/>
          <a:lstStyle/>
          <a:p>
            <a:r>
              <a:rPr lang="en-US" dirty="0" err="1"/>
              <a:t>Táticas</a:t>
            </a:r>
            <a:r>
              <a:rPr lang="en-US" dirty="0"/>
              <a:t> e </a:t>
            </a:r>
            <a:r>
              <a:rPr lang="en-US" dirty="0" err="1"/>
              <a:t>Interações</a:t>
            </a:r>
            <a:r>
              <a:rPr lang="en-US" dirty="0"/>
              <a:t> - 3</a:t>
            </a:r>
          </a:p>
        </p:txBody>
      </p:sp>
      <p:grpSp>
        <p:nvGrpSpPr>
          <p:cNvPr id="13" name="Group 12"/>
          <p:cNvGrpSpPr/>
          <p:nvPr/>
        </p:nvGrpSpPr>
        <p:grpSpPr>
          <a:xfrm>
            <a:off x="2133600" y="1676400"/>
            <a:ext cx="4419600" cy="3657600"/>
            <a:chOff x="2133600" y="1676400"/>
            <a:chExt cx="4419600" cy="3657600"/>
          </a:xfrm>
        </p:grpSpPr>
        <p:sp>
          <p:nvSpPr>
            <p:cNvPr id="799749" name="Rectangle 5"/>
            <p:cNvSpPr>
              <a:spLocks noChangeArrowheads="1"/>
            </p:cNvSpPr>
            <p:nvPr/>
          </p:nvSpPr>
          <p:spPr bwMode="auto">
            <a:xfrm>
              <a:off x="3276600" y="1676400"/>
              <a:ext cx="2057400" cy="990600"/>
            </a:xfrm>
            <a:prstGeom prst="rect">
              <a:avLst/>
            </a:prstGeom>
            <a:solidFill>
              <a:schemeClr val="accent1"/>
            </a:solidFill>
            <a:ln w="9525">
              <a:solidFill>
                <a:schemeClr val="tx1"/>
              </a:solidFill>
              <a:miter lim="800000"/>
              <a:headEnd/>
              <a:tailEnd/>
            </a:ln>
            <a:effectLst/>
          </p:spPr>
          <p:txBody>
            <a:bodyPr wrap="none" anchor="ctr"/>
            <a:lstStyle/>
            <a:p>
              <a:pPr algn="ctr"/>
              <a:r>
                <a:rPr lang="en-US"/>
                <a:t>System</a:t>
              </a:r>
            </a:p>
          </p:txBody>
        </p:sp>
        <p:sp>
          <p:nvSpPr>
            <p:cNvPr id="799751" name="Line 7"/>
            <p:cNvSpPr>
              <a:spLocks noChangeShapeType="1"/>
            </p:cNvSpPr>
            <p:nvPr/>
          </p:nvSpPr>
          <p:spPr bwMode="auto">
            <a:xfrm>
              <a:off x="4343400" y="2667000"/>
              <a:ext cx="0" cy="609600"/>
            </a:xfrm>
            <a:prstGeom prst="line">
              <a:avLst/>
            </a:prstGeom>
            <a:noFill/>
            <a:ln w="9525">
              <a:solidFill>
                <a:schemeClr val="tx1"/>
              </a:solidFill>
              <a:round/>
              <a:headEnd/>
              <a:tailEnd/>
            </a:ln>
            <a:effectLst/>
          </p:spPr>
          <p:txBody>
            <a:bodyPr/>
            <a:lstStyle/>
            <a:p>
              <a:endParaRPr lang="en-US"/>
            </a:p>
          </p:txBody>
        </p:sp>
        <p:sp>
          <p:nvSpPr>
            <p:cNvPr id="799752" name="Oval 8"/>
            <p:cNvSpPr>
              <a:spLocks noChangeArrowheads="1"/>
            </p:cNvSpPr>
            <p:nvPr/>
          </p:nvSpPr>
          <p:spPr bwMode="auto">
            <a:xfrm>
              <a:off x="3352800" y="3276600"/>
              <a:ext cx="1981200" cy="457200"/>
            </a:xfrm>
            <a:prstGeom prst="ellipse">
              <a:avLst/>
            </a:prstGeom>
            <a:solidFill>
              <a:schemeClr val="accent1"/>
            </a:solidFill>
            <a:ln w="9525">
              <a:solidFill>
                <a:schemeClr val="tx1"/>
              </a:solidFill>
              <a:round/>
              <a:headEnd/>
              <a:tailEnd/>
            </a:ln>
            <a:effectLst/>
          </p:spPr>
          <p:txBody>
            <a:bodyPr wrap="none" anchor="ctr"/>
            <a:lstStyle/>
            <a:p>
              <a:pPr algn="ctr"/>
              <a:r>
                <a:rPr lang="en-US"/>
                <a:t>Ping/Echo</a:t>
              </a:r>
            </a:p>
          </p:txBody>
        </p:sp>
        <p:sp>
          <p:nvSpPr>
            <p:cNvPr id="799755" name="AutoShape 11"/>
            <p:cNvSpPr>
              <a:spLocks noChangeArrowheads="1"/>
            </p:cNvSpPr>
            <p:nvPr/>
          </p:nvSpPr>
          <p:spPr bwMode="auto">
            <a:xfrm>
              <a:off x="2133600" y="4572000"/>
              <a:ext cx="1295400" cy="762000"/>
            </a:xfrm>
            <a:prstGeom prst="roundRect">
              <a:avLst>
                <a:gd name="adj" fmla="val 16667"/>
              </a:avLst>
            </a:prstGeom>
            <a:solidFill>
              <a:schemeClr val="accent1"/>
            </a:solidFill>
            <a:ln w="9525">
              <a:solidFill>
                <a:schemeClr val="tx1"/>
              </a:solidFill>
              <a:round/>
              <a:headEnd/>
              <a:tailEnd/>
            </a:ln>
            <a:effectLst/>
          </p:spPr>
          <p:txBody>
            <a:bodyPr wrap="none" anchor="ctr"/>
            <a:lstStyle/>
            <a:p>
              <a:pPr algn="ctr"/>
              <a:r>
                <a:rPr lang="en-US"/>
                <a:t>Add to </a:t>
              </a:r>
            </a:p>
            <a:p>
              <a:pPr algn="ctr"/>
              <a:r>
                <a:rPr lang="en-US"/>
                <a:t>system</a:t>
              </a:r>
            </a:p>
          </p:txBody>
        </p:sp>
        <p:sp>
          <p:nvSpPr>
            <p:cNvPr id="799757" name="Line 13"/>
            <p:cNvSpPr>
              <a:spLocks noChangeShapeType="1"/>
            </p:cNvSpPr>
            <p:nvPr/>
          </p:nvSpPr>
          <p:spPr bwMode="auto">
            <a:xfrm flipH="1">
              <a:off x="2819400" y="3733800"/>
              <a:ext cx="1524000" cy="838200"/>
            </a:xfrm>
            <a:prstGeom prst="line">
              <a:avLst/>
            </a:prstGeom>
            <a:noFill/>
            <a:ln w="9525">
              <a:solidFill>
                <a:schemeClr val="tx1"/>
              </a:solidFill>
              <a:round/>
              <a:headEnd/>
              <a:tailEnd/>
            </a:ln>
            <a:effectLst/>
          </p:spPr>
          <p:txBody>
            <a:bodyPr/>
            <a:lstStyle/>
            <a:p>
              <a:endParaRPr lang="en-US"/>
            </a:p>
          </p:txBody>
        </p:sp>
        <p:sp>
          <p:nvSpPr>
            <p:cNvPr id="799758" name="AutoShape 14"/>
            <p:cNvSpPr>
              <a:spLocks noChangeArrowheads="1"/>
            </p:cNvSpPr>
            <p:nvPr/>
          </p:nvSpPr>
          <p:spPr bwMode="auto">
            <a:xfrm>
              <a:off x="3695700" y="4572000"/>
              <a:ext cx="1295400" cy="762000"/>
            </a:xfrm>
            <a:prstGeom prst="roundRect">
              <a:avLst>
                <a:gd name="adj" fmla="val 16667"/>
              </a:avLst>
            </a:prstGeom>
            <a:solidFill>
              <a:schemeClr val="accent1"/>
            </a:solidFill>
            <a:ln w="9525">
              <a:solidFill>
                <a:schemeClr val="tx1"/>
              </a:solidFill>
              <a:round/>
              <a:headEnd/>
              <a:tailEnd/>
            </a:ln>
            <a:effectLst/>
          </p:spPr>
          <p:txBody>
            <a:bodyPr wrap="none" anchor="ctr"/>
            <a:lstStyle/>
            <a:p>
              <a:pPr algn="ctr"/>
              <a:r>
                <a:rPr lang="en-US" dirty="0"/>
                <a:t>Ping</a:t>
              </a:r>
            </a:p>
            <a:p>
              <a:pPr algn="ctr"/>
              <a:r>
                <a:rPr lang="en-US" dirty="0"/>
                <a:t>flood</a:t>
              </a:r>
            </a:p>
          </p:txBody>
        </p:sp>
        <p:sp>
          <p:nvSpPr>
            <p:cNvPr id="799759" name="Line 15"/>
            <p:cNvSpPr>
              <a:spLocks noChangeShapeType="1"/>
            </p:cNvSpPr>
            <p:nvPr/>
          </p:nvSpPr>
          <p:spPr bwMode="auto">
            <a:xfrm>
              <a:off x="4343400" y="3733800"/>
              <a:ext cx="0" cy="838200"/>
            </a:xfrm>
            <a:prstGeom prst="line">
              <a:avLst/>
            </a:prstGeom>
            <a:noFill/>
            <a:ln w="9525">
              <a:solidFill>
                <a:schemeClr val="tx1"/>
              </a:solidFill>
              <a:round/>
              <a:headEnd/>
              <a:tailEnd/>
            </a:ln>
            <a:effectLst/>
          </p:spPr>
          <p:txBody>
            <a:bodyPr/>
            <a:lstStyle/>
            <a:p>
              <a:endParaRPr lang="en-US"/>
            </a:p>
          </p:txBody>
        </p:sp>
        <p:sp>
          <p:nvSpPr>
            <p:cNvPr id="799760" name="AutoShape 16"/>
            <p:cNvSpPr>
              <a:spLocks noChangeArrowheads="1"/>
            </p:cNvSpPr>
            <p:nvPr/>
          </p:nvSpPr>
          <p:spPr bwMode="auto">
            <a:xfrm>
              <a:off x="5257800" y="4572000"/>
              <a:ext cx="1295400" cy="762000"/>
            </a:xfrm>
            <a:prstGeom prst="roundRect">
              <a:avLst>
                <a:gd name="adj" fmla="val 16667"/>
              </a:avLst>
            </a:prstGeom>
            <a:solidFill>
              <a:schemeClr val="accent1"/>
            </a:solidFill>
            <a:ln w="9525">
              <a:solidFill>
                <a:schemeClr val="tx1"/>
              </a:solidFill>
              <a:round/>
              <a:headEnd/>
              <a:tailEnd/>
            </a:ln>
            <a:effectLst/>
          </p:spPr>
          <p:txBody>
            <a:bodyPr wrap="none" anchor="ctr"/>
            <a:lstStyle/>
            <a:p>
              <a:pPr algn="ctr"/>
              <a:r>
                <a:rPr lang="en-US" dirty="0"/>
                <a:t>Performance</a:t>
              </a:r>
            </a:p>
            <a:p>
              <a:pPr algn="ctr"/>
              <a:r>
                <a:rPr lang="en-US" dirty="0"/>
                <a:t>overhead</a:t>
              </a:r>
            </a:p>
          </p:txBody>
        </p:sp>
        <p:sp>
          <p:nvSpPr>
            <p:cNvPr id="799761" name="Line 17"/>
            <p:cNvSpPr>
              <a:spLocks noChangeShapeType="1"/>
            </p:cNvSpPr>
            <p:nvPr/>
          </p:nvSpPr>
          <p:spPr bwMode="auto">
            <a:xfrm>
              <a:off x="4343400" y="3733800"/>
              <a:ext cx="1600200" cy="838200"/>
            </a:xfrm>
            <a:prstGeom prst="line">
              <a:avLst/>
            </a:prstGeom>
            <a:noFill/>
            <a:ln w="9525">
              <a:solidFill>
                <a:schemeClr val="tx1"/>
              </a:solidFill>
              <a:round/>
              <a:headEnd/>
              <a:tailEnd/>
            </a:ln>
            <a:effectLst/>
          </p:spPr>
          <p:txBody>
            <a:bodyPr/>
            <a:lstStyle/>
            <a:p>
              <a:endParaRPr lang="en-US"/>
            </a:p>
          </p:txBody>
        </p:sp>
      </p:grpSp>
    </p:spTree>
    <p:extLst>
      <p:ext uri="{BB962C8B-B14F-4D97-AF65-F5344CB8AC3E}">
        <p14:creationId xmlns:p14="http://schemas.microsoft.com/office/powerpoint/2010/main" val="1547059170"/>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2818" name="Rectangle 2"/>
          <p:cNvSpPr>
            <a:spLocks noGrp="1" noChangeArrowheads="1"/>
          </p:cNvSpPr>
          <p:nvPr>
            <p:ph type="title"/>
          </p:nvPr>
        </p:nvSpPr>
        <p:spPr/>
        <p:txBody>
          <a:bodyPr/>
          <a:lstStyle/>
          <a:p>
            <a:r>
              <a:rPr lang="en-US" dirty="0" err="1"/>
              <a:t>Táticas</a:t>
            </a:r>
            <a:r>
              <a:rPr lang="en-US" dirty="0"/>
              <a:t> e </a:t>
            </a:r>
            <a:r>
              <a:rPr lang="en-US" dirty="0" err="1"/>
              <a:t>Interações</a:t>
            </a:r>
            <a:r>
              <a:rPr lang="en-US" dirty="0"/>
              <a:t> - 4</a:t>
            </a:r>
          </a:p>
        </p:txBody>
      </p:sp>
      <p:sp>
        <p:nvSpPr>
          <p:cNvPr id="802819" name="Rectangle 3"/>
          <p:cNvSpPr>
            <a:spLocks noGrp="1" noChangeArrowheads="1"/>
          </p:cNvSpPr>
          <p:nvPr>
            <p:ph type="body" idx="1"/>
          </p:nvPr>
        </p:nvSpPr>
        <p:spPr/>
        <p:txBody>
          <a:bodyPr/>
          <a:lstStyle/>
          <a:p>
            <a:pPr>
              <a:spcBef>
                <a:spcPct val="25000"/>
              </a:spcBef>
              <a:buFont typeface="Wingdings" pitchFamily="2" charset="2"/>
              <a:buNone/>
            </a:pPr>
            <a:r>
              <a:rPr lang="pt-BR" dirty="0"/>
              <a:t>Uma tática para lidar com o efeito colateral de desempenho é "Aumentar os recursos disponíveis".
Os efeitos colaterais comuns do Aumento de Recursos Disponíveis são</a:t>
            </a:r>
            <a:r>
              <a:rPr lang="en-US" dirty="0"/>
              <a:t>:</a:t>
            </a:r>
          </a:p>
          <a:p>
            <a:pPr lvl="1">
              <a:spcBef>
                <a:spcPct val="25000"/>
              </a:spcBef>
            </a:pPr>
            <a:r>
              <a:rPr lang="pt-BR" sz="2000" dirty="0"/>
              <a:t>Custo: aumento de recursos custam mais
Desempenho: como utilizar os recursos de aumento de forma eficiente?</a:t>
            </a:r>
            <a:endParaRPr lang="en-US" sz="2000" dirty="0"/>
          </a:p>
        </p:txBody>
      </p:sp>
    </p:spTree>
    <p:extLst>
      <p:ext uri="{BB962C8B-B14F-4D97-AF65-F5344CB8AC3E}">
        <p14:creationId xmlns:p14="http://schemas.microsoft.com/office/powerpoint/2010/main" val="1709251682"/>
      </p:ext>
    </p:extLst>
  </p:cSld>
  <p:clrMapOvr>
    <a:masterClrMapping/>
  </p:clrMapOvr>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3566</TotalTime>
  <Words>6686</Words>
  <Application>Microsoft Office PowerPoint</Application>
  <PresentationFormat>Apresentação na tela (4:3)</PresentationFormat>
  <Paragraphs>672</Paragraphs>
  <Slides>108</Slides>
  <Notes>9</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108</vt:i4>
      </vt:variant>
    </vt:vector>
  </HeadingPairs>
  <TitlesOfParts>
    <vt:vector size="114" baseType="lpstr">
      <vt:lpstr>Arial</vt:lpstr>
      <vt:lpstr>Arial</vt:lpstr>
      <vt:lpstr>Calibri</vt:lpstr>
      <vt:lpstr>Tahoma</vt:lpstr>
      <vt:lpstr>Wingdings</vt:lpstr>
      <vt:lpstr>Tema do Office</vt:lpstr>
      <vt:lpstr>Apresentação do PowerPoint</vt:lpstr>
      <vt:lpstr>O que será abordado</vt:lpstr>
      <vt:lpstr>O que é um Padrão?</vt:lpstr>
      <vt:lpstr>O que é um Padrão?</vt:lpstr>
      <vt:lpstr>Padrão Arquitetural
</vt:lpstr>
      <vt:lpstr>Padrão Multi-Layer</vt:lpstr>
      <vt:lpstr>Exemplo de padrão Multi-Layer</vt:lpstr>
      <vt:lpstr>Solução do padrão Multi-Layer</vt:lpstr>
      <vt:lpstr>Solução do padrão Multi-Layer</vt:lpstr>
      <vt:lpstr>Padrão Multi-Layer - Exemplos</vt:lpstr>
      <vt:lpstr>Padrão Arquitetural
</vt:lpstr>
      <vt:lpstr>Padrão Multi-Tier</vt:lpstr>
      <vt:lpstr>Padrão Multi-Tier</vt:lpstr>
      <vt:lpstr>Exemplo Multi-Tier – 3 Níveis</vt:lpstr>
      <vt:lpstr>Exemplo Multi-Tier – 4 Níveis</vt:lpstr>
      <vt:lpstr>Exemplo Multi-Tier – 4 Níveis</vt:lpstr>
      <vt:lpstr>Multi-Tier - Solução</vt:lpstr>
      <vt:lpstr>Multi-Tier</vt:lpstr>
      <vt:lpstr>Padrão Arquitetural
</vt:lpstr>
      <vt:lpstr>Client-Server Pattern</vt:lpstr>
      <vt:lpstr>Client-Server Pattern</vt:lpstr>
      <vt:lpstr>Client-Server - Solução - 1</vt:lpstr>
      <vt:lpstr>Client-Server – Solução - 2</vt:lpstr>
      <vt:lpstr>Padrão Client-Server – Exemplos</vt:lpstr>
      <vt:lpstr>Padrão Arquitetural
</vt:lpstr>
      <vt:lpstr>Padrão Shared-Data</vt:lpstr>
      <vt:lpstr>Padrão Shared-Data</vt:lpstr>
      <vt:lpstr>Exemplo Shared Data</vt:lpstr>
      <vt:lpstr>Solução - Shared Data - 1</vt:lpstr>
      <vt:lpstr>Solução - Shared Data - 2</vt:lpstr>
      <vt:lpstr>Solução - Shared Data - 2</vt:lpstr>
      <vt:lpstr>Padrão Arquitetural
</vt:lpstr>
      <vt:lpstr>Padrão Model-View-Controller</vt:lpstr>
      <vt:lpstr>Padrão Model-View-Controller</vt:lpstr>
      <vt:lpstr>MVC Example</vt:lpstr>
      <vt:lpstr>MVC - Solução - 1</vt:lpstr>
      <vt:lpstr>MVC - Solução - 2</vt:lpstr>
      <vt:lpstr>Padrão MVC – Exemplos</vt:lpstr>
      <vt:lpstr>Padrão Arquitetural
</vt:lpstr>
      <vt:lpstr>Service Oriented Architecture Pattern</vt:lpstr>
      <vt:lpstr>Service Oriented Architecture Pattern</vt:lpstr>
      <vt:lpstr>Exemplo da Arq. Orientada a Serviços</vt:lpstr>
      <vt:lpstr>Exemplo da Arq. Orientada a Serviços</vt:lpstr>
      <vt:lpstr>Padrão SOA - Solução - 1</vt:lpstr>
      <vt:lpstr>Padrão SOA - Solução - 2</vt:lpstr>
      <vt:lpstr>Padrão SOA - Solução - 2</vt:lpstr>
      <vt:lpstr>Orquestração</vt:lpstr>
      <vt:lpstr>Orquestração</vt:lpstr>
      <vt:lpstr>Orquestração</vt:lpstr>
      <vt:lpstr>Coreografia</vt:lpstr>
      <vt:lpstr>Coreografia</vt:lpstr>
      <vt:lpstr>Orquestração vs Coreografia</vt:lpstr>
      <vt:lpstr>Padrão SOA - Solução - 3</vt:lpstr>
      <vt:lpstr>Padrão SOA - Solução - 4</vt:lpstr>
      <vt:lpstr>Padrão SOA – Exemplos</vt:lpstr>
      <vt:lpstr>Padrão Arquitetural
</vt:lpstr>
      <vt:lpstr>Padrão Pipe and Filter</vt:lpstr>
      <vt:lpstr>Padrão Pipe and Filter</vt:lpstr>
      <vt:lpstr>Exemplo Pipe and Filter</vt:lpstr>
      <vt:lpstr>Solução - Pipe and Filter - 1</vt:lpstr>
      <vt:lpstr>Solução - Pipe and Filter - 2</vt:lpstr>
      <vt:lpstr>Padrão Pipe and Filter – Exemplos</vt:lpstr>
      <vt:lpstr>Padrão Pipe and Filter – Exemplos</vt:lpstr>
      <vt:lpstr>Padrão Arquitetural
</vt:lpstr>
      <vt:lpstr>Padrão Broker</vt:lpstr>
      <vt:lpstr>Padrão Broker</vt:lpstr>
      <vt:lpstr>Exemplo do Padrão Broker</vt:lpstr>
      <vt:lpstr>Broker – Solução - 1</vt:lpstr>
      <vt:lpstr>Broker – Solução - 2</vt:lpstr>
      <vt:lpstr>Padrão Broker – Exemplos</vt:lpstr>
      <vt:lpstr>Padrão Arquitetural
</vt:lpstr>
      <vt:lpstr>Padrão Peer-to-Peer</vt:lpstr>
      <vt:lpstr>Padrão Peer-to-Peer</vt:lpstr>
      <vt:lpstr>Exemplo Peer-to-Peer</vt:lpstr>
      <vt:lpstr>Solução - Peer-to-Peer - 1</vt:lpstr>
      <vt:lpstr>Solução - Peer-to-Peer - 2</vt:lpstr>
      <vt:lpstr>Padrão Arquitetural
</vt:lpstr>
      <vt:lpstr>Padrão Publish-Subscribe</vt:lpstr>
      <vt:lpstr>Padrão Publish-Subscribe</vt:lpstr>
      <vt:lpstr>Publish-Subscribe Exemplo</vt:lpstr>
      <vt:lpstr>Publish-Subscribe - Solução – 1</vt:lpstr>
      <vt:lpstr>Publish-Subscribe - Solução - 2</vt:lpstr>
      <vt:lpstr>Padrão Publish-Subscribe – Exemplos</vt:lpstr>
      <vt:lpstr>Padrão Arquitetural
</vt:lpstr>
      <vt:lpstr>Padrão Map-Reduce</vt:lpstr>
      <vt:lpstr>Padrão Map-Reduce</vt:lpstr>
      <vt:lpstr>Exemplo do Map-Reduce</vt:lpstr>
      <vt:lpstr>Map-Reduce - Solução - 1</vt:lpstr>
      <vt:lpstr>Map-Reduce - Solução - 2</vt:lpstr>
      <vt:lpstr>Map-Reduce - Solução - 3</vt:lpstr>
      <vt:lpstr>Map-Reduce - Solução - 4</vt:lpstr>
      <vt:lpstr>Map-Reduce - Ferramentas</vt:lpstr>
      <vt:lpstr>Padrões e Táticas Arquiteturais</vt:lpstr>
      <vt:lpstr>Relações entre táticas e padrões
</vt:lpstr>
      <vt:lpstr>Táticas Aumentam os Padrões</vt:lpstr>
      <vt:lpstr>Táticas e Interações
</vt:lpstr>
      <vt:lpstr>Táticas e Interações - 2</vt:lpstr>
      <vt:lpstr>Táticas e Interações - 3</vt:lpstr>
      <vt:lpstr>Táticas e Interações - 4</vt:lpstr>
      <vt:lpstr>Táticas e Interações - 5</vt:lpstr>
      <vt:lpstr>Táticas e Interações - 6</vt:lpstr>
      <vt:lpstr>Táticas e Interações - 7</vt:lpstr>
      <vt:lpstr>Táticas e Interações - 8</vt:lpstr>
      <vt:lpstr>Táticas e Interações - 9</vt:lpstr>
      <vt:lpstr>Táticas e Interações – 10.</vt:lpstr>
      <vt:lpstr>Como esse processo termina?</vt:lpstr>
      <vt:lpstr>Resumo</vt:lpstr>
      <vt:lpstr>Referências Bibliográficas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Mauricio Menzori</dc:creator>
  <cp:lastModifiedBy>Rodrigo Malara</cp:lastModifiedBy>
  <cp:revision>16</cp:revision>
  <dcterms:created xsi:type="dcterms:W3CDTF">2018-06-28T14:27:29Z</dcterms:created>
  <dcterms:modified xsi:type="dcterms:W3CDTF">2021-08-25T00:36:04Z</dcterms:modified>
</cp:coreProperties>
</file>