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69"/>
  </p:notesMasterIdLst>
  <p:handoutMasterIdLst>
    <p:handoutMasterId r:id="rId70"/>
  </p:handoutMasterIdLst>
  <p:sldIdLst>
    <p:sldId id="256" r:id="rId2"/>
    <p:sldId id="267" r:id="rId3"/>
    <p:sldId id="257" r:id="rId4"/>
    <p:sldId id="258" r:id="rId5"/>
    <p:sldId id="261" r:id="rId6"/>
    <p:sldId id="262" r:id="rId7"/>
    <p:sldId id="259" r:id="rId8"/>
    <p:sldId id="260" r:id="rId9"/>
    <p:sldId id="329" r:id="rId10"/>
    <p:sldId id="331" r:id="rId11"/>
    <p:sldId id="332" r:id="rId12"/>
    <p:sldId id="266" r:id="rId13"/>
    <p:sldId id="334" r:id="rId14"/>
    <p:sldId id="335" r:id="rId15"/>
    <p:sldId id="336" r:id="rId16"/>
    <p:sldId id="337" r:id="rId17"/>
    <p:sldId id="333" r:id="rId18"/>
    <p:sldId id="263" r:id="rId19"/>
    <p:sldId id="264" r:id="rId20"/>
    <p:sldId id="321" r:id="rId21"/>
    <p:sldId id="268" r:id="rId22"/>
    <p:sldId id="275" r:id="rId23"/>
    <p:sldId id="270" r:id="rId24"/>
    <p:sldId id="269" r:id="rId25"/>
    <p:sldId id="272" r:id="rId26"/>
    <p:sldId id="319" r:id="rId27"/>
    <p:sldId id="320" r:id="rId28"/>
    <p:sldId id="318" r:id="rId29"/>
    <p:sldId id="271" r:id="rId30"/>
    <p:sldId id="273" r:id="rId31"/>
    <p:sldId id="276" r:id="rId32"/>
    <p:sldId id="277" r:id="rId33"/>
    <p:sldId id="339" r:id="rId34"/>
    <p:sldId id="281" r:id="rId35"/>
    <p:sldId id="274" r:id="rId36"/>
    <p:sldId id="282" r:id="rId37"/>
    <p:sldId id="283" r:id="rId38"/>
    <p:sldId id="284" r:id="rId39"/>
    <p:sldId id="340" r:id="rId40"/>
    <p:sldId id="285" r:id="rId41"/>
    <p:sldId id="286" r:id="rId42"/>
    <p:sldId id="294" r:id="rId43"/>
    <p:sldId id="297" r:id="rId44"/>
    <p:sldId id="290" r:id="rId45"/>
    <p:sldId id="287" r:id="rId46"/>
    <p:sldId id="288" r:id="rId47"/>
    <p:sldId id="289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9" r:id="rId59"/>
    <p:sldId id="310" r:id="rId60"/>
    <p:sldId id="311" r:id="rId61"/>
    <p:sldId id="312" r:id="rId62"/>
    <p:sldId id="313" r:id="rId63"/>
    <p:sldId id="308" r:id="rId64"/>
    <p:sldId id="314" r:id="rId65"/>
    <p:sldId id="315" r:id="rId66"/>
    <p:sldId id="316" r:id="rId67"/>
    <p:sldId id="317" r:id="rId68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5008" autoAdjust="0"/>
  </p:normalViewPr>
  <p:slideViewPr>
    <p:cSldViewPr>
      <p:cViewPr varScale="1">
        <p:scale>
          <a:sx n="71" d="100"/>
          <a:sy n="71" d="100"/>
        </p:scale>
        <p:origin x="148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8" y="4798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Malara" userId="d6dcf8413d90d1af" providerId="LiveId" clId="{3EC78433-094C-4CD3-8AAE-A0024753D5C1}"/>
    <pc:docChg chg="undo custSel addSld modSld sldOrd">
      <pc:chgData name="Rodrigo Malara" userId="d6dcf8413d90d1af" providerId="LiveId" clId="{3EC78433-094C-4CD3-8AAE-A0024753D5C1}" dt="2021-10-26T00:47:17.278" v="192" actId="20577"/>
      <pc:docMkLst>
        <pc:docMk/>
      </pc:docMkLst>
      <pc:sldChg chg="modSp">
        <pc:chgData name="Rodrigo Malara" userId="d6dcf8413d90d1af" providerId="LiveId" clId="{3EC78433-094C-4CD3-8AAE-A0024753D5C1}" dt="2021-10-19T00:37:12.027" v="2" actId="20578"/>
        <pc:sldMkLst>
          <pc:docMk/>
          <pc:sldMk cId="0" sldId="264"/>
        </pc:sldMkLst>
        <pc:spChg chg="mod">
          <ac:chgData name="Rodrigo Malara" userId="d6dcf8413d90d1af" providerId="LiveId" clId="{3EC78433-094C-4CD3-8AAE-A0024753D5C1}" dt="2021-10-19T00:37:12.027" v="2" actId="20578"/>
          <ac:spMkLst>
            <pc:docMk/>
            <pc:sldMk cId="0" sldId="264"/>
            <ac:spMk id="3" creationId="{00000000-0000-0000-0000-000000000000}"/>
          </ac:spMkLst>
        </pc:spChg>
      </pc:sldChg>
      <pc:sldChg chg="addSp delSp modSp mod">
        <pc:chgData name="Rodrigo Malara" userId="d6dcf8413d90d1af" providerId="LiveId" clId="{3EC78433-094C-4CD3-8AAE-A0024753D5C1}" dt="2021-10-26T00:15:23.970" v="28" actId="14100"/>
        <pc:sldMkLst>
          <pc:docMk/>
          <pc:sldMk cId="0" sldId="277"/>
        </pc:sldMkLst>
        <pc:picChg chg="add mod">
          <ac:chgData name="Rodrigo Malara" userId="d6dcf8413d90d1af" providerId="LiveId" clId="{3EC78433-094C-4CD3-8AAE-A0024753D5C1}" dt="2021-10-26T00:15:23.970" v="28" actId="14100"/>
          <ac:picMkLst>
            <pc:docMk/>
            <pc:sldMk cId="0" sldId="277"/>
            <ac:picMk id="4" creationId="{7AFAE6CF-3223-4DDF-B513-500B628A74B5}"/>
          </ac:picMkLst>
        </pc:picChg>
        <pc:picChg chg="del">
          <ac:chgData name="Rodrigo Malara" userId="d6dcf8413d90d1af" providerId="LiveId" clId="{3EC78433-094C-4CD3-8AAE-A0024753D5C1}" dt="2021-10-26T00:15:18.960" v="25" actId="478"/>
          <ac:picMkLst>
            <pc:docMk/>
            <pc:sldMk cId="0" sldId="277"/>
            <ac:picMk id="3074" creationId="{00000000-0000-0000-0000-000000000000}"/>
          </ac:picMkLst>
        </pc:picChg>
      </pc:sldChg>
      <pc:sldChg chg="modSp mod">
        <pc:chgData name="Rodrigo Malara" userId="d6dcf8413d90d1af" providerId="LiveId" clId="{3EC78433-094C-4CD3-8AAE-A0024753D5C1}" dt="2021-10-26T00:24:19.159" v="53" actId="20577"/>
        <pc:sldMkLst>
          <pc:docMk/>
          <pc:sldMk cId="0" sldId="283"/>
        </pc:sldMkLst>
        <pc:spChg chg="mod">
          <ac:chgData name="Rodrigo Malara" userId="d6dcf8413d90d1af" providerId="LiveId" clId="{3EC78433-094C-4CD3-8AAE-A0024753D5C1}" dt="2021-10-26T00:24:19.159" v="53" actId="20577"/>
          <ac:spMkLst>
            <pc:docMk/>
            <pc:sldMk cId="0" sldId="283"/>
            <ac:spMk id="3" creationId="{00000000-0000-0000-0000-000000000000}"/>
          </ac:spMkLst>
        </pc:spChg>
      </pc:sldChg>
      <pc:sldChg chg="modSp mod">
        <pc:chgData name="Rodrigo Malara" userId="d6dcf8413d90d1af" providerId="LiveId" clId="{3EC78433-094C-4CD3-8AAE-A0024753D5C1}" dt="2021-10-26T00:31:27.559" v="133" actId="20577"/>
        <pc:sldMkLst>
          <pc:docMk/>
          <pc:sldMk cId="0" sldId="285"/>
        </pc:sldMkLst>
        <pc:spChg chg="mod">
          <ac:chgData name="Rodrigo Malara" userId="d6dcf8413d90d1af" providerId="LiveId" clId="{3EC78433-094C-4CD3-8AAE-A0024753D5C1}" dt="2021-10-26T00:31:27.559" v="133" actId="20577"/>
          <ac:spMkLst>
            <pc:docMk/>
            <pc:sldMk cId="0" sldId="285"/>
            <ac:spMk id="3" creationId="{00000000-0000-0000-0000-000000000000}"/>
          </ac:spMkLst>
        </pc:spChg>
      </pc:sldChg>
      <pc:sldChg chg="addSp delSp modSp mod ord">
        <pc:chgData name="Rodrigo Malara" userId="d6dcf8413d90d1af" providerId="LiveId" clId="{3EC78433-094C-4CD3-8AAE-A0024753D5C1}" dt="2021-10-26T00:35:33" v="165" actId="1076"/>
        <pc:sldMkLst>
          <pc:docMk/>
          <pc:sldMk cId="0" sldId="290"/>
        </pc:sldMkLst>
        <pc:picChg chg="add del mod">
          <ac:chgData name="Rodrigo Malara" userId="d6dcf8413d90d1af" providerId="LiveId" clId="{3EC78433-094C-4CD3-8AAE-A0024753D5C1}" dt="2021-10-26T00:35:25.550" v="161" actId="478"/>
          <ac:picMkLst>
            <pc:docMk/>
            <pc:sldMk cId="0" sldId="290"/>
            <ac:picMk id="4" creationId="{E2F5BCC0-5C34-4C4A-9EEC-6EA8BCAF7534}"/>
          </ac:picMkLst>
        </pc:picChg>
        <pc:picChg chg="add mod">
          <ac:chgData name="Rodrigo Malara" userId="d6dcf8413d90d1af" providerId="LiveId" clId="{3EC78433-094C-4CD3-8AAE-A0024753D5C1}" dt="2021-10-26T00:35:33" v="165" actId="1076"/>
          <ac:picMkLst>
            <pc:docMk/>
            <pc:sldMk cId="0" sldId="290"/>
            <ac:picMk id="6" creationId="{14233531-7CFE-44A2-A545-898CD93B8661}"/>
          </ac:picMkLst>
        </pc:picChg>
      </pc:sldChg>
      <pc:sldChg chg="modSp mod">
        <pc:chgData name="Rodrigo Malara" userId="d6dcf8413d90d1af" providerId="LiveId" clId="{3EC78433-094C-4CD3-8AAE-A0024753D5C1}" dt="2021-10-26T00:32:46.781" v="152" actId="20577"/>
        <pc:sldMkLst>
          <pc:docMk/>
          <pc:sldMk cId="0" sldId="294"/>
        </pc:sldMkLst>
        <pc:spChg chg="mod">
          <ac:chgData name="Rodrigo Malara" userId="d6dcf8413d90d1af" providerId="LiveId" clId="{3EC78433-094C-4CD3-8AAE-A0024753D5C1}" dt="2021-10-26T00:32:46.781" v="152" actId="20577"/>
          <ac:spMkLst>
            <pc:docMk/>
            <pc:sldMk cId="0" sldId="294"/>
            <ac:spMk id="3" creationId="{00000000-0000-0000-0000-000000000000}"/>
          </ac:spMkLst>
        </pc:spChg>
      </pc:sldChg>
      <pc:sldChg chg="ord">
        <pc:chgData name="Rodrigo Malara" userId="d6dcf8413d90d1af" providerId="LiveId" clId="{3EC78433-094C-4CD3-8AAE-A0024753D5C1}" dt="2021-10-26T00:33:33.329" v="158"/>
        <pc:sldMkLst>
          <pc:docMk/>
          <pc:sldMk cId="0" sldId="297"/>
        </pc:sldMkLst>
      </pc:sldChg>
      <pc:sldChg chg="modSp mod">
        <pc:chgData name="Rodrigo Malara" userId="d6dcf8413d90d1af" providerId="LiveId" clId="{3EC78433-094C-4CD3-8AAE-A0024753D5C1}" dt="2021-10-26T00:46:15.639" v="188" actId="20577"/>
        <pc:sldMkLst>
          <pc:docMk/>
          <pc:sldMk cId="0" sldId="300"/>
        </pc:sldMkLst>
        <pc:spChg chg="mod">
          <ac:chgData name="Rodrigo Malara" userId="d6dcf8413d90d1af" providerId="LiveId" clId="{3EC78433-094C-4CD3-8AAE-A0024753D5C1}" dt="2021-10-26T00:46:15.639" v="188" actId="20577"/>
          <ac:spMkLst>
            <pc:docMk/>
            <pc:sldMk cId="0" sldId="300"/>
            <ac:spMk id="3" creationId="{00000000-0000-0000-0000-000000000000}"/>
          </ac:spMkLst>
        </pc:spChg>
      </pc:sldChg>
      <pc:sldChg chg="modSp mod">
        <pc:chgData name="Rodrigo Malara" userId="d6dcf8413d90d1af" providerId="LiveId" clId="{3EC78433-094C-4CD3-8AAE-A0024753D5C1}" dt="2021-10-26T00:47:17.278" v="192" actId="20577"/>
        <pc:sldMkLst>
          <pc:docMk/>
          <pc:sldMk cId="0" sldId="301"/>
        </pc:sldMkLst>
        <pc:spChg chg="mod">
          <ac:chgData name="Rodrigo Malara" userId="d6dcf8413d90d1af" providerId="LiveId" clId="{3EC78433-094C-4CD3-8AAE-A0024753D5C1}" dt="2021-10-26T00:47:17.278" v="192" actId="20577"/>
          <ac:spMkLst>
            <pc:docMk/>
            <pc:sldMk cId="0" sldId="301"/>
            <ac:spMk id="3" creationId="{00000000-0000-0000-0000-000000000000}"/>
          </ac:spMkLst>
        </pc:spChg>
      </pc:sldChg>
      <pc:sldChg chg="modSp mod">
        <pc:chgData name="Rodrigo Malara" userId="d6dcf8413d90d1af" providerId="LiveId" clId="{3EC78433-094C-4CD3-8AAE-A0024753D5C1}" dt="2021-10-26T00:04:53.945" v="23" actId="27636"/>
        <pc:sldMkLst>
          <pc:docMk/>
          <pc:sldMk cId="0" sldId="318"/>
        </pc:sldMkLst>
        <pc:spChg chg="mod">
          <ac:chgData name="Rodrigo Malara" userId="d6dcf8413d90d1af" providerId="LiveId" clId="{3EC78433-094C-4CD3-8AAE-A0024753D5C1}" dt="2021-10-26T00:04:53.945" v="23" actId="27636"/>
          <ac:spMkLst>
            <pc:docMk/>
            <pc:sldMk cId="0" sldId="318"/>
            <ac:spMk id="3" creationId="{00000000-0000-0000-0000-000000000000}"/>
          </ac:spMkLst>
        </pc:spChg>
      </pc:sldChg>
      <pc:sldChg chg="modSp mod">
        <pc:chgData name="Rodrigo Malara" userId="d6dcf8413d90d1af" providerId="LiveId" clId="{3EC78433-094C-4CD3-8AAE-A0024753D5C1}" dt="2021-10-19T00:44:04.361" v="8" actId="404"/>
        <pc:sldMkLst>
          <pc:docMk/>
          <pc:sldMk cId="0" sldId="321"/>
        </pc:sldMkLst>
        <pc:spChg chg="mod">
          <ac:chgData name="Rodrigo Malara" userId="d6dcf8413d90d1af" providerId="LiveId" clId="{3EC78433-094C-4CD3-8AAE-A0024753D5C1}" dt="2021-10-19T00:44:04.361" v="8" actId="404"/>
          <ac:spMkLst>
            <pc:docMk/>
            <pc:sldMk cId="0" sldId="321"/>
            <ac:spMk id="4" creationId="{00000000-0000-0000-0000-000000000000}"/>
          </ac:spMkLst>
        </pc:spChg>
      </pc:sldChg>
      <pc:sldChg chg="modSp mod">
        <pc:chgData name="Rodrigo Malara" userId="d6dcf8413d90d1af" providerId="LiveId" clId="{3EC78433-094C-4CD3-8AAE-A0024753D5C1}" dt="2021-10-19T00:16:02.542" v="1" actId="1076"/>
        <pc:sldMkLst>
          <pc:docMk/>
          <pc:sldMk cId="491403669" sldId="334"/>
        </pc:sldMkLst>
        <pc:spChg chg="mod">
          <ac:chgData name="Rodrigo Malara" userId="d6dcf8413d90d1af" providerId="LiveId" clId="{3EC78433-094C-4CD3-8AAE-A0024753D5C1}" dt="2021-10-19T00:16:02.542" v="1" actId="1076"/>
          <ac:spMkLst>
            <pc:docMk/>
            <pc:sldMk cId="491403669" sldId="334"/>
            <ac:spMk id="2" creationId="{00000000-0000-0000-0000-000000000000}"/>
          </ac:spMkLst>
        </pc:spChg>
      </pc:sldChg>
      <pc:sldChg chg="add">
        <pc:chgData name="Rodrigo Malara" userId="d6dcf8413d90d1af" providerId="LiveId" clId="{3EC78433-094C-4CD3-8AAE-A0024753D5C1}" dt="2021-10-26T00:15:15.899" v="24" actId="2890"/>
        <pc:sldMkLst>
          <pc:docMk/>
          <pc:sldMk cId="534470240" sldId="338"/>
        </pc:sldMkLst>
      </pc:sldChg>
      <pc:sldChg chg="addSp delSp modSp add mod">
        <pc:chgData name="Rodrigo Malara" userId="d6dcf8413d90d1af" providerId="LiveId" clId="{3EC78433-094C-4CD3-8AAE-A0024753D5C1}" dt="2021-10-26T00:16:22.368" v="35" actId="1076"/>
        <pc:sldMkLst>
          <pc:docMk/>
          <pc:sldMk cId="3858767928" sldId="339"/>
        </pc:sldMkLst>
        <pc:picChg chg="del">
          <ac:chgData name="Rodrigo Malara" userId="d6dcf8413d90d1af" providerId="LiveId" clId="{3EC78433-094C-4CD3-8AAE-A0024753D5C1}" dt="2021-10-26T00:16:13.098" v="30" actId="478"/>
          <ac:picMkLst>
            <pc:docMk/>
            <pc:sldMk cId="3858767928" sldId="339"/>
            <ac:picMk id="4" creationId="{7AFAE6CF-3223-4DDF-B513-500B628A74B5}"/>
          </ac:picMkLst>
        </pc:picChg>
        <pc:picChg chg="add mod">
          <ac:chgData name="Rodrigo Malara" userId="d6dcf8413d90d1af" providerId="LiveId" clId="{3EC78433-094C-4CD3-8AAE-A0024753D5C1}" dt="2021-10-26T00:16:22.368" v="35" actId="1076"/>
          <ac:picMkLst>
            <pc:docMk/>
            <pc:sldMk cId="3858767928" sldId="339"/>
            <ac:picMk id="5" creationId="{B6995668-E188-419A-BB75-0B1D531C2E5F}"/>
          </ac:picMkLst>
        </pc:picChg>
      </pc:sldChg>
      <pc:sldChg chg="addSp delSp modSp add mod">
        <pc:chgData name="Rodrigo Malara" userId="d6dcf8413d90d1af" providerId="LiveId" clId="{3EC78433-094C-4CD3-8AAE-A0024753D5C1}" dt="2021-10-26T00:29:31.799" v="69" actId="20577"/>
        <pc:sldMkLst>
          <pc:docMk/>
          <pc:sldMk cId="3406517979" sldId="340"/>
        </pc:sldMkLst>
        <pc:spChg chg="mod">
          <ac:chgData name="Rodrigo Malara" userId="d6dcf8413d90d1af" providerId="LiveId" clId="{3EC78433-094C-4CD3-8AAE-A0024753D5C1}" dt="2021-10-26T00:29:31.799" v="69" actId="20577"/>
          <ac:spMkLst>
            <pc:docMk/>
            <pc:sldMk cId="3406517979" sldId="340"/>
            <ac:spMk id="5" creationId="{00000000-0000-0000-0000-000000000000}"/>
          </ac:spMkLst>
        </pc:spChg>
        <pc:picChg chg="add del mod">
          <ac:chgData name="Rodrigo Malara" userId="d6dcf8413d90d1af" providerId="LiveId" clId="{3EC78433-094C-4CD3-8AAE-A0024753D5C1}" dt="2021-10-26T00:28:40.089" v="58" actId="478"/>
          <ac:picMkLst>
            <pc:docMk/>
            <pc:sldMk cId="3406517979" sldId="340"/>
            <ac:picMk id="4" creationId="{01B51802-C720-42A8-933A-40A1B2A30BC4}"/>
          </ac:picMkLst>
        </pc:picChg>
        <pc:picChg chg="add del mod">
          <ac:chgData name="Rodrigo Malara" userId="d6dcf8413d90d1af" providerId="LiveId" clId="{3EC78433-094C-4CD3-8AAE-A0024753D5C1}" dt="2021-10-26T00:28:59.575" v="62" actId="478"/>
          <ac:picMkLst>
            <pc:docMk/>
            <pc:sldMk cId="3406517979" sldId="340"/>
            <ac:picMk id="7" creationId="{43A5E40A-938A-41E0-8CB8-12765BDA07CB}"/>
          </ac:picMkLst>
        </pc:picChg>
        <pc:picChg chg="add mod">
          <ac:chgData name="Rodrigo Malara" userId="d6dcf8413d90d1af" providerId="LiveId" clId="{3EC78433-094C-4CD3-8AAE-A0024753D5C1}" dt="2021-10-26T00:29:29.710" v="66" actId="14100"/>
          <ac:picMkLst>
            <pc:docMk/>
            <pc:sldMk cId="3406517979" sldId="340"/>
            <ac:picMk id="9" creationId="{19EDDE54-D46A-4CCE-8FF6-FE2D4DF8B9BB}"/>
          </ac:picMkLst>
        </pc:picChg>
        <pc:picChg chg="del">
          <ac:chgData name="Rodrigo Malara" userId="d6dcf8413d90d1af" providerId="LiveId" clId="{3EC78433-094C-4CD3-8AAE-A0024753D5C1}" dt="2021-10-26T00:28:21.250" v="55" actId="478"/>
          <ac:picMkLst>
            <pc:docMk/>
            <pc:sldMk cId="3406517979" sldId="340"/>
            <ac:picMk id="6146" creationId="{00000000-0000-0000-0000-000000000000}"/>
          </ac:picMkLst>
        </pc:picChg>
      </pc:sldChg>
    </pc:docChg>
  </pc:docChgLst>
  <pc:docChgLst>
    <pc:chgData name="Rodrigo Malara" userId="d6dcf8413d90d1af" providerId="LiveId" clId="{30C8FD1B-87D3-4C5E-92F8-7EA8B2C41708}"/>
    <pc:docChg chg="undo custSel delSld modSld sldOrd">
      <pc:chgData name="Rodrigo Malara" userId="d6dcf8413d90d1af" providerId="LiveId" clId="{30C8FD1B-87D3-4C5E-92F8-7EA8B2C41708}" dt="2021-10-27T00:52:56.077" v="165" actId="1038"/>
      <pc:docMkLst>
        <pc:docMk/>
      </pc:docMkLst>
      <pc:sldChg chg="modSp mod">
        <pc:chgData name="Rodrigo Malara" userId="d6dcf8413d90d1af" providerId="LiveId" clId="{30C8FD1B-87D3-4C5E-92F8-7EA8B2C41708}" dt="2021-10-26T23:50:15.730" v="8" actId="207"/>
        <pc:sldMkLst>
          <pc:docMk/>
          <pc:sldMk cId="0" sldId="269"/>
        </pc:sldMkLst>
        <pc:spChg chg="mod">
          <ac:chgData name="Rodrigo Malara" userId="d6dcf8413d90d1af" providerId="LiveId" clId="{30C8FD1B-87D3-4C5E-92F8-7EA8B2C41708}" dt="2021-10-26T23:50:15.730" v="8" actId="207"/>
          <ac:spMkLst>
            <pc:docMk/>
            <pc:sldMk cId="0" sldId="269"/>
            <ac:spMk id="3" creationId="{00000000-0000-0000-0000-000000000000}"/>
          </ac:spMkLst>
        </pc:spChg>
      </pc:sldChg>
      <pc:sldChg chg="ord">
        <pc:chgData name="Rodrigo Malara" userId="d6dcf8413d90d1af" providerId="LiveId" clId="{30C8FD1B-87D3-4C5E-92F8-7EA8B2C41708}" dt="2021-10-26T23:46:56.288" v="6"/>
        <pc:sldMkLst>
          <pc:docMk/>
          <pc:sldMk cId="0" sldId="270"/>
        </pc:sldMkLst>
      </pc:sldChg>
      <pc:sldChg chg="addSp delSp modSp mod">
        <pc:chgData name="Rodrigo Malara" userId="d6dcf8413d90d1af" providerId="LiveId" clId="{30C8FD1B-87D3-4C5E-92F8-7EA8B2C41708}" dt="2021-10-27T00:12:51.163" v="26" actId="1037"/>
        <pc:sldMkLst>
          <pc:docMk/>
          <pc:sldMk cId="0" sldId="273"/>
        </pc:sldMkLst>
        <pc:picChg chg="add del mod">
          <ac:chgData name="Rodrigo Malara" userId="d6dcf8413d90d1af" providerId="LiveId" clId="{30C8FD1B-87D3-4C5E-92F8-7EA8B2C41708}" dt="2021-10-27T00:12:43.945" v="22" actId="478"/>
          <ac:picMkLst>
            <pc:docMk/>
            <pc:sldMk cId="0" sldId="273"/>
            <ac:picMk id="4" creationId="{0547915E-EEA5-444F-AF6D-74AB12BEB456}"/>
          </ac:picMkLst>
        </pc:picChg>
        <pc:picChg chg="add mod">
          <ac:chgData name="Rodrigo Malara" userId="d6dcf8413d90d1af" providerId="LiveId" clId="{30C8FD1B-87D3-4C5E-92F8-7EA8B2C41708}" dt="2021-10-27T00:12:51.163" v="26" actId="1037"/>
          <ac:picMkLst>
            <pc:docMk/>
            <pc:sldMk cId="0" sldId="273"/>
            <ac:picMk id="6" creationId="{5F2BC601-A5A0-4DB7-A816-9DE0BE962DB9}"/>
          </ac:picMkLst>
        </pc:picChg>
        <pc:picChg chg="del">
          <ac:chgData name="Rodrigo Malara" userId="d6dcf8413d90d1af" providerId="LiveId" clId="{30C8FD1B-87D3-4C5E-92F8-7EA8B2C41708}" dt="2021-10-27T00:09:13.879" v="17" actId="478"/>
          <ac:picMkLst>
            <pc:docMk/>
            <pc:sldMk cId="0" sldId="273"/>
            <ac:picMk id="2050" creationId="{00000000-0000-0000-0000-000000000000}"/>
          </ac:picMkLst>
        </pc:picChg>
      </pc:sldChg>
      <pc:sldChg chg="addSp delSp modSp mod">
        <pc:chgData name="Rodrigo Malara" userId="d6dcf8413d90d1af" providerId="LiveId" clId="{30C8FD1B-87D3-4C5E-92F8-7EA8B2C41708}" dt="2021-10-27T00:17:12.758" v="39" actId="1036"/>
        <pc:sldMkLst>
          <pc:docMk/>
          <pc:sldMk cId="0" sldId="277"/>
        </pc:sldMkLst>
        <pc:picChg chg="del mod">
          <ac:chgData name="Rodrigo Malara" userId="d6dcf8413d90d1af" providerId="LiveId" clId="{30C8FD1B-87D3-4C5E-92F8-7EA8B2C41708}" dt="2021-10-27T00:16:53.754" v="30" actId="478"/>
          <ac:picMkLst>
            <pc:docMk/>
            <pc:sldMk cId="0" sldId="277"/>
            <ac:picMk id="4" creationId="{7AFAE6CF-3223-4DDF-B513-500B628A74B5}"/>
          </ac:picMkLst>
        </pc:picChg>
        <pc:picChg chg="add mod">
          <ac:chgData name="Rodrigo Malara" userId="d6dcf8413d90d1af" providerId="LiveId" clId="{30C8FD1B-87D3-4C5E-92F8-7EA8B2C41708}" dt="2021-10-27T00:17:12.758" v="39" actId="1036"/>
          <ac:picMkLst>
            <pc:docMk/>
            <pc:sldMk cId="0" sldId="277"/>
            <ac:picMk id="5" creationId="{0299F399-1CF7-4450-9420-260F9940A70F}"/>
          </ac:picMkLst>
        </pc:picChg>
      </pc:sldChg>
      <pc:sldChg chg="modSp mod">
        <pc:chgData name="Rodrigo Malara" userId="d6dcf8413d90d1af" providerId="LiveId" clId="{30C8FD1B-87D3-4C5E-92F8-7EA8B2C41708}" dt="2021-10-27T00:28:41.873" v="52" actId="27636"/>
        <pc:sldMkLst>
          <pc:docMk/>
          <pc:sldMk cId="0" sldId="282"/>
        </pc:sldMkLst>
        <pc:spChg chg="mod">
          <ac:chgData name="Rodrigo Malara" userId="d6dcf8413d90d1af" providerId="LiveId" clId="{30C8FD1B-87D3-4C5E-92F8-7EA8B2C41708}" dt="2021-10-27T00:28:41.873" v="52" actId="27636"/>
          <ac:spMkLst>
            <pc:docMk/>
            <pc:sldMk cId="0" sldId="282"/>
            <ac:spMk id="3" creationId="{00000000-0000-0000-0000-000000000000}"/>
          </ac:spMkLst>
        </pc:spChg>
      </pc:sldChg>
      <pc:sldChg chg="modSp mod">
        <pc:chgData name="Rodrigo Malara" userId="d6dcf8413d90d1af" providerId="LiveId" clId="{30C8FD1B-87D3-4C5E-92F8-7EA8B2C41708}" dt="2021-10-27T00:29:34.344" v="57" actId="27636"/>
        <pc:sldMkLst>
          <pc:docMk/>
          <pc:sldMk cId="0" sldId="283"/>
        </pc:sldMkLst>
        <pc:spChg chg="mod">
          <ac:chgData name="Rodrigo Malara" userId="d6dcf8413d90d1af" providerId="LiveId" clId="{30C8FD1B-87D3-4C5E-92F8-7EA8B2C41708}" dt="2021-10-27T00:29:34.344" v="57" actId="27636"/>
          <ac:spMkLst>
            <pc:docMk/>
            <pc:sldMk cId="0" sldId="283"/>
            <ac:spMk id="3" creationId="{00000000-0000-0000-0000-000000000000}"/>
          </ac:spMkLst>
        </pc:spChg>
      </pc:sldChg>
      <pc:sldChg chg="modSp mod">
        <pc:chgData name="Rodrigo Malara" userId="d6dcf8413d90d1af" providerId="LiveId" clId="{30C8FD1B-87D3-4C5E-92F8-7EA8B2C41708}" dt="2021-10-27T00:31:09.607" v="88" actId="6549"/>
        <pc:sldMkLst>
          <pc:docMk/>
          <pc:sldMk cId="0" sldId="284"/>
        </pc:sldMkLst>
        <pc:spChg chg="mod">
          <ac:chgData name="Rodrigo Malara" userId="d6dcf8413d90d1af" providerId="LiveId" clId="{30C8FD1B-87D3-4C5E-92F8-7EA8B2C41708}" dt="2021-10-27T00:31:09.607" v="88" actId="6549"/>
          <ac:spMkLst>
            <pc:docMk/>
            <pc:sldMk cId="0" sldId="284"/>
            <ac:spMk id="5" creationId="{00000000-0000-0000-0000-000000000000}"/>
          </ac:spMkLst>
        </pc:spChg>
      </pc:sldChg>
      <pc:sldChg chg="modSp mod">
        <pc:chgData name="Rodrigo Malara" userId="d6dcf8413d90d1af" providerId="LiveId" clId="{30C8FD1B-87D3-4C5E-92F8-7EA8B2C41708}" dt="2021-10-27T00:34:09.488" v="91" actId="15"/>
        <pc:sldMkLst>
          <pc:docMk/>
          <pc:sldMk cId="0" sldId="285"/>
        </pc:sldMkLst>
        <pc:spChg chg="mod">
          <ac:chgData name="Rodrigo Malara" userId="d6dcf8413d90d1af" providerId="LiveId" clId="{30C8FD1B-87D3-4C5E-92F8-7EA8B2C41708}" dt="2021-10-27T00:34:09.488" v="91" actId="15"/>
          <ac:spMkLst>
            <pc:docMk/>
            <pc:sldMk cId="0" sldId="285"/>
            <ac:spMk id="3" creationId="{00000000-0000-0000-0000-000000000000}"/>
          </ac:spMkLst>
        </pc:spChg>
      </pc:sldChg>
      <pc:sldChg chg="modSp mod">
        <pc:chgData name="Rodrigo Malara" userId="d6dcf8413d90d1af" providerId="LiveId" clId="{30C8FD1B-87D3-4C5E-92F8-7EA8B2C41708}" dt="2021-10-27T00:35:46.218" v="130" actId="20577"/>
        <pc:sldMkLst>
          <pc:docMk/>
          <pc:sldMk cId="0" sldId="294"/>
        </pc:sldMkLst>
        <pc:spChg chg="mod">
          <ac:chgData name="Rodrigo Malara" userId="d6dcf8413d90d1af" providerId="LiveId" clId="{30C8FD1B-87D3-4C5E-92F8-7EA8B2C41708}" dt="2021-10-27T00:35:46.218" v="130" actId="20577"/>
          <ac:spMkLst>
            <pc:docMk/>
            <pc:sldMk cId="0" sldId="294"/>
            <ac:spMk id="3" creationId="{00000000-0000-0000-0000-000000000000}"/>
          </ac:spMkLst>
        </pc:spChg>
      </pc:sldChg>
      <pc:sldChg chg="addSp modSp mod">
        <pc:chgData name="Rodrigo Malara" userId="d6dcf8413d90d1af" providerId="LiveId" clId="{30C8FD1B-87D3-4C5E-92F8-7EA8B2C41708}" dt="2021-10-27T00:52:56.077" v="165" actId="1038"/>
        <pc:sldMkLst>
          <pc:docMk/>
          <pc:sldMk cId="0" sldId="299"/>
        </pc:sldMkLst>
        <pc:spChg chg="mod">
          <ac:chgData name="Rodrigo Malara" userId="d6dcf8413d90d1af" providerId="LiveId" clId="{30C8FD1B-87D3-4C5E-92F8-7EA8B2C41708}" dt="2021-10-27T00:52:41.630" v="157" actId="20577"/>
          <ac:spMkLst>
            <pc:docMk/>
            <pc:sldMk cId="0" sldId="299"/>
            <ac:spMk id="3" creationId="{00000000-0000-0000-0000-000000000000}"/>
          </ac:spMkLst>
        </pc:spChg>
        <pc:picChg chg="add mod">
          <ac:chgData name="Rodrigo Malara" userId="d6dcf8413d90d1af" providerId="LiveId" clId="{30C8FD1B-87D3-4C5E-92F8-7EA8B2C41708}" dt="2021-10-27T00:52:56.077" v="165" actId="1038"/>
          <ac:picMkLst>
            <pc:docMk/>
            <pc:sldMk cId="0" sldId="299"/>
            <ac:picMk id="5" creationId="{C37F27BF-567B-4900-AB17-AB5311174B31}"/>
          </ac:picMkLst>
        </pc:picChg>
      </pc:sldChg>
      <pc:sldChg chg="modSp mod">
        <pc:chgData name="Rodrigo Malara" userId="d6dcf8413d90d1af" providerId="LiveId" clId="{30C8FD1B-87D3-4C5E-92F8-7EA8B2C41708}" dt="2021-10-27T00:51:44.567" v="148" actId="20577"/>
        <pc:sldMkLst>
          <pc:docMk/>
          <pc:sldMk cId="0" sldId="300"/>
        </pc:sldMkLst>
        <pc:spChg chg="mod">
          <ac:chgData name="Rodrigo Malara" userId="d6dcf8413d90d1af" providerId="LiveId" clId="{30C8FD1B-87D3-4C5E-92F8-7EA8B2C41708}" dt="2021-10-27T00:51:44.567" v="148" actId="20577"/>
          <ac:spMkLst>
            <pc:docMk/>
            <pc:sldMk cId="0" sldId="300"/>
            <ac:spMk id="3" creationId="{00000000-0000-0000-0000-000000000000}"/>
          </ac:spMkLst>
        </pc:spChg>
      </pc:sldChg>
      <pc:sldChg chg="modSp mod">
        <pc:chgData name="Rodrigo Malara" userId="d6dcf8413d90d1af" providerId="LiveId" clId="{30C8FD1B-87D3-4C5E-92F8-7EA8B2C41708}" dt="2021-10-27T00:52:06.627" v="150" actId="6549"/>
        <pc:sldMkLst>
          <pc:docMk/>
          <pc:sldMk cId="0" sldId="301"/>
        </pc:sldMkLst>
        <pc:spChg chg="mod">
          <ac:chgData name="Rodrigo Malara" userId="d6dcf8413d90d1af" providerId="LiveId" clId="{30C8FD1B-87D3-4C5E-92F8-7EA8B2C41708}" dt="2021-10-27T00:52:06.627" v="150" actId="6549"/>
          <ac:spMkLst>
            <pc:docMk/>
            <pc:sldMk cId="0" sldId="301"/>
            <ac:spMk id="3" creationId="{00000000-0000-0000-0000-000000000000}"/>
          </ac:spMkLst>
        </pc:spChg>
      </pc:sldChg>
      <pc:sldChg chg="modSp mod">
        <pc:chgData name="Rodrigo Malara" userId="d6dcf8413d90d1af" providerId="LiveId" clId="{30C8FD1B-87D3-4C5E-92F8-7EA8B2C41708}" dt="2021-10-27T00:04:37.863" v="16" actId="15"/>
        <pc:sldMkLst>
          <pc:docMk/>
          <pc:sldMk cId="0" sldId="318"/>
        </pc:sldMkLst>
        <pc:spChg chg="mod">
          <ac:chgData name="Rodrigo Malara" userId="d6dcf8413d90d1af" providerId="LiveId" clId="{30C8FD1B-87D3-4C5E-92F8-7EA8B2C41708}" dt="2021-10-27T00:04:37.863" v="16" actId="15"/>
          <ac:spMkLst>
            <pc:docMk/>
            <pc:sldMk cId="0" sldId="318"/>
            <ac:spMk id="3" creationId="{00000000-0000-0000-0000-000000000000}"/>
          </ac:spMkLst>
        </pc:spChg>
      </pc:sldChg>
      <pc:sldChg chg="addSp delSp modSp mod">
        <pc:chgData name="Rodrigo Malara" userId="d6dcf8413d90d1af" providerId="LiveId" clId="{30C8FD1B-87D3-4C5E-92F8-7EA8B2C41708}" dt="2021-10-27T00:18:07.709" v="47" actId="1036"/>
        <pc:sldMkLst>
          <pc:docMk/>
          <pc:sldMk cId="0" sldId="320"/>
        </pc:sldMkLst>
        <pc:picChg chg="add mod">
          <ac:chgData name="Rodrigo Malara" userId="d6dcf8413d90d1af" providerId="LiveId" clId="{30C8FD1B-87D3-4C5E-92F8-7EA8B2C41708}" dt="2021-10-27T00:18:07.709" v="47" actId="1036"/>
          <ac:picMkLst>
            <pc:docMk/>
            <pc:sldMk cId="0" sldId="320"/>
            <ac:picMk id="4" creationId="{2CCDCDC4-3B6C-41E4-8A5E-C82E1DC128A2}"/>
          </ac:picMkLst>
        </pc:picChg>
        <pc:picChg chg="del">
          <ac:chgData name="Rodrigo Malara" userId="d6dcf8413d90d1af" providerId="LiveId" clId="{30C8FD1B-87D3-4C5E-92F8-7EA8B2C41708}" dt="2021-10-27T00:02:54.176" v="9" actId="478"/>
          <ac:picMkLst>
            <pc:docMk/>
            <pc:sldMk cId="0" sldId="320"/>
            <ac:picMk id="4098" creationId="{00000000-0000-0000-0000-000000000000}"/>
          </ac:picMkLst>
        </pc:picChg>
      </pc:sldChg>
      <pc:sldChg chg="addSp delSp modSp mod">
        <pc:chgData name="Rodrigo Malara" userId="d6dcf8413d90d1af" providerId="LiveId" clId="{30C8FD1B-87D3-4C5E-92F8-7EA8B2C41708}" dt="2021-10-26T23:45:41.387" v="4" actId="1076"/>
        <pc:sldMkLst>
          <pc:docMk/>
          <pc:sldMk cId="0" sldId="321"/>
        </pc:sldMkLst>
        <pc:spChg chg="del mod">
          <ac:chgData name="Rodrigo Malara" userId="d6dcf8413d90d1af" providerId="LiveId" clId="{30C8FD1B-87D3-4C5E-92F8-7EA8B2C41708}" dt="2021-10-26T23:45:38.369" v="2"/>
          <ac:spMkLst>
            <pc:docMk/>
            <pc:sldMk cId="0" sldId="321"/>
            <ac:spMk id="4" creationId="{00000000-0000-0000-0000-000000000000}"/>
          </ac:spMkLst>
        </pc:spChg>
        <pc:picChg chg="add mod">
          <ac:chgData name="Rodrigo Malara" userId="d6dcf8413d90d1af" providerId="LiveId" clId="{30C8FD1B-87D3-4C5E-92F8-7EA8B2C41708}" dt="2021-10-26T23:45:41.387" v="4" actId="1076"/>
          <ac:picMkLst>
            <pc:docMk/>
            <pc:sldMk cId="0" sldId="321"/>
            <ac:picMk id="5" creationId="{364D7559-DF85-4FBC-8610-418B430FA7E1}"/>
          </ac:picMkLst>
        </pc:picChg>
      </pc:sldChg>
      <pc:sldChg chg="del">
        <pc:chgData name="Rodrigo Malara" userId="d6dcf8413d90d1af" providerId="LiveId" clId="{30C8FD1B-87D3-4C5E-92F8-7EA8B2C41708}" dt="2021-10-27T00:17:53.167" v="44" actId="47"/>
        <pc:sldMkLst>
          <pc:docMk/>
          <pc:sldMk cId="534470240" sldId="338"/>
        </pc:sldMkLst>
      </pc:sldChg>
      <pc:sldChg chg="addSp delSp modSp mod">
        <pc:chgData name="Rodrigo Malara" userId="d6dcf8413d90d1af" providerId="LiveId" clId="{30C8FD1B-87D3-4C5E-92F8-7EA8B2C41708}" dt="2021-10-27T00:17:45.910" v="43" actId="14100"/>
        <pc:sldMkLst>
          <pc:docMk/>
          <pc:sldMk cId="3858767928" sldId="339"/>
        </pc:sldMkLst>
        <pc:picChg chg="add mod">
          <ac:chgData name="Rodrigo Malara" userId="d6dcf8413d90d1af" providerId="LiveId" clId="{30C8FD1B-87D3-4C5E-92F8-7EA8B2C41708}" dt="2021-10-27T00:17:45.910" v="43" actId="14100"/>
          <ac:picMkLst>
            <pc:docMk/>
            <pc:sldMk cId="3858767928" sldId="339"/>
            <ac:picMk id="4" creationId="{EF6326BC-B464-47A1-AD32-ADA5FABE721D}"/>
          </ac:picMkLst>
        </pc:picChg>
        <pc:picChg chg="del">
          <ac:chgData name="Rodrigo Malara" userId="d6dcf8413d90d1af" providerId="LiveId" clId="{30C8FD1B-87D3-4C5E-92F8-7EA8B2C41708}" dt="2021-10-27T00:17:41.841" v="40" actId="478"/>
          <ac:picMkLst>
            <pc:docMk/>
            <pc:sldMk cId="3858767928" sldId="339"/>
            <ac:picMk id="5" creationId="{B6995668-E188-419A-BB75-0B1D531C2E5F}"/>
          </ac:picMkLst>
        </pc:picChg>
      </pc:sldChg>
    </pc:docChg>
  </pc:docChgLst>
  <pc:docChgLst>
    <pc:chgData name="Rodrigo Malara" userId="d6dcf8413d90d1af" providerId="LiveId" clId="{73418DD2-F868-4DB5-99B8-8BE56C13C5B2}"/>
    <pc:docChg chg="undo custSel modSld sldOrd">
      <pc:chgData name="Rodrigo Malara" userId="d6dcf8413d90d1af" providerId="LiveId" clId="{73418DD2-F868-4DB5-99B8-8BE56C13C5B2}" dt="2020-10-23T00:46:35.950" v="200" actId="5793"/>
      <pc:docMkLst>
        <pc:docMk/>
      </pc:docMkLst>
      <pc:sldChg chg="modSp mod">
        <pc:chgData name="Rodrigo Malara" userId="d6dcf8413d90d1af" providerId="LiveId" clId="{73418DD2-F868-4DB5-99B8-8BE56C13C5B2}" dt="2020-10-08T23:49:21.182" v="0" actId="20577"/>
        <pc:sldMkLst>
          <pc:docMk/>
          <pc:sldMk cId="0" sldId="258"/>
        </pc:sldMkLst>
        <pc:spChg chg="mod">
          <ac:chgData name="Rodrigo Malara" userId="d6dcf8413d90d1af" providerId="LiveId" clId="{73418DD2-F868-4DB5-99B8-8BE56C13C5B2}" dt="2020-10-08T23:49:21.182" v="0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Rodrigo Malara" userId="d6dcf8413d90d1af" providerId="LiveId" clId="{73418DD2-F868-4DB5-99B8-8BE56C13C5B2}" dt="2020-10-08T23:55:22.936" v="1" actId="14100"/>
        <pc:sldMkLst>
          <pc:docMk/>
          <pc:sldMk cId="0" sldId="260"/>
        </pc:sldMkLst>
        <pc:spChg chg="mod">
          <ac:chgData name="Rodrigo Malara" userId="d6dcf8413d90d1af" providerId="LiveId" clId="{73418DD2-F868-4DB5-99B8-8BE56C13C5B2}" dt="2020-10-08T23:55:22.936" v="1" actId="14100"/>
          <ac:spMkLst>
            <pc:docMk/>
            <pc:sldMk cId="0" sldId="260"/>
            <ac:spMk id="4" creationId="{00000000-0000-0000-0000-000000000000}"/>
          </ac:spMkLst>
        </pc:spChg>
      </pc:sldChg>
      <pc:sldChg chg="modSp mod">
        <pc:chgData name="Rodrigo Malara" userId="d6dcf8413d90d1af" providerId="LiveId" clId="{73418DD2-F868-4DB5-99B8-8BE56C13C5B2}" dt="2020-10-09T00:09:50.740" v="2" actId="6549"/>
        <pc:sldMkLst>
          <pc:docMk/>
          <pc:sldMk cId="0" sldId="263"/>
        </pc:sldMkLst>
        <pc:spChg chg="mod">
          <ac:chgData name="Rodrigo Malara" userId="d6dcf8413d90d1af" providerId="LiveId" clId="{73418DD2-F868-4DB5-99B8-8BE56C13C5B2}" dt="2020-10-09T00:09:50.740" v="2" actId="6549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Rodrigo Malara" userId="d6dcf8413d90d1af" providerId="LiveId" clId="{73418DD2-F868-4DB5-99B8-8BE56C13C5B2}" dt="2020-10-22T23:47:33.084" v="59" actId="20577"/>
        <pc:sldMkLst>
          <pc:docMk/>
          <pc:sldMk cId="0" sldId="271"/>
        </pc:sldMkLst>
        <pc:spChg chg="mod">
          <ac:chgData name="Rodrigo Malara" userId="d6dcf8413d90d1af" providerId="LiveId" clId="{73418DD2-F868-4DB5-99B8-8BE56C13C5B2}" dt="2020-10-22T23:47:33.084" v="59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Rodrigo Malara" userId="d6dcf8413d90d1af" providerId="LiveId" clId="{73418DD2-F868-4DB5-99B8-8BE56C13C5B2}" dt="2020-10-09T00:31:20.176" v="34" actId="20577"/>
        <pc:sldMkLst>
          <pc:docMk/>
          <pc:sldMk cId="0" sldId="272"/>
        </pc:sldMkLst>
        <pc:spChg chg="mod">
          <ac:chgData name="Rodrigo Malara" userId="d6dcf8413d90d1af" providerId="LiveId" clId="{73418DD2-F868-4DB5-99B8-8BE56C13C5B2}" dt="2020-10-09T00:31:20.176" v="34" actId="20577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Rodrigo Malara" userId="d6dcf8413d90d1af" providerId="LiveId" clId="{73418DD2-F868-4DB5-99B8-8BE56C13C5B2}" dt="2020-10-22T23:53:31.375" v="62" actId="20577"/>
        <pc:sldMkLst>
          <pc:docMk/>
          <pc:sldMk cId="0" sldId="274"/>
        </pc:sldMkLst>
        <pc:spChg chg="mod">
          <ac:chgData name="Rodrigo Malara" userId="d6dcf8413d90d1af" providerId="LiveId" clId="{73418DD2-F868-4DB5-99B8-8BE56C13C5B2}" dt="2020-10-22T23:53:31.375" v="62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Rodrigo Malara" userId="d6dcf8413d90d1af" providerId="LiveId" clId="{73418DD2-F868-4DB5-99B8-8BE56C13C5B2}" dt="2020-10-22T23:58:56.604" v="119" actId="6549"/>
        <pc:sldMkLst>
          <pc:docMk/>
          <pc:sldMk cId="0" sldId="283"/>
        </pc:sldMkLst>
        <pc:spChg chg="mod">
          <ac:chgData name="Rodrigo Malara" userId="d6dcf8413d90d1af" providerId="LiveId" clId="{73418DD2-F868-4DB5-99B8-8BE56C13C5B2}" dt="2020-10-22T23:58:56.604" v="119" actId="6549"/>
          <ac:spMkLst>
            <pc:docMk/>
            <pc:sldMk cId="0" sldId="283"/>
            <ac:spMk id="3" creationId="{00000000-0000-0000-0000-000000000000}"/>
          </ac:spMkLst>
        </pc:spChg>
      </pc:sldChg>
      <pc:sldChg chg="modSp mod">
        <pc:chgData name="Rodrigo Malara" userId="d6dcf8413d90d1af" providerId="LiveId" clId="{73418DD2-F868-4DB5-99B8-8BE56C13C5B2}" dt="2020-10-23T00:24:34.082" v="146" actId="20577"/>
        <pc:sldMkLst>
          <pc:docMk/>
          <pc:sldMk cId="0" sldId="299"/>
        </pc:sldMkLst>
        <pc:spChg chg="mod">
          <ac:chgData name="Rodrigo Malara" userId="d6dcf8413d90d1af" providerId="LiveId" clId="{73418DD2-F868-4DB5-99B8-8BE56C13C5B2}" dt="2020-10-23T00:24:34.082" v="146" actId="20577"/>
          <ac:spMkLst>
            <pc:docMk/>
            <pc:sldMk cId="0" sldId="299"/>
            <ac:spMk id="3" creationId="{00000000-0000-0000-0000-000000000000}"/>
          </ac:spMkLst>
        </pc:spChg>
      </pc:sldChg>
      <pc:sldChg chg="modSp mod">
        <pc:chgData name="Rodrigo Malara" userId="d6dcf8413d90d1af" providerId="LiveId" clId="{73418DD2-F868-4DB5-99B8-8BE56C13C5B2}" dt="2020-10-23T00:25:19.237" v="171" actId="20577"/>
        <pc:sldMkLst>
          <pc:docMk/>
          <pc:sldMk cId="0" sldId="300"/>
        </pc:sldMkLst>
        <pc:spChg chg="mod">
          <ac:chgData name="Rodrigo Malara" userId="d6dcf8413d90d1af" providerId="LiveId" clId="{73418DD2-F868-4DB5-99B8-8BE56C13C5B2}" dt="2020-10-23T00:25:19.237" v="171" actId="20577"/>
          <ac:spMkLst>
            <pc:docMk/>
            <pc:sldMk cId="0" sldId="300"/>
            <ac:spMk id="3" creationId="{00000000-0000-0000-0000-000000000000}"/>
          </ac:spMkLst>
        </pc:spChg>
      </pc:sldChg>
      <pc:sldChg chg="modSp mod">
        <pc:chgData name="Rodrigo Malara" userId="d6dcf8413d90d1af" providerId="LiveId" clId="{73418DD2-F868-4DB5-99B8-8BE56C13C5B2}" dt="2020-10-23T00:31:46.916" v="173" actId="6549"/>
        <pc:sldMkLst>
          <pc:docMk/>
          <pc:sldMk cId="0" sldId="309"/>
        </pc:sldMkLst>
        <pc:spChg chg="mod">
          <ac:chgData name="Rodrigo Malara" userId="d6dcf8413d90d1af" providerId="LiveId" clId="{73418DD2-F868-4DB5-99B8-8BE56C13C5B2}" dt="2020-10-23T00:31:46.916" v="173" actId="6549"/>
          <ac:spMkLst>
            <pc:docMk/>
            <pc:sldMk cId="0" sldId="309"/>
            <ac:spMk id="3" creationId="{00000000-0000-0000-0000-000000000000}"/>
          </ac:spMkLst>
        </pc:spChg>
      </pc:sldChg>
      <pc:sldChg chg="modSp mod">
        <pc:chgData name="Rodrigo Malara" userId="d6dcf8413d90d1af" providerId="LiveId" clId="{73418DD2-F868-4DB5-99B8-8BE56C13C5B2}" dt="2020-10-23T00:41:47.008" v="192" actId="20577"/>
        <pc:sldMkLst>
          <pc:docMk/>
          <pc:sldMk cId="0" sldId="315"/>
        </pc:sldMkLst>
        <pc:spChg chg="mod">
          <ac:chgData name="Rodrigo Malara" userId="d6dcf8413d90d1af" providerId="LiveId" clId="{73418DD2-F868-4DB5-99B8-8BE56C13C5B2}" dt="2020-10-23T00:41:47.008" v="192" actId="20577"/>
          <ac:spMkLst>
            <pc:docMk/>
            <pc:sldMk cId="0" sldId="315"/>
            <ac:spMk id="3" creationId="{00000000-0000-0000-0000-000000000000}"/>
          </ac:spMkLst>
        </pc:spChg>
      </pc:sldChg>
      <pc:sldChg chg="modSp mod">
        <pc:chgData name="Rodrigo Malara" userId="d6dcf8413d90d1af" providerId="LiveId" clId="{73418DD2-F868-4DB5-99B8-8BE56C13C5B2}" dt="2020-10-23T00:46:35.950" v="200" actId="5793"/>
        <pc:sldMkLst>
          <pc:docMk/>
          <pc:sldMk cId="0" sldId="317"/>
        </pc:sldMkLst>
        <pc:spChg chg="mod">
          <ac:chgData name="Rodrigo Malara" userId="d6dcf8413d90d1af" providerId="LiveId" clId="{73418DD2-F868-4DB5-99B8-8BE56C13C5B2}" dt="2020-10-23T00:46:35.950" v="200" actId="5793"/>
          <ac:spMkLst>
            <pc:docMk/>
            <pc:sldMk cId="0" sldId="317"/>
            <ac:spMk id="3" creationId="{00000000-0000-0000-0000-000000000000}"/>
          </ac:spMkLst>
        </pc:spChg>
      </pc:sldChg>
      <pc:sldChg chg="modSp mod ord">
        <pc:chgData name="Rodrigo Malara" userId="d6dcf8413d90d1af" providerId="LiveId" clId="{73418DD2-F868-4DB5-99B8-8BE56C13C5B2}" dt="2020-10-22T23:45:23.668" v="56" actId="27636"/>
        <pc:sldMkLst>
          <pc:docMk/>
          <pc:sldMk cId="0" sldId="318"/>
        </pc:sldMkLst>
        <pc:spChg chg="mod">
          <ac:chgData name="Rodrigo Malara" userId="d6dcf8413d90d1af" providerId="LiveId" clId="{73418DD2-F868-4DB5-99B8-8BE56C13C5B2}" dt="2020-10-22T23:45:23.668" v="56" actId="27636"/>
          <ac:spMkLst>
            <pc:docMk/>
            <pc:sldMk cId="0" sldId="318"/>
            <ac:spMk id="3" creationId="{00000000-0000-0000-0000-000000000000}"/>
          </ac:spMkLst>
        </pc:spChg>
      </pc:sldChg>
      <pc:sldChg chg="modSp mod">
        <pc:chgData name="Rodrigo Malara" userId="d6dcf8413d90d1af" providerId="LiveId" clId="{73418DD2-F868-4DB5-99B8-8BE56C13C5B2}" dt="2020-10-09T00:11:50.178" v="7" actId="20577"/>
        <pc:sldMkLst>
          <pc:docMk/>
          <pc:sldMk cId="0" sldId="321"/>
        </pc:sldMkLst>
        <pc:spChg chg="mod">
          <ac:chgData name="Rodrigo Malara" userId="d6dcf8413d90d1af" providerId="LiveId" clId="{73418DD2-F868-4DB5-99B8-8BE56C13C5B2}" dt="2020-10-09T00:11:50.178" v="7" actId="20577"/>
          <ac:spMkLst>
            <pc:docMk/>
            <pc:sldMk cId="0" sldId="321"/>
            <ac:spMk id="4" creationId="{00000000-0000-0000-0000-000000000000}"/>
          </ac:spMkLst>
        </pc:spChg>
      </pc:sldChg>
      <pc:sldChg chg="modSp mod">
        <pc:chgData name="Rodrigo Malara" userId="d6dcf8413d90d1af" providerId="LiveId" clId="{73418DD2-F868-4DB5-99B8-8BE56C13C5B2}" dt="2020-10-15T23:47:59.833" v="37"/>
        <pc:sldMkLst>
          <pc:docMk/>
          <pc:sldMk cId="0" sldId="329"/>
        </pc:sldMkLst>
        <pc:spChg chg="mod">
          <ac:chgData name="Rodrigo Malara" userId="d6dcf8413d90d1af" providerId="LiveId" clId="{73418DD2-F868-4DB5-99B8-8BE56C13C5B2}" dt="2020-10-15T23:47:59.833" v="37"/>
          <ac:spMkLst>
            <pc:docMk/>
            <pc:sldMk cId="0" sldId="329"/>
            <ac:spMk id="2" creationId="{00000000-0000-0000-0000-000000000000}"/>
          </ac:spMkLst>
        </pc:spChg>
      </pc:sldChg>
      <pc:sldChg chg="modSp mod">
        <pc:chgData name="Rodrigo Malara" userId="d6dcf8413d90d1af" providerId="LiveId" clId="{73418DD2-F868-4DB5-99B8-8BE56C13C5B2}" dt="2020-10-15T23:48:03.017" v="38"/>
        <pc:sldMkLst>
          <pc:docMk/>
          <pc:sldMk cId="3505291083" sldId="331"/>
        </pc:sldMkLst>
        <pc:spChg chg="mod">
          <ac:chgData name="Rodrigo Malara" userId="d6dcf8413d90d1af" providerId="LiveId" clId="{73418DD2-F868-4DB5-99B8-8BE56C13C5B2}" dt="2020-10-15T23:48:03.017" v="38"/>
          <ac:spMkLst>
            <pc:docMk/>
            <pc:sldMk cId="3505291083" sldId="331"/>
            <ac:spMk id="2" creationId="{00000000-0000-0000-0000-000000000000}"/>
          </ac:spMkLst>
        </pc:spChg>
      </pc:sldChg>
      <pc:sldChg chg="modSp mod">
        <pc:chgData name="Rodrigo Malara" userId="d6dcf8413d90d1af" providerId="LiveId" clId="{73418DD2-F868-4DB5-99B8-8BE56C13C5B2}" dt="2020-10-15T23:48:06.582" v="39"/>
        <pc:sldMkLst>
          <pc:docMk/>
          <pc:sldMk cId="652192003" sldId="332"/>
        </pc:sldMkLst>
        <pc:spChg chg="mod">
          <ac:chgData name="Rodrigo Malara" userId="d6dcf8413d90d1af" providerId="LiveId" clId="{73418DD2-F868-4DB5-99B8-8BE56C13C5B2}" dt="2020-10-15T23:48:06.582" v="39"/>
          <ac:spMkLst>
            <pc:docMk/>
            <pc:sldMk cId="652192003" sldId="332"/>
            <ac:spMk id="2" creationId="{00000000-0000-0000-0000-000000000000}"/>
          </ac:spMkLst>
        </pc:spChg>
        <pc:spChg chg="mod">
          <ac:chgData name="Rodrigo Malara" userId="d6dcf8413d90d1af" providerId="LiveId" clId="{73418DD2-F868-4DB5-99B8-8BE56C13C5B2}" dt="2020-10-15T23:47:42.041" v="36" actId="1076"/>
          <ac:spMkLst>
            <pc:docMk/>
            <pc:sldMk cId="652192003" sldId="332"/>
            <ac:spMk id="4" creationId="{00000000-0000-0000-0000-000000000000}"/>
          </ac:spMkLst>
        </pc:spChg>
      </pc:sldChg>
      <pc:sldChg chg="modSp mod">
        <pc:chgData name="Rodrigo Malara" userId="d6dcf8413d90d1af" providerId="LiveId" clId="{73418DD2-F868-4DB5-99B8-8BE56C13C5B2}" dt="2020-10-15T23:48:43.504" v="40" actId="115"/>
        <pc:sldMkLst>
          <pc:docMk/>
          <pc:sldMk cId="3175399231" sldId="336"/>
        </pc:sldMkLst>
        <pc:spChg chg="mod">
          <ac:chgData name="Rodrigo Malara" userId="d6dcf8413d90d1af" providerId="LiveId" clId="{73418DD2-F868-4DB5-99B8-8BE56C13C5B2}" dt="2020-10-15T23:48:43.504" v="40" actId="115"/>
          <ac:spMkLst>
            <pc:docMk/>
            <pc:sldMk cId="3175399231" sldId="336"/>
            <ac:spMk id="3" creationId="{00000000-0000-0000-0000-000000000000}"/>
          </ac:spMkLst>
        </pc:spChg>
      </pc:sldChg>
    </pc:docChg>
  </pc:docChgLst>
  <pc:docChgLst>
    <pc:chgData name="Rodrigo Malara" userId="d6dcf8413d90d1af" providerId="LiveId" clId="{C01C4FE0-8F73-4222-A969-14F93879EEA7}"/>
    <pc:docChg chg="undo custSel modSld">
      <pc:chgData name="Rodrigo Malara" userId="d6dcf8413d90d1af" providerId="LiveId" clId="{C01C4FE0-8F73-4222-A969-14F93879EEA7}" dt="2022-10-26T00:37:00.009" v="15" actId="1035"/>
      <pc:docMkLst>
        <pc:docMk/>
      </pc:docMkLst>
      <pc:sldChg chg="modSp mod">
        <pc:chgData name="Rodrigo Malara" userId="d6dcf8413d90d1af" providerId="LiveId" clId="{C01C4FE0-8F73-4222-A969-14F93879EEA7}" dt="2022-10-26T00:37:00.009" v="15" actId="1035"/>
        <pc:sldMkLst>
          <pc:docMk/>
          <pc:sldMk cId="0" sldId="290"/>
        </pc:sldMkLst>
        <pc:picChg chg="mod">
          <ac:chgData name="Rodrigo Malara" userId="d6dcf8413d90d1af" providerId="LiveId" clId="{C01C4FE0-8F73-4222-A969-14F93879EEA7}" dt="2022-10-26T00:36:59.765" v="14" actId="1035"/>
          <ac:picMkLst>
            <pc:docMk/>
            <pc:sldMk cId="0" sldId="290"/>
            <ac:picMk id="6" creationId="{14233531-7CFE-44A2-A545-898CD93B8661}"/>
          </ac:picMkLst>
        </pc:picChg>
        <pc:picChg chg="mod">
          <ac:chgData name="Rodrigo Malara" userId="d6dcf8413d90d1af" providerId="LiveId" clId="{C01C4FE0-8F73-4222-A969-14F93879EEA7}" dt="2022-10-26T00:37:00.009" v="15" actId="1035"/>
          <ac:picMkLst>
            <pc:docMk/>
            <pc:sldMk cId="0" sldId="290"/>
            <ac:picMk id="7170" creationId="{00000000-0000-0000-0000-000000000000}"/>
          </ac:picMkLst>
        </pc:picChg>
      </pc:sldChg>
    </pc:docChg>
  </pc:docChgLst>
  <pc:docChgLst>
    <pc:chgData name="Rodrigo Malara" userId="d6dcf8413d90d1af" providerId="LiveId" clId="{143A643B-EAC9-4CCC-8B78-2E1F87884035}"/>
    <pc:docChg chg="undo custSel addSld delSld modSld sldOrd">
      <pc:chgData name="Rodrigo Malara" userId="d6dcf8413d90d1af" providerId="LiveId" clId="{143A643B-EAC9-4CCC-8B78-2E1F87884035}" dt="2018-10-17T14:48:01.343" v="551" actId="20577"/>
      <pc:docMkLst>
        <pc:docMk/>
      </pc:docMkLst>
      <pc:sldChg chg="modSp">
        <pc:chgData name="Rodrigo Malara" userId="d6dcf8413d90d1af" providerId="LiveId" clId="{143A643B-EAC9-4CCC-8B78-2E1F87884035}" dt="2018-10-17T14:21:54.193" v="501" actId="20577"/>
        <pc:sldMkLst>
          <pc:docMk/>
          <pc:sldMk cId="0" sldId="257"/>
        </pc:sldMkLst>
        <pc:spChg chg="mod">
          <ac:chgData name="Rodrigo Malara" userId="d6dcf8413d90d1af" providerId="LiveId" clId="{143A643B-EAC9-4CCC-8B78-2E1F87884035}" dt="2018-10-17T14:21:54.193" v="501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">
        <pc:chgData name="Rodrigo Malara" userId="d6dcf8413d90d1af" providerId="LiveId" clId="{143A643B-EAC9-4CCC-8B78-2E1F87884035}" dt="2018-10-17T14:21:49.860" v="500" actId="20577"/>
        <pc:sldMkLst>
          <pc:docMk/>
          <pc:sldMk cId="0" sldId="258"/>
        </pc:sldMkLst>
        <pc:spChg chg="mod">
          <ac:chgData name="Rodrigo Malara" userId="d6dcf8413d90d1af" providerId="LiveId" clId="{143A643B-EAC9-4CCC-8B78-2E1F87884035}" dt="2018-10-17T14:21:49.860" v="500" actId="20577"/>
          <ac:spMkLst>
            <pc:docMk/>
            <pc:sldMk cId="0" sldId="258"/>
            <ac:spMk id="2" creationId="{00000000-0000-0000-0000-000000000000}"/>
          </ac:spMkLst>
        </pc:spChg>
      </pc:sldChg>
      <pc:sldChg chg="modTransition">
        <pc:chgData name="Rodrigo Malara" userId="d6dcf8413d90d1af" providerId="LiveId" clId="{143A643B-EAC9-4CCC-8B78-2E1F87884035}" dt="2018-10-17T14:12:54.242" v="167"/>
        <pc:sldMkLst>
          <pc:docMk/>
          <pc:sldMk cId="0" sldId="259"/>
        </pc:sldMkLst>
      </pc:sldChg>
      <pc:sldChg chg="modTransition">
        <pc:chgData name="Rodrigo Malara" userId="d6dcf8413d90d1af" providerId="LiveId" clId="{143A643B-EAC9-4CCC-8B78-2E1F87884035}" dt="2018-10-17T14:12:56.231" v="168"/>
        <pc:sldMkLst>
          <pc:docMk/>
          <pc:sldMk cId="0" sldId="260"/>
        </pc:sldMkLst>
      </pc:sldChg>
      <pc:sldChg chg="modSp">
        <pc:chgData name="Rodrigo Malara" userId="d6dcf8413d90d1af" providerId="LiveId" clId="{143A643B-EAC9-4CCC-8B78-2E1F87884035}" dt="2018-10-17T14:12:41.700" v="166" actId="20577"/>
        <pc:sldMkLst>
          <pc:docMk/>
          <pc:sldMk cId="0" sldId="266"/>
        </pc:sldMkLst>
        <pc:spChg chg="mod">
          <ac:chgData name="Rodrigo Malara" userId="d6dcf8413d90d1af" providerId="LiveId" clId="{143A643B-EAC9-4CCC-8B78-2E1F87884035}" dt="2018-10-17T14:12:41.700" v="166" actId="20577"/>
          <ac:spMkLst>
            <pc:docMk/>
            <pc:sldMk cId="0" sldId="266"/>
            <ac:spMk id="2" creationId="{00000000-0000-0000-0000-000000000000}"/>
          </ac:spMkLst>
        </pc:spChg>
      </pc:sldChg>
      <pc:sldChg chg="modSp">
        <pc:chgData name="Rodrigo Malara" userId="d6dcf8413d90d1af" providerId="LiveId" clId="{143A643B-EAC9-4CCC-8B78-2E1F87884035}" dt="2018-10-17T14:48:01.343" v="551" actId="20577"/>
        <pc:sldMkLst>
          <pc:docMk/>
          <pc:sldMk cId="0" sldId="321"/>
        </pc:sldMkLst>
        <pc:spChg chg="mod">
          <ac:chgData name="Rodrigo Malara" userId="d6dcf8413d90d1af" providerId="LiveId" clId="{143A643B-EAC9-4CCC-8B78-2E1F87884035}" dt="2018-10-17T14:22:36.646" v="517" actId="20577"/>
          <ac:spMkLst>
            <pc:docMk/>
            <pc:sldMk cId="0" sldId="321"/>
            <ac:spMk id="2" creationId="{00000000-0000-0000-0000-000000000000}"/>
          </ac:spMkLst>
        </pc:spChg>
        <pc:spChg chg="mod">
          <ac:chgData name="Rodrigo Malara" userId="d6dcf8413d90d1af" providerId="LiveId" clId="{143A643B-EAC9-4CCC-8B78-2E1F87884035}" dt="2018-10-17T14:48:01.343" v="551" actId="20577"/>
          <ac:spMkLst>
            <pc:docMk/>
            <pc:sldMk cId="0" sldId="321"/>
            <ac:spMk id="4" creationId="{00000000-0000-0000-0000-000000000000}"/>
          </ac:spMkLst>
        </pc:spChg>
      </pc:sldChg>
      <pc:sldChg chg="del modTransition">
        <pc:chgData name="Rodrigo Malara" userId="d6dcf8413d90d1af" providerId="LiveId" clId="{143A643B-EAC9-4CCC-8B78-2E1F87884035}" dt="2018-10-17T13:53:40.385" v="1" actId="2696"/>
        <pc:sldMkLst>
          <pc:docMk/>
          <pc:sldMk cId="0" sldId="322"/>
        </pc:sldMkLst>
      </pc:sldChg>
      <pc:sldChg chg="del modTransition">
        <pc:chgData name="Rodrigo Malara" userId="d6dcf8413d90d1af" providerId="LiveId" clId="{143A643B-EAC9-4CCC-8B78-2E1F87884035}" dt="2018-10-17T13:53:40.400" v="2" actId="2696"/>
        <pc:sldMkLst>
          <pc:docMk/>
          <pc:sldMk cId="0" sldId="323"/>
        </pc:sldMkLst>
      </pc:sldChg>
      <pc:sldChg chg="del modTransition">
        <pc:chgData name="Rodrigo Malara" userId="d6dcf8413d90d1af" providerId="LiveId" clId="{143A643B-EAC9-4CCC-8B78-2E1F87884035}" dt="2018-10-17T13:53:40.400" v="3" actId="2696"/>
        <pc:sldMkLst>
          <pc:docMk/>
          <pc:sldMk cId="0" sldId="324"/>
        </pc:sldMkLst>
      </pc:sldChg>
      <pc:sldChg chg="del modTransition">
        <pc:chgData name="Rodrigo Malara" userId="d6dcf8413d90d1af" providerId="LiveId" clId="{143A643B-EAC9-4CCC-8B78-2E1F87884035}" dt="2018-10-17T13:53:40.416" v="4" actId="2696"/>
        <pc:sldMkLst>
          <pc:docMk/>
          <pc:sldMk cId="0" sldId="325"/>
        </pc:sldMkLst>
      </pc:sldChg>
      <pc:sldChg chg="del modTransition">
        <pc:chgData name="Rodrigo Malara" userId="d6dcf8413d90d1af" providerId="LiveId" clId="{143A643B-EAC9-4CCC-8B78-2E1F87884035}" dt="2018-10-17T13:53:40.416" v="5" actId="2696"/>
        <pc:sldMkLst>
          <pc:docMk/>
          <pc:sldMk cId="0" sldId="326"/>
        </pc:sldMkLst>
      </pc:sldChg>
      <pc:sldChg chg="del modTransition">
        <pc:chgData name="Rodrigo Malara" userId="d6dcf8413d90d1af" providerId="LiveId" clId="{143A643B-EAC9-4CCC-8B78-2E1F87884035}" dt="2018-10-17T13:53:40.432" v="6" actId="2696"/>
        <pc:sldMkLst>
          <pc:docMk/>
          <pc:sldMk cId="0" sldId="327"/>
        </pc:sldMkLst>
      </pc:sldChg>
      <pc:sldChg chg="del modTransition">
        <pc:chgData name="Rodrigo Malara" userId="d6dcf8413d90d1af" providerId="LiveId" clId="{143A643B-EAC9-4CCC-8B78-2E1F87884035}" dt="2018-10-17T13:53:40.447" v="7" actId="2696"/>
        <pc:sldMkLst>
          <pc:docMk/>
          <pc:sldMk cId="0" sldId="328"/>
        </pc:sldMkLst>
      </pc:sldChg>
      <pc:sldChg chg="modSp">
        <pc:chgData name="Rodrigo Malara" userId="d6dcf8413d90d1af" providerId="LiveId" clId="{143A643B-EAC9-4CCC-8B78-2E1F87884035}" dt="2018-10-17T14:22:05.929" v="505" actId="1035"/>
        <pc:sldMkLst>
          <pc:docMk/>
          <pc:sldMk cId="0" sldId="329"/>
        </pc:sldMkLst>
        <pc:spChg chg="mod">
          <ac:chgData name="Rodrigo Malara" userId="d6dcf8413d90d1af" providerId="LiveId" clId="{143A643B-EAC9-4CCC-8B78-2E1F87884035}" dt="2018-10-17T14:22:05.929" v="505" actId="1035"/>
          <ac:spMkLst>
            <pc:docMk/>
            <pc:sldMk cId="0" sldId="329"/>
            <ac:spMk id="2" creationId="{00000000-0000-0000-0000-000000000000}"/>
          </ac:spMkLst>
        </pc:spChg>
        <pc:spChg chg="mod">
          <ac:chgData name="Rodrigo Malara" userId="d6dcf8413d90d1af" providerId="LiveId" clId="{143A643B-EAC9-4CCC-8B78-2E1F87884035}" dt="2018-10-17T14:00:30.754" v="59" actId="6549"/>
          <ac:spMkLst>
            <pc:docMk/>
            <pc:sldMk cId="0" sldId="329"/>
            <ac:spMk id="4" creationId="{00000000-0000-0000-0000-000000000000}"/>
          </ac:spMkLst>
        </pc:spChg>
      </pc:sldChg>
      <pc:sldChg chg="del">
        <pc:chgData name="Rodrigo Malara" userId="d6dcf8413d90d1af" providerId="LiveId" clId="{143A643B-EAC9-4CCC-8B78-2E1F87884035}" dt="2018-10-17T14:05:24.162" v="116" actId="2696"/>
        <pc:sldMkLst>
          <pc:docMk/>
          <pc:sldMk cId="0" sldId="330"/>
        </pc:sldMkLst>
      </pc:sldChg>
      <pc:sldChg chg="modSp add">
        <pc:chgData name="Rodrigo Malara" userId="d6dcf8413d90d1af" providerId="LiveId" clId="{143A643B-EAC9-4CCC-8B78-2E1F87884035}" dt="2018-10-17T14:22:08.747" v="507" actId="1035"/>
        <pc:sldMkLst>
          <pc:docMk/>
          <pc:sldMk cId="3505291083" sldId="331"/>
        </pc:sldMkLst>
        <pc:spChg chg="mod">
          <ac:chgData name="Rodrigo Malara" userId="d6dcf8413d90d1af" providerId="LiveId" clId="{143A643B-EAC9-4CCC-8B78-2E1F87884035}" dt="2018-10-17T14:22:08.747" v="507" actId="1035"/>
          <ac:spMkLst>
            <pc:docMk/>
            <pc:sldMk cId="3505291083" sldId="331"/>
            <ac:spMk id="2" creationId="{00000000-0000-0000-0000-000000000000}"/>
          </ac:spMkLst>
        </pc:spChg>
        <pc:spChg chg="mod">
          <ac:chgData name="Rodrigo Malara" userId="d6dcf8413d90d1af" providerId="LiveId" clId="{143A643B-EAC9-4CCC-8B78-2E1F87884035}" dt="2018-10-17T14:01:26.355" v="96" actId="20577"/>
          <ac:spMkLst>
            <pc:docMk/>
            <pc:sldMk cId="3505291083" sldId="331"/>
            <ac:spMk id="4" creationId="{00000000-0000-0000-0000-000000000000}"/>
          </ac:spMkLst>
        </pc:spChg>
      </pc:sldChg>
      <pc:sldChg chg="modSp add">
        <pc:chgData name="Rodrigo Malara" userId="d6dcf8413d90d1af" providerId="LiveId" clId="{143A643B-EAC9-4CCC-8B78-2E1F87884035}" dt="2018-10-17T14:22:12.819" v="509" actId="1035"/>
        <pc:sldMkLst>
          <pc:docMk/>
          <pc:sldMk cId="652192003" sldId="332"/>
        </pc:sldMkLst>
        <pc:spChg chg="mod">
          <ac:chgData name="Rodrigo Malara" userId="d6dcf8413d90d1af" providerId="LiveId" clId="{143A643B-EAC9-4CCC-8B78-2E1F87884035}" dt="2018-10-17T14:22:12.819" v="509" actId="1035"/>
          <ac:spMkLst>
            <pc:docMk/>
            <pc:sldMk cId="652192003" sldId="332"/>
            <ac:spMk id="2" creationId="{00000000-0000-0000-0000-000000000000}"/>
          </ac:spMkLst>
        </pc:spChg>
        <pc:spChg chg="mod">
          <ac:chgData name="Rodrigo Malara" userId="d6dcf8413d90d1af" providerId="LiveId" clId="{143A643B-EAC9-4CCC-8B78-2E1F87884035}" dt="2018-10-17T14:01:15.779" v="95" actId="20577"/>
          <ac:spMkLst>
            <pc:docMk/>
            <pc:sldMk cId="652192003" sldId="332"/>
            <ac:spMk id="4" creationId="{00000000-0000-0000-0000-000000000000}"/>
          </ac:spMkLst>
        </pc:spChg>
      </pc:sldChg>
      <pc:sldChg chg="add">
        <pc:chgData name="Rodrigo Malara" userId="d6dcf8413d90d1af" providerId="LiveId" clId="{143A643B-EAC9-4CCC-8B78-2E1F87884035}" dt="2018-10-17T14:12:21.256" v="117"/>
        <pc:sldMkLst>
          <pc:docMk/>
          <pc:sldMk cId="1651815949" sldId="333"/>
        </pc:sldMkLst>
      </pc:sldChg>
      <pc:sldChg chg="addSp delSp modSp add ord">
        <pc:chgData name="Rodrigo Malara" userId="d6dcf8413d90d1af" providerId="LiveId" clId="{143A643B-EAC9-4CCC-8B78-2E1F87884035}" dt="2018-10-17T14:22:24.474" v="510" actId="20577"/>
        <pc:sldMkLst>
          <pc:docMk/>
          <pc:sldMk cId="491403669" sldId="334"/>
        </pc:sldMkLst>
        <pc:spChg chg="mod">
          <ac:chgData name="Rodrigo Malara" userId="d6dcf8413d90d1af" providerId="LiveId" clId="{143A643B-EAC9-4CCC-8B78-2E1F87884035}" dt="2018-10-17T14:14:45.209" v="191" actId="20577"/>
          <ac:spMkLst>
            <pc:docMk/>
            <pc:sldMk cId="491403669" sldId="334"/>
            <ac:spMk id="2" creationId="{00000000-0000-0000-0000-000000000000}"/>
          </ac:spMkLst>
        </pc:spChg>
        <pc:spChg chg="mod">
          <ac:chgData name="Rodrigo Malara" userId="d6dcf8413d90d1af" providerId="LiveId" clId="{143A643B-EAC9-4CCC-8B78-2E1F87884035}" dt="2018-10-17T14:22:24.474" v="510" actId="20577"/>
          <ac:spMkLst>
            <pc:docMk/>
            <pc:sldMk cId="491403669" sldId="334"/>
            <ac:spMk id="3" creationId="{00000000-0000-0000-0000-000000000000}"/>
          </ac:spMkLst>
        </pc:spChg>
        <pc:picChg chg="add del">
          <ac:chgData name="Rodrigo Malara" userId="d6dcf8413d90d1af" providerId="LiveId" clId="{143A643B-EAC9-4CCC-8B78-2E1F87884035}" dt="2018-10-17T14:16:45.529" v="194" actId="478"/>
          <ac:picMkLst>
            <pc:docMk/>
            <pc:sldMk cId="491403669" sldId="334"/>
            <ac:picMk id="4" creationId="{4F50F816-DF00-4800-9DCC-0FC58B2230A0}"/>
          </ac:picMkLst>
        </pc:picChg>
      </pc:sldChg>
      <pc:sldChg chg="modSp add ord">
        <pc:chgData name="Rodrigo Malara" userId="d6dcf8413d90d1af" providerId="LiveId" clId="{143A643B-EAC9-4CCC-8B78-2E1F87884035}" dt="2018-10-17T14:18:32.649" v="414"/>
        <pc:sldMkLst>
          <pc:docMk/>
          <pc:sldMk cId="3377596028" sldId="335"/>
        </pc:sldMkLst>
        <pc:picChg chg="mod">
          <ac:chgData name="Rodrigo Malara" userId="d6dcf8413d90d1af" providerId="LiveId" clId="{143A643B-EAC9-4CCC-8B78-2E1F87884035}" dt="2018-10-17T14:18:25.109" v="412" actId="1076"/>
          <ac:picMkLst>
            <pc:docMk/>
            <pc:sldMk cId="3377596028" sldId="335"/>
            <ac:picMk id="4" creationId="{4F50F816-DF00-4800-9DCC-0FC58B2230A0}"/>
          </ac:picMkLst>
        </pc:picChg>
      </pc:sldChg>
      <pc:sldChg chg="addSp modSp add">
        <pc:chgData name="Rodrigo Malara" userId="d6dcf8413d90d1af" providerId="LiveId" clId="{143A643B-EAC9-4CCC-8B78-2E1F87884035}" dt="2018-10-17T14:21:30.662" v="498" actId="20577"/>
        <pc:sldMkLst>
          <pc:docMk/>
          <pc:sldMk cId="3175399231" sldId="336"/>
        </pc:sldMkLst>
        <pc:spChg chg="mod">
          <ac:chgData name="Rodrigo Malara" userId="d6dcf8413d90d1af" providerId="LiveId" clId="{143A643B-EAC9-4CCC-8B78-2E1F87884035}" dt="2018-10-17T14:18:38.576" v="433" actId="20577"/>
          <ac:spMkLst>
            <pc:docMk/>
            <pc:sldMk cId="3175399231" sldId="336"/>
            <ac:spMk id="2" creationId="{00000000-0000-0000-0000-000000000000}"/>
          </ac:spMkLst>
        </pc:spChg>
        <pc:spChg chg="mod">
          <ac:chgData name="Rodrigo Malara" userId="d6dcf8413d90d1af" providerId="LiveId" clId="{143A643B-EAC9-4CCC-8B78-2E1F87884035}" dt="2018-10-17T14:21:30.662" v="498" actId="20577"/>
          <ac:spMkLst>
            <pc:docMk/>
            <pc:sldMk cId="3175399231" sldId="336"/>
            <ac:spMk id="3" creationId="{00000000-0000-0000-0000-000000000000}"/>
          </ac:spMkLst>
        </pc:spChg>
        <pc:picChg chg="add mod">
          <ac:chgData name="Rodrigo Malara" userId="d6dcf8413d90d1af" providerId="LiveId" clId="{143A643B-EAC9-4CCC-8B78-2E1F87884035}" dt="2018-10-17T14:21:23.246" v="496" actId="14100"/>
          <ac:picMkLst>
            <pc:docMk/>
            <pc:sldMk cId="3175399231" sldId="336"/>
            <ac:picMk id="4" creationId="{792F145A-8FFA-4B94-A409-D5EFA6F98057}"/>
          </ac:picMkLst>
        </pc:picChg>
      </pc:sldChg>
      <pc:sldChg chg="addSp modSp add">
        <pc:chgData name="Rodrigo Malara" userId="d6dcf8413d90d1af" providerId="LiveId" clId="{143A643B-EAC9-4CCC-8B78-2E1F87884035}" dt="2018-10-17T14:19:35.752" v="441" actId="1036"/>
        <pc:sldMkLst>
          <pc:docMk/>
          <pc:sldMk cId="1018018362" sldId="337"/>
        </pc:sldMkLst>
        <pc:spChg chg="mod">
          <ac:chgData name="Rodrigo Malara" userId="d6dcf8413d90d1af" providerId="LiveId" clId="{143A643B-EAC9-4CCC-8B78-2E1F87884035}" dt="2018-10-17T14:19:25.888" v="435" actId="6549"/>
          <ac:spMkLst>
            <pc:docMk/>
            <pc:sldMk cId="1018018362" sldId="337"/>
            <ac:spMk id="3" creationId="{00000000-0000-0000-0000-000000000000}"/>
          </ac:spMkLst>
        </pc:spChg>
        <pc:picChg chg="add mod">
          <ac:chgData name="Rodrigo Malara" userId="d6dcf8413d90d1af" providerId="LiveId" clId="{143A643B-EAC9-4CCC-8B78-2E1F87884035}" dt="2018-10-17T14:19:35.752" v="441" actId="1036"/>
          <ac:picMkLst>
            <pc:docMk/>
            <pc:sldMk cId="1018018362" sldId="337"/>
            <ac:picMk id="4" creationId="{B72D3628-D65A-4109-9831-5458EC7BE5B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E13E2A7-BA04-4758-93D7-D04905037818}" type="datetimeFigureOut">
              <a:rPr lang="pt-BR" smtClean="0"/>
              <a:pPr/>
              <a:t>25/10/2022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336883D-1645-4D16-AB46-8B66023C2C5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413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760057D-F4D2-453A-AE27-6D82BA26886D}" type="datetimeFigureOut">
              <a:rPr lang="pt-BR" smtClean="0"/>
              <a:pPr/>
              <a:t>25/10/2022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0BC3490-7B28-467D-88D8-63E9775D66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49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3490-7B28-467D-88D8-63E9775D6652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3490-7B28-467D-88D8-63E9775D6652}" type="slidenum">
              <a:rPr lang="pt-BR" smtClean="0"/>
              <a:pPr/>
              <a:t>43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exemplo</a:t>
            </a:r>
            <a:r>
              <a:rPr lang="en-US" baseline="0" dirty="0"/>
              <a:t> </a:t>
            </a:r>
            <a:r>
              <a:rPr lang="en-US" baseline="0" dirty="0" err="1"/>
              <a:t>omp_reduction.c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3490-7B28-467D-88D8-63E9775D6652}" type="slidenum">
              <a:rPr lang="pt-BR" smtClean="0"/>
              <a:pPr/>
              <a:t>44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Ex: </a:t>
            </a:r>
            <a:r>
              <a:rPr lang="en-US" dirty="0" err="1"/>
              <a:t>omp_firstprivate.c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3490-7B28-467D-88D8-63E9775D6652}" type="slidenum">
              <a:rPr lang="pt-BR" smtClean="0"/>
              <a:pPr/>
              <a:t>45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Modificar</a:t>
            </a:r>
            <a:r>
              <a:rPr lang="en-US" dirty="0"/>
              <a:t>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default none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3490-7B28-467D-88D8-63E9775D6652}" type="slidenum">
              <a:rPr lang="pt-BR" smtClean="0"/>
              <a:pPr/>
              <a:t>47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Exercício</a:t>
            </a:r>
            <a:r>
              <a:rPr lang="en-US" dirty="0"/>
              <a:t>: </a:t>
            </a:r>
            <a:r>
              <a:rPr lang="en-US" dirty="0" err="1"/>
              <a:t>Alterar</a:t>
            </a:r>
            <a:r>
              <a:rPr lang="en-US" dirty="0"/>
              <a:t> </a:t>
            </a:r>
            <a:r>
              <a:rPr lang="en-US" dirty="0" err="1"/>
              <a:t>distribuições</a:t>
            </a:r>
            <a:r>
              <a:rPr lang="en-US" dirty="0"/>
              <a:t> do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programa</a:t>
            </a:r>
            <a:r>
              <a:rPr lang="en-US" dirty="0"/>
              <a:t> e </a:t>
            </a:r>
            <a:r>
              <a:rPr lang="en-US" dirty="0" err="1"/>
              <a:t>avaliar</a:t>
            </a:r>
            <a:r>
              <a:rPr lang="en-US" dirty="0"/>
              <a:t> speedup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3490-7B28-467D-88D8-63E9775D6652}" type="slidenum">
              <a:rPr lang="pt-BR" smtClean="0"/>
              <a:pPr/>
              <a:t>48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3490-7B28-467D-88D8-63E9775D6652}" type="slidenum">
              <a:rPr lang="pt-BR" smtClean="0"/>
              <a:pPr/>
              <a:t>56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3490-7B28-467D-88D8-63E9775D6652}" type="slidenum">
              <a:rPr lang="pt-BR" smtClean="0"/>
              <a:pPr/>
              <a:t>18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Exemplo</a:t>
            </a:r>
            <a:r>
              <a:rPr lang="en-US" dirty="0"/>
              <a:t>:  </a:t>
            </a:r>
            <a:r>
              <a:rPr lang="en-US" dirty="0" err="1"/>
              <a:t>exibir</a:t>
            </a:r>
            <a:r>
              <a:rPr lang="en-US" dirty="0"/>
              <a:t> TID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todos</a:t>
            </a:r>
            <a:r>
              <a:rPr lang="en-US" baseline="0" dirty="0"/>
              <a:t> </a:t>
            </a:r>
            <a:r>
              <a:rPr lang="en-US" baseline="0" dirty="0" err="1"/>
              <a:t>os</a:t>
            </a:r>
            <a:r>
              <a:rPr lang="en-US" baseline="0" dirty="0"/>
              <a:t>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3490-7B28-467D-88D8-63E9775D6652}" type="slidenum">
              <a:rPr lang="pt-BR" smtClean="0"/>
              <a:pPr/>
              <a:t>25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Exemplo</a:t>
            </a:r>
            <a:r>
              <a:rPr lang="en-US" dirty="0"/>
              <a:t>: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3490-7B28-467D-88D8-63E9775D6652}" type="slidenum">
              <a:rPr lang="pt-BR" smtClean="0"/>
              <a:pPr/>
              <a:t>26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3490-7B28-467D-88D8-63E9775D6652}" type="slidenum">
              <a:rPr lang="pt-BR" smtClean="0"/>
              <a:pPr/>
              <a:t>27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Exemplo</a:t>
            </a:r>
            <a:r>
              <a:rPr lang="en-US" dirty="0"/>
              <a:t>: omp_workshare2.c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3490-7B28-467D-88D8-63E9775D6652}" type="slidenum">
              <a:rPr lang="pt-BR" smtClean="0"/>
              <a:pPr/>
              <a:t>29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Exercício</a:t>
            </a:r>
            <a:r>
              <a:rPr lang="en-US" dirty="0"/>
              <a:t>: </a:t>
            </a:r>
            <a:r>
              <a:rPr lang="en-US" dirty="0" err="1"/>
              <a:t>inicializar</a:t>
            </a:r>
            <a:r>
              <a:rPr lang="en-US" dirty="0"/>
              <a:t> </a:t>
            </a:r>
            <a:r>
              <a:rPr lang="en-US" dirty="0" err="1"/>
              <a:t>matrizes</a:t>
            </a:r>
            <a:r>
              <a:rPr lang="en-US" baseline="0" dirty="0"/>
              <a:t> A e B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processadores</a:t>
            </a:r>
            <a:r>
              <a:rPr lang="en-US" baseline="0" dirty="0"/>
              <a:t> </a:t>
            </a:r>
            <a:r>
              <a:rPr lang="en-US" baseline="0" dirty="0" err="1"/>
              <a:t>distintos</a:t>
            </a:r>
            <a:r>
              <a:rPr lang="en-US" baseline="0" dirty="0"/>
              <a:t> no </a:t>
            </a:r>
            <a:r>
              <a:rPr lang="en-US" baseline="0" dirty="0" err="1"/>
              <a:t>primeiro</a:t>
            </a:r>
            <a:r>
              <a:rPr lang="en-US" baseline="0" dirty="0"/>
              <a:t> </a:t>
            </a:r>
            <a:r>
              <a:rPr lang="en-US" baseline="0" dirty="0" err="1"/>
              <a:t>exemplo</a:t>
            </a:r>
            <a:r>
              <a:rPr lang="en-US" baseline="0" dirty="0"/>
              <a:t> de </a:t>
            </a:r>
            <a:r>
              <a:rPr lang="en-US" baseline="0" dirty="0" err="1"/>
              <a:t>OpenMP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3490-7B28-467D-88D8-63E9775D6652}" type="slidenum">
              <a:rPr lang="pt-BR" smtClean="0"/>
              <a:pPr/>
              <a:t>30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Exemplo</a:t>
            </a:r>
            <a:r>
              <a:rPr lang="en-US" dirty="0"/>
              <a:t>: 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3490-7B28-467D-88D8-63E9775D6652}" type="slidenum">
              <a:rPr lang="pt-BR" smtClean="0"/>
              <a:pPr/>
              <a:t>31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BC3490-7B28-467D-88D8-63E9775D6652}" type="slidenum">
              <a:rPr lang="pt-BR" smtClean="0"/>
              <a:pPr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425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34D-B3B6-46CE-8FDA-8A35CDCE9FD3}" type="datetimeFigureOut">
              <a:rPr lang="pt-BR" smtClean="0"/>
              <a:pPr/>
              <a:t>25/10/2022</a:t>
            </a:fld>
            <a:endParaRPr lang="pt-B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177-E979-42DC-AFB4-59C0284E52F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34D-B3B6-46CE-8FDA-8A35CDCE9FD3}" type="datetimeFigureOut">
              <a:rPr lang="pt-BR" smtClean="0"/>
              <a:pPr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177-E979-42DC-AFB4-59C0284E52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34D-B3B6-46CE-8FDA-8A35CDCE9FD3}" type="datetimeFigureOut">
              <a:rPr lang="pt-BR" smtClean="0"/>
              <a:pPr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177-E979-42DC-AFB4-59C0284E52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34D-B3B6-46CE-8FDA-8A35CDCE9FD3}" type="datetimeFigureOut">
              <a:rPr lang="pt-BR" smtClean="0"/>
              <a:pPr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177-E979-42DC-AFB4-59C0284E52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34D-B3B6-46CE-8FDA-8A35CDCE9FD3}" type="datetimeFigureOut">
              <a:rPr lang="pt-BR" smtClean="0"/>
              <a:pPr/>
              <a:t>25/10/2022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177-E979-42DC-AFB4-59C0284E52F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34D-B3B6-46CE-8FDA-8A35CDCE9FD3}" type="datetimeFigureOut">
              <a:rPr lang="pt-BR" smtClean="0"/>
              <a:pPr/>
              <a:t>25/10/2022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177-E979-42DC-AFB4-59C0284E52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34D-B3B6-46CE-8FDA-8A35CDCE9FD3}" type="datetimeFigureOut">
              <a:rPr lang="pt-BR" smtClean="0"/>
              <a:pPr/>
              <a:t>25/10/2022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177-E979-42DC-AFB4-59C0284E52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34D-B3B6-46CE-8FDA-8A35CDCE9FD3}" type="datetimeFigureOut">
              <a:rPr lang="pt-BR" smtClean="0"/>
              <a:pPr/>
              <a:t>25/10/2022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177-E979-42DC-AFB4-59C0284E52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34D-B3B6-46CE-8FDA-8A35CDCE9FD3}" type="datetimeFigureOut">
              <a:rPr lang="pt-BR" smtClean="0"/>
              <a:pPr/>
              <a:t>25/10/2022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177-E979-42DC-AFB4-59C0284E52F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34D-B3B6-46CE-8FDA-8A35CDCE9FD3}" type="datetimeFigureOut">
              <a:rPr lang="pt-BR" smtClean="0"/>
              <a:pPr/>
              <a:t>25/10/2022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177-E979-42DC-AFB4-59C0284E52F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C834D-B3B6-46CE-8FDA-8A35CDCE9FD3}" type="datetimeFigureOut">
              <a:rPr lang="pt-BR" smtClean="0"/>
              <a:pPr/>
              <a:t>25/10/2022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A8177-E979-42DC-AFB4-59C0284E52F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51C834D-B3B6-46CE-8FDA-8A35CDCE9FD3}" type="datetimeFigureOut">
              <a:rPr lang="pt-BR" smtClean="0"/>
              <a:pPr/>
              <a:t>25/10/2022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pt-B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274A8177-E979-42DC-AFB4-59C0284E52F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MP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Prof. </a:t>
            </a:r>
            <a:r>
              <a:rPr lang="en-US" dirty="0" err="1"/>
              <a:t>MSc</a:t>
            </a:r>
            <a:r>
              <a:rPr lang="en-US" dirty="0"/>
              <a:t>. Rodrigo D. Malara</a:t>
            </a:r>
          </a:p>
          <a:p>
            <a:r>
              <a:rPr lang="en-US" dirty="0"/>
              <a:t>Centro </a:t>
            </a:r>
            <a:r>
              <a:rPr lang="en-US" dirty="0" err="1"/>
              <a:t>Universitário</a:t>
            </a:r>
            <a:r>
              <a:rPr lang="en-US" dirty="0"/>
              <a:t> de </a:t>
            </a:r>
            <a:r>
              <a:rPr lang="en-US" dirty="0" err="1"/>
              <a:t>Araraquara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Adaptado</a:t>
            </a:r>
            <a:r>
              <a:rPr lang="en-US" dirty="0"/>
              <a:t> de “The </a:t>
            </a:r>
            <a:r>
              <a:rPr lang="en-US" dirty="0" err="1"/>
              <a:t>OpenMP</a:t>
            </a:r>
            <a:r>
              <a:rPr lang="en-US" dirty="0"/>
              <a:t> Crash Course” </a:t>
            </a:r>
            <a:r>
              <a:rPr lang="en-US" dirty="0" err="1"/>
              <a:t>da</a:t>
            </a:r>
            <a:r>
              <a:rPr lang="en-US" dirty="0"/>
              <a:t> Arctic Region Supercomputing Center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Utilitárias</a:t>
            </a:r>
            <a:br>
              <a:rPr lang="en-US" dirty="0"/>
            </a:br>
            <a:r>
              <a:rPr lang="en-US" dirty="0"/>
              <a:t>https://pastebin.com/rArLjp48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59632" y="1334373"/>
            <a:ext cx="788436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// Imprime o vetor </a:t>
            </a: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imprimeVetor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v[],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tam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	for (i = 0; i &lt;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tam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		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(i &gt; 0)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(", ");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		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("%d", v[i]);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insertionSort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v[],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n) { 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i, j, chave; 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for(j=1; j&lt;n; j++) 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  chave = v[j];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  i = j-1; 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(i &gt;= 0 &amp;&amp; v[i] &gt; chave){ 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   v[i+1] = v[i];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       i--; 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  } 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   v[i+1] = chave; 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529108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Utilitárias</a:t>
            </a:r>
            <a:br>
              <a:rPr lang="en-US" dirty="0"/>
            </a:br>
            <a:r>
              <a:rPr lang="en-US" dirty="0"/>
              <a:t>https://pastebin.com/rArLjp48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59632" y="1334373"/>
            <a:ext cx="788436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// Definindo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variaveis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de tempo inicial e final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clock_t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ini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fim;  // Tempo de processamento (fim -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ini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vet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[100000];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Insertion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Sort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\n");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initRand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vet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100000, 5000);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imprimeVetor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vet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20); // apenas 20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posicoes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ini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clock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insertionSort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vet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100000);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fim =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clock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imprimeVetor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vet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20); // apenas 20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posicoes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("Tempo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Insertion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Sort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%f\n",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calculaTempoSegundos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ini,fim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219200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CoNFIGURAÇÃO</a:t>
            </a:r>
            <a:br>
              <a:rPr lang="en-US" dirty="0"/>
            </a:br>
            <a:r>
              <a:rPr lang="en-US" dirty="0"/>
              <a:t>DE AMBIENTE</a:t>
            </a:r>
            <a:br>
              <a:rPr lang="en-US" dirty="0"/>
            </a:br>
            <a:r>
              <a:rPr lang="en-US" dirty="0"/>
              <a:t>PARA o </a:t>
            </a:r>
            <a:r>
              <a:rPr lang="en-US" dirty="0" err="1"/>
              <a:t>Openmp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Variável</a:t>
            </a:r>
            <a:r>
              <a:rPr lang="en-US" dirty="0"/>
              <a:t> de </a:t>
            </a:r>
            <a:r>
              <a:rPr lang="en-US" dirty="0" err="1"/>
              <a:t>Ambiente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Adicionar a variável de ambiente OMP_NUM_THREADS com o valor 4</a:t>
            </a:r>
          </a:p>
          <a:p>
            <a:r>
              <a:rPr lang="pt-BR" dirty="0"/>
              <a:t>Faça isso em </a:t>
            </a:r>
          </a:p>
          <a:p>
            <a:pPr lvl="1"/>
            <a:r>
              <a:rPr lang="pt-BR" dirty="0"/>
              <a:t>Meu Computador </a:t>
            </a:r>
          </a:p>
          <a:p>
            <a:pPr lvl="1"/>
            <a:r>
              <a:rPr lang="pt-BR" dirty="0"/>
              <a:t>Propriedades</a:t>
            </a:r>
          </a:p>
          <a:p>
            <a:pPr lvl="1"/>
            <a:r>
              <a:rPr lang="pt-BR" dirty="0"/>
              <a:t>Configurações Avançadas</a:t>
            </a:r>
          </a:p>
          <a:p>
            <a:pPr lvl="1"/>
            <a:r>
              <a:rPr lang="pt-BR" dirty="0"/>
              <a:t>Variáveis de Ambiente</a:t>
            </a:r>
          </a:p>
        </p:txBody>
      </p:sp>
    </p:spTree>
    <p:extLst>
      <p:ext uri="{BB962C8B-B14F-4D97-AF65-F5344CB8AC3E}">
        <p14:creationId xmlns:p14="http://schemas.microsoft.com/office/powerpoint/2010/main" val="49140366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Variável</a:t>
            </a:r>
            <a:r>
              <a:rPr lang="en-US" dirty="0"/>
              <a:t> de </a:t>
            </a:r>
            <a:r>
              <a:rPr lang="en-US" dirty="0" err="1"/>
              <a:t>Ambiente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OpenMP e threads usam o mesmo</a:t>
            </a:r>
            <a:br>
              <a:rPr lang="pt-BR" dirty="0"/>
            </a:br>
            <a:r>
              <a:rPr lang="pt-BR" dirty="0"/>
              <a:t> paralelismo Fork-Join </a:t>
            </a:r>
          </a:p>
          <a:p>
            <a:r>
              <a:rPr lang="pt-BR" dirty="0"/>
              <a:t>Threads</a:t>
            </a:r>
          </a:p>
          <a:p>
            <a:pPr lvl="1"/>
            <a:r>
              <a:rPr lang="pt-BR" dirty="0"/>
              <a:t>Explicitamente criar processos</a:t>
            </a:r>
          </a:p>
          <a:p>
            <a:pPr lvl="1"/>
            <a:r>
              <a:rPr lang="pt-BR" dirty="0"/>
              <a:t>Mais carga programador</a:t>
            </a:r>
          </a:p>
          <a:p>
            <a:r>
              <a:rPr lang="pt-BR" dirty="0"/>
              <a:t>OpenMP</a:t>
            </a:r>
          </a:p>
          <a:p>
            <a:pPr lvl="1"/>
            <a:r>
              <a:rPr lang="pt-BR" dirty="0"/>
              <a:t>Cria threads implicitamente </a:t>
            </a:r>
          </a:p>
          <a:p>
            <a:pPr lvl="1"/>
            <a:r>
              <a:rPr lang="pt-BR" dirty="0"/>
              <a:t>É relativamente fácil de se programar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50F816-DF00-4800-9DCC-0FC58B223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84" y="1196752"/>
            <a:ext cx="7644904" cy="55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9602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o Dev C++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Adicionar a opção </a:t>
            </a:r>
            <a:r>
              <a:rPr lang="pt-BR" u="sng" dirty="0"/>
              <a:t>-</a:t>
            </a:r>
            <a:r>
              <a:rPr lang="pt-BR" u="sng" dirty="0" err="1"/>
              <a:t>fopenmp</a:t>
            </a:r>
            <a:r>
              <a:rPr lang="pt-BR" u="sng" dirty="0"/>
              <a:t> </a:t>
            </a:r>
            <a:r>
              <a:rPr lang="pt-BR" dirty="0"/>
              <a:t>nas opções de compilação</a:t>
            </a:r>
          </a:p>
          <a:p>
            <a:r>
              <a:rPr lang="pt-BR" dirty="0"/>
              <a:t>Faça isso em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2F145A-8FFA-4B94-A409-D5EFA6F9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356992"/>
            <a:ext cx="6719146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9923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o Dev C++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2D3628-D65A-4109-9831-5458EC7BE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432" y="1291541"/>
            <a:ext cx="4978872" cy="552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1836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do </a:t>
            </a:r>
            <a:r>
              <a:rPr lang="en-US" dirty="0" err="1"/>
              <a:t>Openmp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81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Diretivas</a:t>
            </a:r>
            <a:r>
              <a:rPr lang="en-US" dirty="0"/>
              <a:t> de </a:t>
            </a:r>
            <a:r>
              <a:rPr lang="en-US" dirty="0" err="1"/>
              <a:t>Compilação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Compilação baseada em diretivas</a:t>
            </a:r>
          </a:p>
          <a:p>
            <a:pPr lvl="1"/>
            <a:r>
              <a:rPr lang="pt-BR" dirty="0"/>
              <a:t>Compilador interpreta diretivas como comentários a menos que OpenMP esteja habilitado</a:t>
            </a:r>
          </a:p>
          <a:p>
            <a:r>
              <a:rPr lang="pt-BR" dirty="0"/>
              <a:t>O mesmo código pode ser compilado como serial ou multitarefa</a:t>
            </a:r>
          </a:p>
          <a:p>
            <a:r>
              <a:rPr lang="pt-BR" dirty="0"/>
              <a:t>Diretivas permitem</a:t>
            </a:r>
          </a:p>
          <a:p>
            <a:pPr lvl="1"/>
            <a:r>
              <a:rPr lang="pt-BR" dirty="0"/>
              <a:t>Compartilhamento de Trabalho</a:t>
            </a:r>
          </a:p>
          <a:p>
            <a:pPr lvl="1"/>
            <a:r>
              <a:rPr lang="pt-BR" dirty="0"/>
              <a:t>Sincronização de Dados </a:t>
            </a:r>
          </a:p>
          <a:p>
            <a:pPr lvl="1"/>
            <a:r>
              <a:rPr lang="pt-BR" dirty="0"/>
              <a:t>Definição de Escopo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Bibliotecas</a:t>
            </a:r>
            <a:r>
              <a:rPr lang="en-US" dirty="0"/>
              <a:t> de </a:t>
            </a:r>
            <a:r>
              <a:rPr lang="en-US" dirty="0" err="1"/>
              <a:t>Funções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Rotinas de informação</a:t>
            </a:r>
          </a:p>
          <a:p>
            <a:pPr lvl="1"/>
            <a:r>
              <a:rPr lang="pt-BR" dirty="0"/>
              <a:t>omp_get_num_procs () - número de processadores no sistema</a:t>
            </a:r>
          </a:p>
          <a:p>
            <a:pPr lvl="1"/>
            <a:r>
              <a:rPr lang="pt-BR" dirty="0"/>
              <a:t>omp_get_max_threads () - número máximo de threads permitidos</a:t>
            </a:r>
          </a:p>
          <a:p>
            <a:pPr lvl="1"/>
            <a:r>
              <a:rPr lang="pt-BR" dirty="0"/>
              <a:t>omp_get_num_threads () - Obtém o número de threads ativos</a:t>
            </a:r>
          </a:p>
          <a:p>
            <a:pPr lvl="1"/>
            <a:r>
              <a:rPr lang="pt-BR" dirty="0" err="1"/>
              <a:t>omp_get_thread_num</a:t>
            </a:r>
            <a:r>
              <a:rPr lang="pt-BR" dirty="0"/>
              <a:t> () - obtém número do thread atual</a:t>
            </a:r>
          </a:p>
          <a:p>
            <a:r>
              <a:rPr lang="pt-BR" dirty="0"/>
              <a:t>Definir o número de threads</a:t>
            </a:r>
          </a:p>
          <a:p>
            <a:pPr lvl="1"/>
            <a:r>
              <a:rPr lang="pt-BR" dirty="0"/>
              <a:t>omp_set_num_threads (inteiro)</a:t>
            </a:r>
          </a:p>
          <a:p>
            <a:pPr lvl="1"/>
            <a:r>
              <a:rPr lang="pt-BR" dirty="0"/>
              <a:t>Configura número de threads</a:t>
            </a:r>
          </a:p>
          <a:p>
            <a:pPr lvl="1"/>
            <a:r>
              <a:rPr lang="pt-BR" dirty="0"/>
              <a:t>Ver OMP_NUM_THREADS</a:t>
            </a:r>
          </a:p>
          <a:p>
            <a:r>
              <a:rPr lang="pt-BR" dirty="0"/>
              <a:t>Acesso a dados e sincronização</a:t>
            </a:r>
          </a:p>
          <a:p>
            <a:pPr lvl="1"/>
            <a:r>
              <a:rPr lang="pt-BR" dirty="0"/>
              <a:t>omp_ &lt;*&gt; _lock () – controla locks do OMP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Introdução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Openmp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Exemplo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4D7559-DF85-4FBC-8610-418B430FA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196752"/>
            <a:ext cx="6553200" cy="55816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Variáveis</a:t>
            </a:r>
            <a:r>
              <a:rPr lang="en-US" dirty="0"/>
              <a:t> de </a:t>
            </a:r>
            <a:r>
              <a:rPr lang="en-US" dirty="0" err="1"/>
              <a:t>Ambiente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Controle do ambiente de execução</a:t>
            </a:r>
          </a:p>
          <a:p>
            <a:pPr lvl="1"/>
            <a:r>
              <a:rPr lang="pt-BR" dirty="0"/>
              <a:t>OMP_NUM_THREADS - número de threads a serem usados</a:t>
            </a:r>
          </a:p>
          <a:p>
            <a:pPr lvl="1"/>
            <a:r>
              <a:rPr lang="pt-BR" dirty="0"/>
              <a:t>OMP_DYNAMIC - ativar / desativar o ajuste segmento dinâmico</a:t>
            </a:r>
          </a:p>
          <a:p>
            <a:pPr lvl="1"/>
            <a:r>
              <a:rPr lang="pt-BR" dirty="0"/>
              <a:t>OMP_NESTED - ativar / desativar o paralelismo aninhado</a:t>
            </a:r>
          </a:p>
          <a:p>
            <a:r>
              <a:rPr lang="pt-BR" dirty="0"/>
              <a:t>Controle do escalonamento de trabalho</a:t>
            </a:r>
          </a:p>
          <a:p>
            <a:pPr lvl="1"/>
            <a:r>
              <a:rPr lang="pt-BR" dirty="0"/>
              <a:t>OMP_SCHEDULE</a:t>
            </a:r>
          </a:p>
          <a:p>
            <a:pPr lvl="2"/>
            <a:r>
              <a:rPr lang="pt-BR" dirty="0"/>
              <a:t>especificar como será a distribuição de trabalho entre os threads</a:t>
            </a:r>
          </a:p>
          <a:p>
            <a:pPr lvl="2"/>
            <a:r>
              <a:rPr lang="pt-BR" b="1" dirty="0"/>
              <a:t>static</a:t>
            </a:r>
            <a:r>
              <a:rPr lang="pt-BR" dirty="0"/>
              <a:t> – cada thread executa um número fixo de iterações</a:t>
            </a:r>
          </a:p>
          <a:p>
            <a:pPr lvl="2"/>
            <a:r>
              <a:rPr lang="pt-BR" b="1" dirty="0"/>
              <a:t>dynamic</a:t>
            </a:r>
            <a:r>
              <a:rPr lang="pt-BR" dirty="0"/>
              <a:t> – as iterações são atribuídas aos threads em tempo de execução</a:t>
            </a:r>
          </a:p>
          <a:p>
            <a:pPr lvl="2"/>
            <a:r>
              <a:rPr lang="pt-BR" b="1" dirty="0"/>
              <a:t>guided</a:t>
            </a:r>
            <a:r>
              <a:rPr lang="pt-BR" dirty="0"/>
              <a:t> - começa com pedaços grandes, o tamanho diminui exponencialmente</a:t>
            </a:r>
          </a:p>
          <a:p>
            <a:pPr lvl="2"/>
            <a:r>
              <a:rPr lang="pt-BR" dirty="0"/>
              <a:t>Ex Windows:  </a:t>
            </a:r>
            <a:r>
              <a:rPr lang="pt-BR" i="1" dirty="0"/>
              <a:t>set OMP_SCHEDULE "dynamic, 4"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Contruções</a:t>
            </a:r>
            <a:r>
              <a:rPr lang="en-US" dirty="0"/>
              <a:t> do </a:t>
            </a:r>
            <a:r>
              <a:rPr lang="en-US" dirty="0" err="1"/>
              <a:t>openmp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Diretivas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Compilação</a:t>
            </a:r>
            <a:r>
              <a:rPr lang="en-US" dirty="0"/>
              <a:t> </a:t>
            </a:r>
            <a:r>
              <a:rPr lang="en-US" dirty="0" err="1"/>
              <a:t>Condicional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ifdef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_OPENMP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#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endif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Formato</a:t>
            </a:r>
            <a:r>
              <a:rPr lang="en-US" dirty="0"/>
              <a:t> das </a:t>
            </a:r>
            <a:r>
              <a:rPr lang="en-US" dirty="0" err="1"/>
              <a:t>Diretivas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>
                <a:solidFill>
                  <a:srgbClr val="FF0000"/>
                </a:solidFill>
              </a:rPr>
              <a:t>sentinela</a:t>
            </a:r>
            <a:r>
              <a:rPr lang="en-US" sz="2400" dirty="0"/>
              <a:t> </a:t>
            </a:r>
            <a:r>
              <a:rPr lang="en-US" sz="2400" dirty="0" err="1"/>
              <a:t>nome_da_diretiva</a:t>
            </a:r>
            <a:r>
              <a:rPr lang="en-US" sz="2400" dirty="0"/>
              <a:t> [</a:t>
            </a:r>
            <a:r>
              <a:rPr lang="en-US" sz="2400" dirty="0" err="1"/>
              <a:t>clausula</a:t>
            </a:r>
            <a:r>
              <a:rPr lang="en-US" sz="2400" dirty="0"/>
              <a:t> [[,] </a:t>
            </a:r>
            <a:r>
              <a:rPr lang="en-US" sz="2400" dirty="0" err="1"/>
              <a:t>clausula</a:t>
            </a:r>
            <a:r>
              <a:rPr lang="en-US" sz="2400" dirty="0"/>
              <a:t> …]</a:t>
            </a:r>
          </a:p>
          <a:p>
            <a:pPr>
              <a:buNone/>
            </a:pPr>
            <a:endParaRPr lang="en-US" sz="2400" dirty="0"/>
          </a:p>
          <a:p>
            <a:r>
              <a:rPr lang="en-US" dirty="0" err="1"/>
              <a:t>Diretivas</a:t>
            </a:r>
            <a:r>
              <a:rPr lang="en-US" dirty="0"/>
              <a:t> </a:t>
            </a:r>
            <a:r>
              <a:rPr lang="en-US" dirty="0" err="1"/>
              <a:t>devem</a:t>
            </a:r>
            <a:r>
              <a:rPr lang="en-US" dirty="0"/>
              <a:t> ser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minúsculas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 </a:t>
            </a:r>
          </a:p>
          <a:p>
            <a:pPr lvl="1"/>
            <a:r>
              <a:rPr lang="en-US" dirty="0" err="1"/>
              <a:t>Em</a:t>
            </a:r>
            <a:r>
              <a:rPr lang="en-US" dirty="0"/>
              <a:t> Fortran,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importa</a:t>
            </a:r>
            <a:endParaRPr lang="en-US" dirty="0"/>
          </a:p>
          <a:p>
            <a:r>
              <a:rPr lang="en-US" dirty="0" err="1"/>
              <a:t>Cláusulas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separadas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virgulas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espaços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branco</a:t>
            </a:r>
            <a:endParaRPr lang="en-US" dirty="0"/>
          </a:p>
          <a:p>
            <a:r>
              <a:rPr lang="en-US" dirty="0" err="1"/>
              <a:t>Sentinelas</a:t>
            </a:r>
            <a:endParaRPr lang="en-US" dirty="0"/>
          </a:p>
          <a:p>
            <a:pPr lvl="1"/>
            <a:r>
              <a:rPr lang="en-US" dirty="0"/>
              <a:t>C/C++: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 err="1">
                <a:solidFill>
                  <a:srgbClr val="FF0000"/>
                </a:solidFill>
              </a:rPr>
              <a:t>pragma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omp</a:t>
            </a:r>
            <a:r>
              <a:rPr lang="en-US" dirty="0"/>
              <a:t> { … }</a:t>
            </a:r>
          </a:p>
          <a:p>
            <a:pPr lvl="1"/>
            <a:r>
              <a:rPr lang="en-US" dirty="0"/>
              <a:t>Fortran: !$</a:t>
            </a:r>
            <a:r>
              <a:rPr lang="en-US" dirty="0" err="1"/>
              <a:t>omp</a:t>
            </a:r>
            <a:r>
              <a:rPr lang="en-US" dirty="0"/>
              <a:t> / </a:t>
            </a:r>
            <a:r>
              <a:rPr lang="en-US" dirty="0" err="1"/>
              <a:t>c$omp</a:t>
            </a:r>
            <a:r>
              <a:rPr lang="en-US" dirty="0"/>
              <a:t> / *$</a:t>
            </a:r>
            <a:r>
              <a:rPr lang="en-US" dirty="0" err="1"/>
              <a:t>omp</a:t>
            </a:r>
            <a:endParaRPr lang="pt-B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Construção</a:t>
            </a:r>
            <a:r>
              <a:rPr lang="en-US" dirty="0"/>
              <a:t>: </a:t>
            </a:r>
            <a:r>
              <a:rPr lang="en-US" dirty="0" err="1"/>
              <a:t>Região</a:t>
            </a:r>
            <a:r>
              <a:rPr lang="en-US" dirty="0"/>
              <a:t> </a:t>
            </a:r>
            <a:r>
              <a:rPr lang="en-US" dirty="0" err="1"/>
              <a:t>Paralela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#</a:t>
            </a:r>
            <a:r>
              <a:rPr lang="en-US" dirty="0" err="1"/>
              <a:t>pragma</a:t>
            </a:r>
            <a:r>
              <a:rPr lang="en-US" dirty="0"/>
              <a:t> </a:t>
            </a:r>
            <a:r>
              <a:rPr lang="en-US" dirty="0" err="1"/>
              <a:t>omp</a:t>
            </a:r>
            <a:r>
              <a:rPr lang="en-US" dirty="0"/>
              <a:t> parallel [</a:t>
            </a:r>
            <a:r>
              <a:rPr lang="en-US" dirty="0" err="1"/>
              <a:t>clausulas</a:t>
            </a:r>
            <a:r>
              <a:rPr lang="en-US" dirty="0"/>
              <a:t>]</a:t>
            </a:r>
          </a:p>
          <a:p>
            <a:pPr lvl="1">
              <a:buNone/>
            </a:pPr>
            <a:r>
              <a:rPr lang="en-US" dirty="0" err="1"/>
              <a:t>Bloco</a:t>
            </a:r>
            <a:r>
              <a:rPr lang="en-US" dirty="0"/>
              <a:t> </a:t>
            </a:r>
            <a:r>
              <a:rPr lang="en-US" dirty="0" err="1"/>
              <a:t>estruturado</a:t>
            </a:r>
            <a:endParaRPr lang="en-US" dirty="0"/>
          </a:p>
          <a:p>
            <a:endParaRPr lang="en-US" dirty="0"/>
          </a:p>
          <a:p>
            <a:r>
              <a:rPr lang="pt-BR" dirty="0"/>
              <a:t>Todo o código do bloco abaixo a diretiva se repete em todos os threads</a:t>
            </a:r>
          </a:p>
          <a:p>
            <a:r>
              <a:rPr lang="pt-BR" dirty="0"/>
              <a:t>Cada thread tem acesso a todos os dados definidos no programa</a:t>
            </a:r>
          </a:p>
          <a:p>
            <a:r>
              <a:rPr lang="pt-BR" dirty="0"/>
              <a:t>Barreira implícita no final da região paralela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Loops </a:t>
            </a:r>
            <a:r>
              <a:rPr lang="en-US" dirty="0" err="1"/>
              <a:t>Paralelizáveis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800" dirty="0"/>
              <a:t>#pragma omp parallel for</a:t>
            </a:r>
          </a:p>
          <a:p>
            <a:pPr>
              <a:buNone/>
            </a:pPr>
            <a:endParaRPr lang="pt-BR" sz="2800" dirty="0"/>
          </a:p>
          <a:p>
            <a:r>
              <a:rPr lang="pt-BR" sz="2800" dirty="0"/>
              <a:t>Combina construção paralela com compartilhamento de trabalho</a:t>
            </a:r>
          </a:p>
          <a:p>
            <a:r>
              <a:rPr lang="pt-BR" sz="2800" dirty="0"/>
              <a:t>Conveniência</a:t>
            </a:r>
          </a:p>
          <a:p>
            <a:r>
              <a:rPr lang="pt-BR" sz="2800" dirty="0"/>
              <a:t>A Construção mais comum do OpenMP é o </a:t>
            </a:r>
            <a:r>
              <a:rPr lang="pt-BR" sz="2800" i="1" dirty="0"/>
              <a:t>parallel for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: Comp. </a:t>
            </a:r>
            <a:r>
              <a:rPr lang="en-US" dirty="0" err="1"/>
              <a:t>Paralelo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CDCDC4-3B6C-41E4-8A5E-C82E1DC12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608" y="1464082"/>
            <a:ext cx="6467457" cy="534929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pt-BR" sz="4300" b="0" i="0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Restrições em loops paralelos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40" y="1447800"/>
            <a:ext cx="7602048" cy="48006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kumimoji="0" lang="pt-BR" sz="4300" b="0" i="0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O vetor deve ser de tamanho fixo</a:t>
            </a:r>
          </a:p>
          <a:p>
            <a:r>
              <a:rPr kumimoji="0" lang="pt-BR" sz="4300" b="0" i="0" kern="1200" dirty="0" err="1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While</a:t>
            </a:r>
            <a:r>
              <a:rPr kumimoji="0" lang="pt-BR" sz="4300" b="0" i="0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pode não servir</a:t>
            </a:r>
          </a:p>
          <a:p>
            <a:pPr lvl="0"/>
            <a:r>
              <a:rPr kumimoji="0" lang="pt-BR" sz="4300" b="0" i="0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Deve-se concluir todas as iterações do loop</a:t>
            </a:r>
          </a:p>
          <a:p>
            <a:pPr lvl="1"/>
            <a:r>
              <a:rPr kumimoji="0" lang="pt-BR" sz="3900" b="0" i="0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não pode usar construções de saída (break, go to, continue</a:t>
            </a:r>
            <a:r>
              <a:rPr kumimoji="0" lang="pt-BR" sz="3900" b="0" i="0" kern="1200" baseline="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)</a:t>
            </a:r>
            <a:endParaRPr kumimoji="0" lang="pt-BR" sz="3900" b="0" i="0" kern="12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2"/>
            <a:r>
              <a:rPr kumimoji="0" lang="pt-BR" sz="3500" b="0" i="0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exceção - a execução pode ser encerrada</a:t>
            </a:r>
            <a:r>
              <a:rPr kumimoji="0" lang="pt-BR" sz="3500" b="0" i="0" kern="1200" baseline="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 usando exit </a:t>
            </a:r>
            <a:r>
              <a:rPr kumimoji="0" lang="pt-BR" sz="3500" b="0" i="0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em C / C ++</a:t>
            </a:r>
            <a:endParaRPr lang="pt-B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sz="2800" dirty="0"/>
              <a:t>#pragma omp sections [clausula]</a:t>
            </a:r>
          </a:p>
          <a:p>
            <a:pPr>
              <a:buNone/>
            </a:pPr>
            <a:r>
              <a:rPr lang="en-US" sz="2800" dirty="0"/>
              <a:t>{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pt-BR" sz="2800" dirty="0"/>
              <a:t>#pragma omp section</a:t>
            </a:r>
          </a:p>
          <a:p>
            <a:pPr>
              <a:buNone/>
            </a:pPr>
            <a:r>
              <a:rPr lang="en-US" sz="2800" dirty="0"/>
              <a:t>	{</a:t>
            </a:r>
          </a:p>
          <a:p>
            <a:pPr>
              <a:buNone/>
            </a:pPr>
            <a:r>
              <a:rPr lang="en-US" sz="2800" dirty="0"/>
              <a:t>		[</a:t>
            </a:r>
            <a:r>
              <a:rPr lang="en-US" sz="2800" dirty="0" err="1"/>
              <a:t>codigo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a </a:t>
            </a:r>
            <a:r>
              <a:rPr lang="en-US" sz="2800" dirty="0" err="1"/>
              <a:t>seção</a:t>
            </a:r>
            <a:r>
              <a:rPr lang="en-US" sz="2800" dirty="0"/>
              <a:t> 1]</a:t>
            </a:r>
          </a:p>
          <a:p>
            <a:pPr>
              <a:buNone/>
            </a:pPr>
            <a:r>
              <a:rPr lang="en-US" sz="2800" dirty="0"/>
              <a:t>	}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pt-BR" sz="2800" dirty="0"/>
              <a:t>#pragma omp section</a:t>
            </a:r>
          </a:p>
          <a:p>
            <a:pPr>
              <a:buNone/>
            </a:pPr>
            <a:r>
              <a:rPr lang="en-US" sz="2800" dirty="0"/>
              <a:t>	{</a:t>
            </a:r>
          </a:p>
          <a:p>
            <a:pPr>
              <a:buNone/>
            </a:pPr>
            <a:r>
              <a:rPr lang="en-US" sz="2800" dirty="0"/>
              <a:t>		[</a:t>
            </a:r>
            <a:r>
              <a:rPr lang="en-US" sz="2800" dirty="0" err="1"/>
              <a:t>codigo</a:t>
            </a:r>
            <a:r>
              <a:rPr lang="en-US" sz="2800" dirty="0"/>
              <a:t> </a:t>
            </a:r>
            <a:r>
              <a:rPr lang="en-US" sz="2800" dirty="0" err="1"/>
              <a:t>para</a:t>
            </a:r>
            <a:r>
              <a:rPr lang="en-US" sz="2800" dirty="0"/>
              <a:t> a </a:t>
            </a:r>
            <a:r>
              <a:rPr lang="en-US" sz="2800" dirty="0" err="1"/>
              <a:t>seção</a:t>
            </a:r>
            <a:r>
              <a:rPr lang="en-US" sz="2800" dirty="0"/>
              <a:t> 2]</a:t>
            </a:r>
          </a:p>
          <a:p>
            <a:pPr>
              <a:buNone/>
            </a:pPr>
            <a:r>
              <a:rPr lang="en-US" sz="2800" dirty="0"/>
              <a:t>	}</a:t>
            </a:r>
            <a:endParaRPr lang="pt-BR" sz="2800" dirty="0"/>
          </a:p>
          <a:p>
            <a:pPr>
              <a:buNone/>
            </a:pPr>
            <a:r>
              <a:rPr lang="pt-BR" sz="2800" dirty="0"/>
              <a:t>}</a:t>
            </a:r>
          </a:p>
          <a:p>
            <a:r>
              <a:rPr lang="en-US" sz="2800" dirty="0" err="1"/>
              <a:t>Seções</a:t>
            </a:r>
            <a:r>
              <a:rPr lang="en-US" sz="2800" dirty="0"/>
              <a:t> </a:t>
            </a:r>
            <a:r>
              <a:rPr lang="en-US" sz="2800" dirty="0" err="1"/>
              <a:t>concorrentes</a:t>
            </a:r>
            <a:r>
              <a:rPr lang="en-US" sz="2800" dirty="0"/>
              <a:t> de </a:t>
            </a:r>
            <a:r>
              <a:rPr lang="en-US" sz="2800" dirty="0" err="1"/>
              <a:t>código</a:t>
            </a:r>
            <a:r>
              <a:rPr lang="en-US" sz="2800" dirty="0"/>
              <a:t> </a:t>
            </a:r>
            <a:r>
              <a:rPr lang="en-US" sz="2800" dirty="0" err="1"/>
              <a:t>distribuidas</a:t>
            </a:r>
            <a:r>
              <a:rPr lang="en-US" sz="2800" dirty="0"/>
              <a:t> entre </a:t>
            </a:r>
            <a:r>
              <a:rPr lang="en-US" sz="2800" dirty="0" err="1"/>
              <a:t>os</a:t>
            </a:r>
            <a:r>
              <a:rPr lang="en-US" sz="2800" dirty="0"/>
              <a:t> threads</a:t>
            </a:r>
            <a:endParaRPr lang="pt-BR" sz="2800" dirty="0"/>
          </a:p>
          <a:p>
            <a:pPr>
              <a:buNone/>
            </a:pPr>
            <a:endParaRPr lang="pt-B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o OpenMP 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OpenMP?</a:t>
            </a:r>
          </a:p>
          <a:p>
            <a:r>
              <a:rPr lang="pt-BR" dirty="0"/>
              <a:t>Modelo de execução Fork-Join </a:t>
            </a:r>
          </a:p>
          <a:p>
            <a:r>
              <a:rPr lang="pt-BR" dirty="0"/>
              <a:t>Como funciona?</a:t>
            </a:r>
          </a:p>
          <a:p>
            <a:pPr lvl="1"/>
            <a:r>
              <a:rPr lang="pt-BR" dirty="0"/>
              <a:t>OpenMP versus Threads</a:t>
            </a:r>
          </a:p>
          <a:p>
            <a:pPr lvl="1"/>
            <a:r>
              <a:rPr lang="pt-BR" dirty="0"/>
              <a:t>OpenMP versus MPI</a:t>
            </a:r>
          </a:p>
          <a:p>
            <a:r>
              <a:rPr lang="pt-BR" dirty="0"/>
              <a:t>Componentes do OpenMP</a:t>
            </a:r>
          </a:p>
          <a:p>
            <a:pPr lvl="1"/>
            <a:r>
              <a:rPr lang="pt-BR" dirty="0"/>
              <a:t>Diretivas de Compilação</a:t>
            </a:r>
          </a:p>
          <a:p>
            <a:pPr lvl="1"/>
            <a:r>
              <a:rPr lang="pt-BR" dirty="0"/>
              <a:t>Bibliotecas</a:t>
            </a:r>
          </a:p>
          <a:p>
            <a:pPr lvl="1"/>
            <a:r>
              <a:rPr lang="pt-BR" dirty="0"/>
              <a:t>Variáveis de Ambiente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dirty="0" err="1"/>
              <a:t>Seções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F2BC601-A5A0-4DB7-A816-9DE0BE962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395562"/>
            <a:ext cx="8075113" cy="531159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pt-BR" sz="2800" dirty="0"/>
              <a:t>#pragma omp single [clausula] ...</a:t>
            </a:r>
          </a:p>
          <a:p>
            <a:pPr>
              <a:buNone/>
            </a:pPr>
            <a:r>
              <a:rPr lang="en-US" sz="2800" dirty="0"/>
              <a:t>{</a:t>
            </a:r>
          </a:p>
          <a:p>
            <a:pPr>
              <a:buNone/>
            </a:pPr>
            <a:r>
              <a:rPr lang="en-US" sz="2800" dirty="0"/>
              <a:t>	[</a:t>
            </a:r>
            <a:r>
              <a:rPr lang="en-US" sz="2800" dirty="0" err="1"/>
              <a:t>codigo</a:t>
            </a:r>
            <a:r>
              <a:rPr lang="en-US" sz="2800" dirty="0"/>
              <a:t>]</a:t>
            </a:r>
          </a:p>
          <a:p>
            <a:pPr>
              <a:buNone/>
            </a:pPr>
            <a:r>
              <a:rPr lang="pt-BR" sz="2800" dirty="0"/>
              <a:t>}</a:t>
            </a:r>
          </a:p>
          <a:p>
            <a:r>
              <a:rPr lang="pt-BR" sz="2800" dirty="0"/>
              <a:t>Define o código serial em uma região paralela</a:t>
            </a:r>
          </a:p>
          <a:p>
            <a:r>
              <a:rPr lang="pt-BR" sz="2800" dirty="0"/>
              <a:t>Um único thread (qualquer) executa o código</a:t>
            </a:r>
          </a:p>
          <a:p>
            <a:r>
              <a:rPr lang="pt-BR" sz="2800" dirty="0"/>
              <a:t>Nenhuma barreira implícita no início da construção</a:t>
            </a:r>
          </a:p>
          <a:p>
            <a:r>
              <a:rPr lang="pt-BR" sz="2800" dirty="0"/>
              <a:t>O uso comum é para a realização de operações de E / 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: Simples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299F399-1CF7-4450-9420-260F9940A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33662"/>
            <a:ext cx="7928063" cy="481967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: Simples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6326BC-B464-47A1-AD32-ADA5FABE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417638"/>
            <a:ext cx="5256584" cy="506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67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ESCOPO DE DADOS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Escopo</a:t>
            </a:r>
            <a:r>
              <a:rPr lang="en-US" dirty="0"/>
              <a:t> de dados: O </a:t>
            </a:r>
            <a:r>
              <a:rPr lang="en-US" dirty="0" err="1"/>
              <a:t>que</a:t>
            </a:r>
            <a:r>
              <a:rPr lang="en-US" dirty="0"/>
              <a:t> é 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As fontes mais comum de erros na prog.  de memória compartilhada são:</a:t>
            </a:r>
          </a:p>
          <a:p>
            <a:pPr lvl="1"/>
            <a:r>
              <a:rPr lang="pt-BR" dirty="0"/>
              <a:t>Compartilhamento de variáveis não-intencional</a:t>
            </a:r>
          </a:p>
          <a:p>
            <a:pPr lvl="1"/>
            <a:r>
              <a:rPr lang="pt-BR" dirty="0"/>
              <a:t>Privatização de variáveis que precisam ser compartilhadas</a:t>
            </a:r>
          </a:p>
          <a:p>
            <a:r>
              <a:rPr lang="pt-BR" dirty="0"/>
              <a:t>Determinar se as variáveis devem ser compartilhadas ou privadas é a chave para a correção do programa paralelo</a:t>
            </a:r>
            <a:br>
              <a:rPr lang="pt-BR" dirty="0"/>
            </a:br>
            <a:r>
              <a:rPr lang="pt-BR" dirty="0"/>
              <a:t>e desempenho</a:t>
            </a:r>
          </a:p>
          <a:p>
            <a:pPr lvl="1"/>
            <a:r>
              <a:rPr lang="pt-BR" dirty="0"/>
              <a:t>Parte mais difícil da programação OpenMP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Escopo</a:t>
            </a:r>
            <a:r>
              <a:rPr lang="en-US" dirty="0"/>
              <a:t> de dados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Cada variável tem um escopo privado ou compartilhado</a:t>
            </a:r>
          </a:p>
          <a:p>
            <a:r>
              <a:rPr lang="pt-BR" dirty="0"/>
              <a:t>As cláusulas de Escopo consiste em:</a:t>
            </a:r>
          </a:p>
          <a:p>
            <a:pPr lvl="1"/>
            <a:r>
              <a:rPr lang="pt-BR" i="1" dirty="0"/>
              <a:t>private</a:t>
            </a:r>
            <a:r>
              <a:rPr lang="pt-BR" dirty="0"/>
              <a:t> e </a:t>
            </a:r>
            <a:r>
              <a:rPr lang="pt-BR" i="1" dirty="0"/>
              <a:t>shared</a:t>
            </a:r>
            <a:r>
              <a:rPr lang="pt-BR" dirty="0"/>
              <a:t> de variáveis específicas</a:t>
            </a:r>
          </a:p>
          <a:p>
            <a:pPr lvl="1"/>
            <a:r>
              <a:rPr lang="pt-BR" i="1" dirty="0" err="1"/>
              <a:t>reduction</a:t>
            </a:r>
            <a:r>
              <a:rPr lang="pt-BR" i="1" dirty="0"/>
              <a:t> </a:t>
            </a:r>
            <a:r>
              <a:rPr lang="pt-BR" dirty="0"/>
              <a:t>identifica explicitamente uma variável de redução</a:t>
            </a:r>
          </a:p>
          <a:p>
            <a:pPr lvl="1"/>
            <a:endParaRPr lang="pt-BR" dirty="0"/>
          </a:p>
          <a:p>
            <a:pPr lvl="1"/>
            <a:r>
              <a:rPr lang="pt-BR" i="1" dirty="0"/>
              <a:t>firstprivate </a:t>
            </a:r>
            <a:r>
              <a:rPr lang="pt-BR" dirty="0"/>
              <a:t>ou</a:t>
            </a:r>
            <a:r>
              <a:rPr lang="pt-BR" i="1" dirty="0"/>
              <a:t> lastprivate</a:t>
            </a:r>
            <a:r>
              <a:rPr lang="pt-BR" dirty="0"/>
              <a:t> para inicialização e</a:t>
            </a:r>
            <a:br>
              <a:rPr lang="pt-BR" dirty="0"/>
            </a:br>
            <a:r>
              <a:rPr lang="pt-BR" dirty="0"/>
              <a:t>finalização das variáveis privatizadas</a:t>
            </a:r>
          </a:p>
          <a:p>
            <a:pPr lvl="1"/>
            <a:r>
              <a:rPr lang="pt-BR" i="1" dirty="0"/>
              <a:t>default:  muda </a:t>
            </a:r>
            <a:r>
              <a:rPr lang="pt-BR" dirty="0"/>
              <a:t>regras padrão quando as variáveis são implicitamente definidas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Escopo</a:t>
            </a:r>
            <a:r>
              <a:rPr lang="en-US" dirty="0"/>
              <a:t> </a:t>
            </a:r>
            <a:r>
              <a:rPr lang="en-US" dirty="0" err="1"/>
              <a:t>padrão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93568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Se o escopo uma variável em uma região paralela não está explicitamente definido então ela é compartilhada</a:t>
            </a:r>
          </a:p>
          <a:p>
            <a:pPr lvl="1"/>
            <a:r>
              <a:rPr lang="en-US" dirty="0" err="1"/>
              <a:t>Exceto</a:t>
            </a:r>
            <a:r>
              <a:rPr lang="en-US" dirty="0"/>
              <a:t> para </a:t>
            </a:r>
            <a:r>
              <a:rPr lang="en-US" dirty="0" err="1"/>
              <a:t>índices</a:t>
            </a:r>
            <a:r>
              <a:rPr lang="en-US" dirty="0"/>
              <a:t> de </a:t>
            </a:r>
            <a:r>
              <a:rPr lang="en-US" dirty="0" err="1"/>
              <a:t>laços</a:t>
            </a:r>
            <a:r>
              <a:rPr lang="en-US" dirty="0"/>
              <a:t> </a:t>
            </a:r>
            <a:r>
              <a:rPr lang="en-US" b="1" dirty="0"/>
              <a:t>parallel for</a:t>
            </a:r>
          </a:p>
          <a:p>
            <a:pPr lvl="1"/>
            <a:endParaRPr lang="pt-BR" b="1" dirty="0"/>
          </a:p>
          <a:p>
            <a:r>
              <a:rPr lang="pt-BR" dirty="0"/>
              <a:t>O comportamento compartilhado é correto se a variável é apenas lida, mas não é modificada</a:t>
            </a:r>
          </a:p>
          <a:p>
            <a:endParaRPr lang="pt-BR" dirty="0"/>
          </a:p>
          <a:p>
            <a:r>
              <a:rPr lang="pt-BR" dirty="0"/>
              <a:t>Se a variável for atribuída nas regiões paralelas, então é necessário</a:t>
            </a:r>
          </a:p>
          <a:p>
            <a:pPr lvl="1"/>
            <a:r>
              <a:rPr lang="pt-BR" dirty="0"/>
              <a:t>Acertar o escopo explicitamente</a:t>
            </a:r>
          </a:p>
          <a:p>
            <a:pPr lvl="1"/>
            <a:r>
              <a:rPr lang="pt-BR" dirty="0"/>
              <a:t>Adicionar sincronização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Escopo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8721" y="2271713"/>
            <a:ext cx="7863768" cy="3317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59632" y="1591816"/>
            <a:ext cx="7498080" cy="757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INCONSISTENTE	   CONSISTENTE</a:t>
            </a:r>
            <a:endParaRPr lang="pt-B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 de </a:t>
            </a:r>
            <a:r>
              <a:rPr lang="en-US" dirty="0" err="1"/>
              <a:t>Escopo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59632" y="1591816"/>
            <a:ext cx="7498080" cy="75706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RUIM			      BOM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9EDDE54-D46A-4CCE-8FF6-FE2D4DF8B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69" y="2303909"/>
            <a:ext cx="7698455" cy="414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1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 que é o OpenMP 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 de programação paralela de memória compartilhada padronizada</a:t>
            </a:r>
          </a:p>
          <a:p>
            <a:r>
              <a:rPr lang="pt-BR" dirty="0"/>
              <a:t>Oferece portabilidade entre plataformas</a:t>
            </a:r>
          </a:p>
          <a:p>
            <a:r>
              <a:rPr lang="pt-BR" dirty="0"/>
              <a:t>Só é útil para os sistemas de memória compartilhada</a:t>
            </a:r>
          </a:p>
          <a:p>
            <a:r>
              <a:rPr lang="pt-BR" dirty="0"/>
              <a:t>Permite paralelismo incremental por diretivas</a:t>
            </a:r>
          </a:p>
          <a:p>
            <a:r>
              <a:rPr lang="pt-BR" dirty="0"/>
              <a:t>Utiliza diretivas, variáveis de ambiente, chamadas à biblioteca própria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Escopo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Uma variável individual pode aparecer no máximo em uma única cláusula de escopo</a:t>
            </a:r>
          </a:p>
          <a:p>
            <a:r>
              <a:rPr lang="pt-BR" dirty="0"/>
              <a:t>Variável a ter seu escopo definido deve se referir a um objeto inteiro, e não uma parte de um objeto</a:t>
            </a:r>
          </a:p>
          <a:p>
            <a:pPr lvl="1"/>
            <a:r>
              <a:rPr lang="pt-BR" dirty="0"/>
              <a:t>Não é possível definir o escopo de um elemento de uma matriz ou um campo de uma estrutura</a:t>
            </a:r>
          </a:p>
          <a:p>
            <a:r>
              <a:rPr lang="pt-BR" dirty="0"/>
              <a:t>Válido para estruturas C ou classes C++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Cláusulas</a:t>
            </a:r>
            <a:r>
              <a:rPr lang="en-US" dirty="0"/>
              <a:t> de </a:t>
            </a:r>
            <a:r>
              <a:rPr lang="en-US" dirty="0" err="1"/>
              <a:t>Escopo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Compartilhado:  shared (varlist)</a:t>
            </a:r>
          </a:p>
          <a:p>
            <a:pPr lvl="1"/>
            <a:r>
              <a:rPr lang="pt-BR" dirty="0"/>
              <a:t>Declara variáveis que têm uma localização de memória única e comum para todos os threads</a:t>
            </a:r>
          </a:p>
          <a:p>
            <a:pPr lvl="1"/>
            <a:r>
              <a:rPr lang="pt-BR" dirty="0"/>
              <a:t>Todos os threads acessam a mesma posição de memória, assim o acesso deve ser cuidadosamente controlado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Cláusulas</a:t>
            </a:r>
            <a:r>
              <a:rPr lang="en-US" dirty="0"/>
              <a:t> de </a:t>
            </a:r>
            <a:r>
              <a:rPr lang="en-US" dirty="0" err="1"/>
              <a:t>Escopo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fontScale="92500"/>
          </a:bodyPr>
          <a:lstStyle/>
          <a:p>
            <a:r>
              <a:rPr lang="pt-BR" dirty="0"/>
              <a:t>Privado: private (varlist)</a:t>
            </a:r>
          </a:p>
          <a:p>
            <a:pPr lvl="1"/>
            <a:r>
              <a:rPr lang="pt-BR" dirty="0"/>
              <a:t>Declara variáveis para que cada thread tenha sua própria cópia</a:t>
            </a:r>
          </a:p>
          <a:p>
            <a:pPr lvl="1"/>
            <a:r>
              <a:rPr lang="pt-BR" dirty="0"/>
              <a:t>Variáveis privadas só existem na região paralela</a:t>
            </a:r>
          </a:p>
          <a:p>
            <a:pPr lvl="1"/>
            <a:r>
              <a:rPr lang="pt-BR" dirty="0"/>
              <a:t>O valor é indefinido no início da região paralela</a:t>
            </a:r>
          </a:p>
          <a:p>
            <a:pPr lvl="1"/>
            <a:r>
              <a:rPr lang="pt-BR" dirty="0"/>
              <a:t>O valor é indefinido após o final da região paralela</a:t>
            </a:r>
          </a:p>
          <a:p>
            <a:pPr lvl="1"/>
            <a:r>
              <a:rPr lang="en-US" dirty="0" err="1"/>
              <a:t>Obs</a:t>
            </a:r>
            <a:r>
              <a:rPr lang="en-US" dirty="0"/>
              <a:t>: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determinar</a:t>
            </a:r>
            <a:r>
              <a:rPr lang="en-US" dirty="0"/>
              <a:t> o </a:t>
            </a:r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variável</a:t>
            </a:r>
            <a:r>
              <a:rPr lang="en-US" dirty="0"/>
              <a:t> antes de </a:t>
            </a:r>
            <a:r>
              <a:rPr lang="en-US" dirty="0" err="1"/>
              <a:t>entrar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região</a:t>
            </a:r>
            <a:r>
              <a:rPr lang="en-US" dirty="0"/>
              <a:t> </a:t>
            </a:r>
            <a:r>
              <a:rPr lang="en-US" dirty="0" err="1"/>
              <a:t>paralela</a:t>
            </a:r>
            <a:endParaRPr lang="en-US" dirty="0"/>
          </a:p>
          <a:p>
            <a:pPr lvl="2"/>
            <a:r>
              <a:rPr lang="en-US" dirty="0" err="1"/>
              <a:t>Tipos</a:t>
            </a:r>
            <a:r>
              <a:rPr lang="en-US" dirty="0"/>
              <a:t> </a:t>
            </a:r>
            <a:r>
              <a:rPr lang="en-US" dirty="0" err="1"/>
              <a:t>primitivos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vetores</a:t>
            </a:r>
            <a:r>
              <a:rPr lang="en-US" dirty="0"/>
              <a:t> </a:t>
            </a:r>
            <a:r>
              <a:rPr lang="en-US" dirty="0" err="1"/>
              <a:t>alocados</a:t>
            </a:r>
            <a:r>
              <a:rPr lang="en-US" dirty="0"/>
              <a:t> </a:t>
            </a:r>
            <a:r>
              <a:rPr lang="en-US" dirty="0" err="1"/>
              <a:t>estaticamente</a:t>
            </a:r>
            <a:endParaRPr lang="en-US" dirty="0"/>
          </a:p>
          <a:p>
            <a:pPr lvl="3"/>
            <a:r>
              <a:rPr lang="en-US" dirty="0"/>
              <a:t>Nada de malloc (C) </a:t>
            </a:r>
            <a:r>
              <a:rPr lang="en-US" dirty="0" err="1"/>
              <a:t>ou</a:t>
            </a:r>
            <a:r>
              <a:rPr lang="en-US" dirty="0"/>
              <a:t> new (C++)</a:t>
            </a:r>
            <a:endParaRPr lang="pt-B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Cláusulas</a:t>
            </a:r>
            <a:r>
              <a:rPr lang="en-US" dirty="0"/>
              <a:t> de </a:t>
            </a:r>
            <a:r>
              <a:rPr lang="en-US" dirty="0" err="1"/>
              <a:t>Escopo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Redução (redn_oper: varlist) </a:t>
            </a:r>
          </a:p>
          <a:p>
            <a:pPr lvl="1"/>
            <a:r>
              <a:rPr lang="pt-BR" dirty="0"/>
              <a:t>Declara que uma variável escalar estará envolvida em uma operação de redução</a:t>
            </a:r>
          </a:p>
          <a:p>
            <a:pPr lvl="1"/>
            <a:r>
              <a:rPr lang="pt-BR" dirty="0"/>
              <a:t>Em Fortran, os operadores de redução podem ser +, *, -, AND, OR, EQV, NEQV, MAX, MIN, I e IOR, IEOR...</a:t>
            </a:r>
          </a:p>
          <a:p>
            <a:pPr lvl="1"/>
            <a:r>
              <a:rPr lang="pt-BR" dirty="0"/>
              <a:t>Em C / C + +, os operadores de redução pode ser +, *, -, &amp;, |, ^, &amp; &amp;, | |</a:t>
            </a:r>
            <a:br>
              <a:rPr lang="pt-BR" dirty="0"/>
            </a:br>
            <a:endParaRPr lang="pt-B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</a:t>
            </a:r>
            <a:r>
              <a:rPr lang="en-US" dirty="0"/>
              <a:t>: </a:t>
            </a:r>
            <a:r>
              <a:rPr lang="en-US" dirty="0" err="1"/>
              <a:t>Redução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643050"/>
            <a:ext cx="781526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233531-7CFE-44A2-A545-898CD93B8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230" y="4591155"/>
            <a:ext cx="7854050" cy="157593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Cláusulas</a:t>
            </a:r>
            <a:r>
              <a:rPr lang="en-US" dirty="0"/>
              <a:t> de </a:t>
            </a:r>
            <a:r>
              <a:rPr lang="en-US" dirty="0" err="1"/>
              <a:t>Escopo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Primeira privada: firstprivate (varlist)</a:t>
            </a:r>
          </a:p>
          <a:p>
            <a:pPr lvl="1"/>
            <a:r>
              <a:rPr lang="pt-BR" dirty="0"/>
              <a:t>Declara variáveis para que cada thread tenha a sua própria cópia </a:t>
            </a:r>
          </a:p>
          <a:p>
            <a:pPr lvl="1"/>
            <a:r>
              <a:rPr lang="pt-BR" dirty="0"/>
              <a:t>A cópia de cada thread é inicializada com o valor do thread mestre antes de entrar no loop</a:t>
            </a:r>
          </a:p>
          <a:p>
            <a:pPr lvl="1"/>
            <a:r>
              <a:rPr lang="pt-BR" dirty="0"/>
              <a:t>Pode ser mais eficiente do que declarar algumas variáveis a serem compartilhadas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Clausulas</a:t>
            </a:r>
            <a:r>
              <a:rPr lang="en-US" dirty="0"/>
              <a:t> de </a:t>
            </a:r>
            <a:r>
              <a:rPr lang="en-US" dirty="0" err="1"/>
              <a:t>Escopo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Última privada: lastprivate (varlist)</a:t>
            </a:r>
          </a:p>
          <a:p>
            <a:pPr lvl="1"/>
            <a:r>
              <a:rPr lang="pt-BR" dirty="0"/>
              <a:t>Carrega variáveis do thread mestre com o último valor definido pela última iteração do loop</a:t>
            </a:r>
          </a:p>
          <a:p>
            <a:pPr lvl="1"/>
            <a:r>
              <a:rPr lang="pt-BR" dirty="0"/>
              <a:t>Se você não faz a última iteração, o comportamento é indefinido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Cláusulas</a:t>
            </a:r>
            <a:r>
              <a:rPr lang="en-US" dirty="0"/>
              <a:t> de </a:t>
            </a:r>
            <a:r>
              <a:rPr lang="en-US" dirty="0" err="1"/>
              <a:t>Escopo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b="1" dirty="0"/>
              <a:t>DEFAULT:</a:t>
            </a:r>
          </a:p>
          <a:p>
            <a:pPr lvl="1"/>
            <a:r>
              <a:rPr lang="pt-BR" dirty="0"/>
              <a:t>Sintaxe: default(shared|none)</a:t>
            </a:r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default (private) </a:t>
            </a:r>
            <a:r>
              <a:rPr lang="en-US" dirty="0" err="1"/>
              <a:t>devido</a:t>
            </a:r>
            <a:r>
              <a:rPr lang="en-US" dirty="0"/>
              <a:t> a </a:t>
            </a:r>
            <a:r>
              <a:rPr lang="en-US" dirty="0" err="1"/>
              <a:t>requisitos</a:t>
            </a:r>
            <a:r>
              <a:rPr lang="en-US" dirty="0"/>
              <a:t> das </a:t>
            </a:r>
            <a:r>
              <a:rPr lang="en-US" dirty="0" err="1"/>
              <a:t>funções</a:t>
            </a:r>
            <a:r>
              <a:rPr lang="en-US" dirty="0"/>
              <a:t> do </a:t>
            </a:r>
            <a:r>
              <a:rPr lang="en-US" dirty="0" err="1"/>
              <a:t>próprio</a:t>
            </a:r>
            <a:r>
              <a:rPr lang="en-US" dirty="0"/>
              <a:t> </a:t>
            </a:r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 err="1"/>
              <a:t>Muda</a:t>
            </a:r>
            <a:r>
              <a:rPr lang="en-US" dirty="0"/>
              <a:t> o </a:t>
            </a:r>
            <a:r>
              <a:rPr lang="en-US" dirty="0" err="1"/>
              <a:t>escopo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cujo</a:t>
            </a:r>
            <a:r>
              <a:rPr lang="en-US" dirty="0"/>
              <a:t> </a:t>
            </a:r>
            <a:r>
              <a:rPr lang="en-US" dirty="0" err="1"/>
              <a:t>escopo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definido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das </a:t>
            </a:r>
            <a:r>
              <a:rPr lang="en-US" dirty="0" err="1"/>
              <a:t>cláusulas</a:t>
            </a:r>
            <a:r>
              <a:rPr lang="en-US" dirty="0"/>
              <a:t> </a:t>
            </a:r>
            <a:r>
              <a:rPr lang="en-US" dirty="0" err="1"/>
              <a:t>acima</a:t>
            </a:r>
            <a:endParaRPr lang="en-US" dirty="0"/>
          </a:p>
          <a:p>
            <a:pPr lvl="1"/>
            <a:r>
              <a:rPr lang="en-US" dirty="0"/>
              <a:t>default(none) </a:t>
            </a:r>
            <a:r>
              <a:rPr lang="en-US" dirty="0" err="1"/>
              <a:t>ajuda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de </a:t>
            </a:r>
            <a:r>
              <a:rPr lang="en-US" dirty="0" err="1"/>
              <a:t>escopo</a:t>
            </a:r>
            <a:r>
              <a:rPr lang="en-US" dirty="0"/>
              <a:t> </a:t>
            </a:r>
            <a:r>
              <a:rPr lang="en-US" dirty="0" err="1"/>
              <a:t>forçando</a:t>
            </a:r>
            <a:r>
              <a:rPr lang="en-US" dirty="0"/>
              <a:t> </a:t>
            </a:r>
            <a:r>
              <a:rPr lang="en-US" dirty="0" err="1"/>
              <a:t>definição</a:t>
            </a:r>
            <a:r>
              <a:rPr lang="en-US" dirty="0"/>
              <a:t> </a:t>
            </a:r>
            <a:r>
              <a:rPr lang="en-US" dirty="0" err="1"/>
              <a:t>explícita</a:t>
            </a:r>
            <a:r>
              <a:rPr lang="en-US" dirty="0"/>
              <a:t> do </a:t>
            </a:r>
            <a:r>
              <a:rPr lang="en-US" dirty="0" err="1"/>
              <a:t>escopo</a:t>
            </a:r>
            <a:endParaRPr lang="pt-B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Cláusulas</a:t>
            </a:r>
            <a:r>
              <a:rPr lang="en-US" dirty="0"/>
              <a:t> de </a:t>
            </a:r>
            <a:r>
              <a:rPr lang="en-US" dirty="0" err="1"/>
              <a:t>Escopo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Distribuição: schedule (tipo, bloco) </a:t>
            </a:r>
          </a:p>
          <a:p>
            <a:pPr lvl="1"/>
            <a:r>
              <a:rPr lang="pt-BR" dirty="0"/>
              <a:t>Controla distribuição de iterações entre threads em laços for</a:t>
            </a:r>
          </a:p>
          <a:p>
            <a:pPr lvl="1"/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ser:</a:t>
            </a:r>
          </a:p>
          <a:p>
            <a:pPr lvl="2"/>
            <a:r>
              <a:rPr kumimoji="0"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Static: </a:t>
            </a:r>
            <a:r>
              <a:rPr kumimoji="0" lang="en-US" sz="24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blocls</a:t>
            </a:r>
            <a:r>
              <a:rPr kumimoji="0"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atribuídos</a:t>
            </a:r>
            <a:r>
              <a:rPr kumimoji="0"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sequencialmente</a:t>
            </a:r>
            <a:r>
              <a:rPr kumimoji="0"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aos</a:t>
            </a:r>
            <a:r>
              <a:rPr kumimoji="0" lang="en-US" sz="2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threads</a:t>
            </a:r>
            <a:endParaRPr kumimoji="0" lang="pt-BR" sz="24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2"/>
            <a:r>
              <a:rPr kumimoji="0" lang="pt-BR" sz="2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Dynamic: blocos são determinados dinâmicamente</a:t>
            </a:r>
          </a:p>
          <a:p>
            <a:pPr lvl="2"/>
            <a:r>
              <a:rPr kumimoji="0" lang="pt-BR" sz="2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Guided: Primeiro distribui</a:t>
            </a:r>
            <a:r>
              <a:rPr kumimoji="0" lang="pt-BR" sz="24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blocos grandes e depois blocos menores entre threads</a:t>
            </a:r>
          </a:p>
          <a:p>
            <a:pPr lvl="2"/>
            <a:r>
              <a:rPr kumimoji="0" lang="pt-BR" sz="24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Runtime: distribuição é determinada pela variável de ambiente OMP_SCHEDULE</a:t>
            </a:r>
          </a:p>
          <a:p>
            <a:pPr lvl="1"/>
            <a:r>
              <a:rPr lang="pt-BR" dirty="0"/>
              <a:t>Bloco </a:t>
            </a:r>
            <a:r>
              <a:rPr kumimoji="0" lang="pt-BR" sz="2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um inteiro positivo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Guia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Escopo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Considere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7F27BF-567B-4900-AB17-AB5311174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98" y="2420888"/>
            <a:ext cx="7982762" cy="3960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74638"/>
            <a:ext cx="7498080" cy="1143000"/>
          </a:xfrm>
        </p:spPr>
        <p:txBody>
          <a:bodyPr/>
          <a:lstStyle/>
          <a:p>
            <a:pPr algn="ctr"/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Execução</a:t>
            </a:r>
            <a:r>
              <a:rPr lang="en-US" dirty="0"/>
              <a:t> Fork-Join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execução começa em um thread mestre único</a:t>
            </a:r>
          </a:p>
          <a:p>
            <a:r>
              <a:rPr lang="pt-BR" dirty="0"/>
              <a:t>Mestre gera threads para as regiões paralelas</a:t>
            </a:r>
          </a:p>
          <a:p>
            <a:pPr lvl="1"/>
            <a:r>
              <a:rPr lang="pt-BR" dirty="0"/>
              <a:t>Regiões paralelas executadas por vários threads</a:t>
            </a:r>
          </a:p>
          <a:p>
            <a:pPr lvl="1"/>
            <a:r>
              <a:rPr lang="pt-BR" dirty="0"/>
              <a:t>Threads escravos e mestre participam na região paralela</a:t>
            </a:r>
          </a:p>
          <a:p>
            <a:pPr lvl="1"/>
            <a:r>
              <a:rPr lang="pt-BR" dirty="0"/>
              <a:t>Escravos executam apenas dentro da região paralela</a:t>
            </a:r>
          </a:p>
          <a:p>
            <a:r>
              <a:rPr lang="pt-BR" dirty="0"/>
              <a:t>Execução retorna para o thread mestre depois de uma região paralela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Guia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Escopo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1 – </a:t>
            </a:r>
            <a:r>
              <a:rPr lang="en-US" dirty="0" err="1"/>
              <a:t>Faça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variáveis</a:t>
            </a:r>
            <a:r>
              <a:rPr lang="en-US" dirty="0"/>
              <a:t> no loop: </a:t>
            </a:r>
          </a:p>
          <a:p>
            <a:pPr lvl="1">
              <a:buNone/>
            </a:pPr>
            <a:r>
              <a:rPr lang="en-US" dirty="0"/>
              <a:t>soma, </a:t>
            </a:r>
            <a:r>
              <a:rPr lang="en-US" dirty="0" err="1"/>
              <a:t>i</a:t>
            </a:r>
            <a:r>
              <a:rPr lang="en-US" dirty="0"/>
              <a:t>, n, a, x, b, y, k, temp</a:t>
            </a:r>
          </a:p>
          <a:p>
            <a:pPr lvl="0">
              <a:buNone/>
            </a:pPr>
            <a:r>
              <a:rPr lang="en-US" dirty="0"/>
              <a:t>2 –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indexadas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índice</a:t>
            </a:r>
            <a:r>
              <a:rPr lang="en-US" dirty="0"/>
              <a:t> do parallel for </a:t>
            </a:r>
            <a:r>
              <a:rPr lang="en-US" dirty="0" err="1"/>
              <a:t>devem</a:t>
            </a:r>
            <a:r>
              <a:rPr lang="en-US" dirty="0"/>
              <a:t> ser SHARED.  </a:t>
            </a:r>
            <a:r>
              <a:rPr lang="en-US" dirty="0" err="1"/>
              <a:t>Veja</a:t>
            </a:r>
            <a:r>
              <a:rPr lang="en-US" dirty="0"/>
              <a:t> A</a:t>
            </a:r>
            <a:r>
              <a:rPr lang="en-US" baseline="0" dirty="0"/>
              <a:t> e B</a:t>
            </a:r>
          </a:p>
          <a:p>
            <a:pPr lvl="1">
              <a:buNone/>
            </a:pPr>
            <a:r>
              <a:rPr lang="en-US" baseline="0" dirty="0"/>
              <a:t>a) O </a:t>
            </a:r>
            <a:r>
              <a:rPr lang="en-US" baseline="0" dirty="0" err="1"/>
              <a:t>indice</a:t>
            </a:r>
            <a:r>
              <a:rPr lang="en-US" baseline="0" dirty="0"/>
              <a:t> </a:t>
            </a:r>
            <a:r>
              <a:rPr lang="en-US" baseline="0" dirty="0" err="1"/>
              <a:t>só</a:t>
            </a:r>
            <a:r>
              <a:rPr lang="en-US" baseline="0" dirty="0"/>
              <a:t> </a:t>
            </a:r>
            <a:r>
              <a:rPr lang="en-US" baseline="0" dirty="0" err="1"/>
              <a:t>pode</a:t>
            </a:r>
            <a:r>
              <a:rPr lang="en-US" baseline="0" dirty="0"/>
              <a:t> ser a </a:t>
            </a:r>
            <a:r>
              <a:rPr lang="en-US" baseline="0" dirty="0" err="1"/>
              <a:t>variável</a:t>
            </a:r>
            <a:r>
              <a:rPr lang="en-US" baseline="0" dirty="0"/>
              <a:t> do for (</a:t>
            </a:r>
            <a:r>
              <a:rPr lang="en-US" baseline="0" dirty="0" err="1"/>
              <a:t>i</a:t>
            </a:r>
            <a:r>
              <a:rPr lang="en-US" baseline="0" dirty="0"/>
              <a:t>) se </a:t>
            </a:r>
            <a:r>
              <a:rPr lang="en-US" baseline="0" dirty="0" err="1"/>
              <a:t>tiver</a:t>
            </a:r>
            <a:r>
              <a:rPr lang="en-US" baseline="0" dirty="0"/>
              <a:t> um a[</a:t>
            </a:r>
            <a:r>
              <a:rPr lang="en-US" baseline="0" dirty="0" err="1"/>
              <a:t>i</a:t>
            </a:r>
            <a:r>
              <a:rPr lang="en-US" baseline="0" dirty="0"/>
              <a:t> -1] </a:t>
            </a:r>
            <a:r>
              <a:rPr lang="en-US" baseline="0" dirty="0" err="1"/>
              <a:t>pode</a:t>
            </a:r>
            <a:r>
              <a:rPr lang="en-US" baseline="0" dirty="0"/>
              <a:t> </a:t>
            </a:r>
            <a:r>
              <a:rPr lang="en-US" baseline="0" dirty="0" err="1"/>
              <a:t>impedir</a:t>
            </a:r>
            <a:r>
              <a:rPr lang="en-US" baseline="0" dirty="0"/>
              <a:t> </a:t>
            </a:r>
            <a:r>
              <a:rPr lang="en-US" baseline="0" dirty="0" err="1"/>
              <a:t>paralelização</a:t>
            </a:r>
            <a:endParaRPr lang="en-US" baseline="0" dirty="0"/>
          </a:p>
          <a:p>
            <a:pPr lvl="1">
              <a:buNone/>
            </a:pPr>
            <a:r>
              <a:rPr lang="en-US" baseline="0" dirty="0"/>
              <a:t>b) </a:t>
            </a:r>
            <a:r>
              <a:rPr lang="en-US" baseline="0" dirty="0" err="1"/>
              <a:t>Variáveis</a:t>
            </a:r>
            <a:r>
              <a:rPr lang="en-US" baseline="0" dirty="0"/>
              <a:t> </a:t>
            </a:r>
            <a:r>
              <a:rPr lang="en-US" baseline="0" dirty="0" err="1"/>
              <a:t>podem</a:t>
            </a:r>
            <a:r>
              <a:rPr lang="en-US" baseline="0" dirty="0"/>
              <a:t> </a:t>
            </a:r>
            <a:r>
              <a:rPr lang="en-US" baseline="0" dirty="0" err="1"/>
              <a:t>aparecer</a:t>
            </a:r>
            <a:r>
              <a:rPr lang="en-US" baseline="0" dirty="0"/>
              <a:t> dos </a:t>
            </a:r>
            <a:r>
              <a:rPr lang="en-US" baseline="0" dirty="0" err="1"/>
              <a:t>dois</a:t>
            </a:r>
            <a:r>
              <a:rPr lang="en-US" baseline="0" dirty="0"/>
              <a:t> </a:t>
            </a:r>
            <a:r>
              <a:rPr lang="en-US" baseline="0" dirty="0" err="1"/>
              <a:t>lados</a:t>
            </a:r>
            <a:r>
              <a:rPr lang="en-US" baseline="0" dirty="0"/>
              <a:t> de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atribuição</a:t>
            </a:r>
            <a:endParaRPr lang="en-US" baseline="0" dirty="0"/>
          </a:p>
          <a:p>
            <a:pPr lvl="1">
              <a:buNone/>
            </a:pPr>
            <a:r>
              <a:rPr lang="en-US" baseline="0" dirty="0"/>
              <a:t>c) </a:t>
            </a:r>
            <a:r>
              <a:rPr lang="en-US" baseline="0" dirty="0" err="1"/>
              <a:t>Cada</a:t>
            </a:r>
            <a:r>
              <a:rPr lang="en-US" baseline="0" dirty="0"/>
              <a:t> thread </a:t>
            </a:r>
            <a:r>
              <a:rPr lang="en-US" baseline="0" dirty="0" err="1"/>
              <a:t>OpenMP</a:t>
            </a:r>
            <a:r>
              <a:rPr lang="en-US" baseline="0" dirty="0"/>
              <a:t> </a:t>
            </a:r>
            <a:r>
              <a:rPr lang="en-US" baseline="0" dirty="0" err="1"/>
              <a:t>acessa</a:t>
            </a:r>
            <a:r>
              <a:rPr lang="en-US" baseline="0" dirty="0"/>
              <a:t> </a:t>
            </a:r>
            <a:r>
              <a:rPr lang="en-US" baseline="0" dirty="0" err="1"/>
              <a:t>elementos</a:t>
            </a:r>
            <a:r>
              <a:rPr lang="en-US" baseline="0" dirty="0"/>
              <a:t> </a:t>
            </a:r>
            <a:r>
              <a:rPr lang="en-US" baseline="0" dirty="0" err="1"/>
              <a:t>diferentes</a:t>
            </a:r>
            <a:r>
              <a:rPr lang="en-US" baseline="0" dirty="0"/>
              <a:t> </a:t>
            </a:r>
            <a:r>
              <a:rPr lang="en-US" baseline="0" dirty="0" err="1"/>
              <a:t>baseado</a:t>
            </a:r>
            <a:r>
              <a:rPr lang="en-US" baseline="0" dirty="0"/>
              <a:t> </a:t>
            </a:r>
            <a:r>
              <a:rPr lang="en-US" baseline="0" dirty="0" err="1"/>
              <a:t>na</a:t>
            </a:r>
            <a:r>
              <a:rPr lang="en-US" dirty="0"/>
              <a:t> </a:t>
            </a:r>
            <a:r>
              <a:rPr lang="en-US" dirty="0" err="1"/>
              <a:t>distribuição</a:t>
            </a:r>
            <a:r>
              <a:rPr lang="en-US" dirty="0"/>
              <a:t> (schedule). </a:t>
            </a:r>
          </a:p>
          <a:p>
            <a:pPr lvl="2">
              <a:buNone/>
            </a:pPr>
            <a:r>
              <a:rPr lang="en-US" dirty="0"/>
              <a:t>Os threads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estarão</a:t>
            </a:r>
            <a:r>
              <a:rPr lang="en-US" dirty="0"/>
              <a:t> </a:t>
            </a:r>
            <a:r>
              <a:rPr lang="en-US" dirty="0" err="1"/>
              <a:t>nunca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iteração</a:t>
            </a:r>
            <a:endParaRPr lang="en-US" dirty="0"/>
          </a:p>
          <a:p>
            <a:pPr lvl="2">
              <a:buNone/>
            </a:pP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, no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i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Guia</a:t>
            </a:r>
            <a:r>
              <a:rPr lang="en-US" baseline="0" dirty="0"/>
              <a:t>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Atributos</a:t>
            </a:r>
            <a:r>
              <a:rPr lang="en-US" baseline="0" dirty="0"/>
              <a:t> de </a:t>
            </a:r>
            <a:r>
              <a:rPr lang="en-US" baseline="0" dirty="0" err="1"/>
              <a:t>Escopo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buNone/>
            </a:pPr>
            <a:r>
              <a:rPr lang="en-US" dirty="0"/>
              <a:t>3 -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indexadas</a:t>
            </a:r>
            <a:r>
              <a:rPr lang="en-US" baseline="0" dirty="0"/>
              <a:t> </a:t>
            </a:r>
            <a:r>
              <a:rPr lang="en-US" baseline="0" dirty="0" err="1"/>
              <a:t>pelo</a:t>
            </a:r>
            <a:r>
              <a:rPr lang="en-US" baseline="0" dirty="0"/>
              <a:t> loop </a:t>
            </a:r>
            <a:r>
              <a:rPr lang="en-US" baseline="0" dirty="0" err="1"/>
              <a:t>paralelizado</a:t>
            </a:r>
            <a:endParaRPr lang="en-US" baseline="0" dirty="0"/>
          </a:p>
          <a:p>
            <a:pPr marL="596646" lvl="0" indent="-514350">
              <a:buAutoNum type="alphaLcParenR"/>
            </a:pPr>
            <a:r>
              <a:rPr lang="en-US" baseline="0" dirty="0" err="1"/>
              <a:t>Variáveis</a:t>
            </a:r>
            <a:r>
              <a:rPr lang="en-US" baseline="0" dirty="0"/>
              <a:t> do </a:t>
            </a:r>
            <a:r>
              <a:rPr lang="en-US" baseline="0" dirty="0" err="1"/>
              <a:t>lado</a:t>
            </a:r>
            <a:r>
              <a:rPr lang="en-US" baseline="0" dirty="0"/>
              <a:t> </a:t>
            </a:r>
            <a:r>
              <a:rPr lang="en-US" baseline="0" dirty="0" err="1"/>
              <a:t>direito</a:t>
            </a:r>
            <a:r>
              <a:rPr lang="en-US" baseline="0" dirty="0"/>
              <a:t> de </a:t>
            </a:r>
            <a:r>
              <a:rPr lang="en-US" baseline="0" dirty="0" err="1"/>
              <a:t>atribuições</a:t>
            </a:r>
            <a:r>
              <a:rPr lang="en-US" baseline="0" dirty="0"/>
              <a:t> </a:t>
            </a:r>
            <a:r>
              <a:rPr lang="en-US" baseline="0" dirty="0" err="1"/>
              <a:t>são</a:t>
            </a:r>
            <a:r>
              <a:rPr lang="en-US" baseline="0" dirty="0"/>
              <a:t> SHARED</a:t>
            </a:r>
          </a:p>
          <a:p>
            <a:pPr marL="870966" lvl="1" indent="-514350"/>
            <a:r>
              <a:rPr lang="en-US" dirty="0"/>
              <a:t>Ex: n, x, y e k</a:t>
            </a:r>
          </a:p>
          <a:p>
            <a:pPr marL="870966" lvl="1" indent="-514350"/>
            <a:r>
              <a:rPr lang="en-US" baseline="0" dirty="0" err="1"/>
              <a:t>Cada</a:t>
            </a:r>
            <a:r>
              <a:rPr lang="en-US" dirty="0"/>
              <a:t> thread </a:t>
            </a:r>
            <a:r>
              <a:rPr lang="en-US" dirty="0" err="1"/>
              <a:t>acessa</a:t>
            </a:r>
            <a:r>
              <a:rPr lang="en-US" dirty="0"/>
              <a:t> a </a:t>
            </a:r>
            <a:r>
              <a:rPr lang="en-US" dirty="0" err="1"/>
              <a:t>mesma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. Como o </a:t>
            </a:r>
            <a:r>
              <a:rPr lang="en-US" dirty="0" err="1"/>
              <a:t>acesso</a:t>
            </a:r>
            <a:r>
              <a:rPr lang="en-US" dirty="0"/>
              <a:t> é de </a:t>
            </a:r>
            <a:r>
              <a:rPr lang="en-US" dirty="0" err="1"/>
              <a:t>leitura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gera</a:t>
            </a:r>
            <a:r>
              <a:rPr lang="en-US" dirty="0"/>
              <a:t> </a:t>
            </a:r>
            <a:r>
              <a:rPr lang="en-US" dirty="0" err="1"/>
              <a:t>condição</a:t>
            </a:r>
            <a:r>
              <a:rPr lang="en-US" dirty="0"/>
              <a:t> de </a:t>
            </a:r>
            <a:r>
              <a:rPr lang="en-US" dirty="0" err="1"/>
              <a:t>disputa</a:t>
            </a:r>
            <a:r>
              <a:rPr lang="en-US" dirty="0"/>
              <a:t>.</a:t>
            </a:r>
          </a:p>
          <a:p>
            <a:pPr marL="596646" indent="-514350">
              <a:buFont typeface="+mj-lt"/>
              <a:buAutoNum type="alphaLcParenR"/>
            </a:pPr>
            <a:r>
              <a:rPr lang="en-US" baseline="0" dirty="0" err="1"/>
              <a:t>Variáveis</a:t>
            </a:r>
            <a:r>
              <a:rPr lang="en-US" baseline="0" dirty="0"/>
              <a:t> </a:t>
            </a:r>
            <a:r>
              <a:rPr lang="en-US" baseline="0" dirty="0" err="1"/>
              <a:t>usadas</a:t>
            </a:r>
            <a:r>
              <a:rPr lang="en-US" baseline="0" dirty="0"/>
              <a:t>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reduções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compartilhadas</a:t>
            </a:r>
            <a:endParaRPr lang="en-US" dirty="0"/>
          </a:p>
          <a:p>
            <a:pPr marL="870966" lvl="1" indent="-514350"/>
            <a:r>
              <a:rPr lang="en-US" baseline="0" dirty="0"/>
              <a:t>Ex:</a:t>
            </a:r>
            <a:r>
              <a:rPr lang="en-US" dirty="0"/>
              <a:t> soma</a:t>
            </a:r>
          </a:p>
          <a:p>
            <a:pPr marL="870966" lvl="1" indent="-514350"/>
            <a:r>
              <a:rPr lang="en-US" baseline="0" dirty="0" err="1"/>
              <a:t>Variável</a:t>
            </a:r>
            <a:r>
              <a:rPr lang="en-US" baseline="0" dirty="0"/>
              <a:t> é </a:t>
            </a:r>
            <a:r>
              <a:rPr lang="en-US" baseline="0" dirty="0" err="1"/>
              <a:t>inicializada</a:t>
            </a:r>
            <a:r>
              <a:rPr lang="en-US" baseline="0" dirty="0"/>
              <a:t> antes do loop e </a:t>
            </a:r>
            <a:r>
              <a:rPr lang="en-US" baseline="0" dirty="0" err="1"/>
              <a:t>usada</a:t>
            </a:r>
            <a:r>
              <a:rPr lang="en-US" baseline="0" dirty="0"/>
              <a:t> </a:t>
            </a:r>
            <a:r>
              <a:rPr lang="en-US" baseline="0" dirty="0" err="1"/>
              <a:t>após</a:t>
            </a:r>
            <a:endParaRPr lang="en-US" baseline="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Atributos</a:t>
            </a:r>
            <a:r>
              <a:rPr lang="en-US" baseline="0" dirty="0"/>
              <a:t> de </a:t>
            </a:r>
            <a:r>
              <a:rPr lang="en-US" baseline="0" dirty="0" err="1"/>
              <a:t>Escopo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96646" indent="-514350">
              <a:buNone/>
            </a:pPr>
            <a:r>
              <a:rPr lang="en-US" dirty="0"/>
              <a:t>c) </a:t>
            </a:r>
            <a:r>
              <a:rPr lang="pt-BR" dirty="0"/>
              <a:t>Variáveis definidas dentro do loop são PRIVATE</a:t>
            </a:r>
          </a:p>
          <a:p>
            <a:pPr marL="870966" lvl="1" indent="-514350"/>
            <a:r>
              <a:rPr lang="en-US" dirty="0"/>
              <a:t>ex: temp</a:t>
            </a:r>
          </a:p>
          <a:p>
            <a:pPr marL="870966" lvl="1" indent="-514350"/>
            <a:r>
              <a:rPr lang="en-US" dirty="0"/>
              <a:t>A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usada</a:t>
            </a:r>
            <a:r>
              <a:rPr lang="en-US" dirty="0"/>
              <a:t> antes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após</a:t>
            </a:r>
            <a:r>
              <a:rPr lang="en-US" dirty="0"/>
              <a:t> o loop</a:t>
            </a:r>
          </a:p>
          <a:p>
            <a:pPr marL="870966" lvl="1" indent="-514350"/>
            <a:r>
              <a:rPr lang="en-US" dirty="0" err="1"/>
              <a:t>Compilador</a:t>
            </a:r>
            <a:r>
              <a:rPr lang="en-US" dirty="0"/>
              <a:t> </a:t>
            </a:r>
            <a:r>
              <a:rPr lang="en-US" dirty="0" err="1"/>
              <a:t>cria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thread</a:t>
            </a:r>
          </a:p>
          <a:p>
            <a:pPr marL="596646" indent="-514350">
              <a:buNone/>
            </a:pPr>
            <a:r>
              <a:rPr lang="en-US" dirty="0"/>
              <a:t>4 – O </a:t>
            </a:r>
            <a:r>
              <a:rPr lang="en-US" dirty="0" err="1"/>
              <a:t>índice</a:t>
            </a:r>
            <a:r>
              <a:rPr lang="en-US" dirty="0"/>
              <a:t> do loop é </a:t>
            </a:r>
            <a:r>
              <a:rPr lang="en-US" dirty="0" err="1"/>
              <a:t>controlado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compilador</a:t>
            </a:r>
            <a:r>
              <a:rPr lang="en-US" dirty="0"/>
              <a:t> </a:t>
            </a:r>
            <a:r>
              <a:rPr lang="en-US" dirty="0" err="1"/>
              <a:t>portanto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no SHARED </a:t>
            </a:r>
            <a:r>
              <a:rPr lang="en-US" dirty="0" err="1"/>
              <a:t>ou</a:t>
            </a:r>
            <a:r>
              <a:rPr lang="en-US" dirty="0"/>
              <a:t> no PRIVATE. O </a:t>
            </a:r>
            <a:r>
              <a:rPr lang="en-US" dirty="0" err="1"/>
              <a:t>compilador</a:t>
            </a:r>
            <a:r>
              <a:rPr lang="en-US" dirty="0"/>
              <a:t> </a:t>
            </a:r>
            <a:r>
              <a:rPr lang="en-US" dirty="0" err="1"/>
              <a:t>irá</a:t>
            </a:r>
            <a:r>
              <a:rPr lang="en-US" dirty="0"/>
              <a:t> </a:t>
            </a:r>
            <a:r>
              <a:rPr lang="en-US" dirty="0" err="1"/>
              <a:t>ignorar</a:t>
            </a:r>
            <a:r>
              <a:rPr lang="en-US" dirty="0"/>
              <a:t> e </a:t>
            </a:r>
            <a:r>
              <a:rPr lang="en-US" dirty="0" err="1"/>
              <a:t>fazer</a:t>
            </a:r>
            <a:r>
              <a:rPr lang="en-US" dirty="0"/>
              <a:t> o </a:t>
            </a:r>
            <a:r>
              <a:rPr lang="en-US" dirty="0" err="1"/>
              <a:t>que</a:t>
            </a:r>
            <a:r>
              <a:rPr lang="en-US" dirty="0"/>
              <a:t> é </a:t>
            </a:r>
            <a:r>
              <a:rPr lang="en-US" dirty="0" err="1"/>
              <a:t>certo</a:t>
            </a:r>
            <a:endParaRPr lang="en-US" dirty="0"/>
          </a:p>
          <a:p>
            <a:pPr marL="596646" indent="-514350">
              <a:buNone/>
            </a:pPr>
            <a:r>
              <a:rPr lang="en-US" dirty="0"/>
              <a:t>	ex: </a:t>
            </a:r>
            <a:r>
              <a:rPr lang="en-US" dirty="0" err="1"/>
              <a:t>i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Guia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Atributos</a:t>
            </a:r>
            <a:r>
              <a:rPr lang="en-US" dirty="0"/>
              <a:t> de </a:t>
            </a:r>
            <a:r>
              <a:rPr lang="en-US" dirty="0" err="1"/>
              <a:t>Escopo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Portanto</a:t>
            </a:r>
            <a:r>
              <a:rPr lang="en-US" dirty="0"/>
              <a:t> a </a:t>
            </a:r>
            <a:r>
              <a:rPr lang="en-US" dirty="0" err="1"/>
              <a:t>diretiva</a:t>
            </a:r>
            <a:r>
              <a:rPr lang="en-US" dirty="0"/>
              <a:t> </a:t>
            </a:r>
            <a:r>
              <a:rPr lang="en-US" dirty="0" err="1"/>
              <a:t>correta</a:t>
            </a:r>
            <a:r>
              <a:rPr lang="en-US" dirty="0"/>
              <a:t> </a:t>
            </a:r>
            <a:r>
              <a:rPr lang="en-US" dirty="0" err="1"/>
              <a:t>fica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parallel for shared (a, b, n, x, y, k, soma) private (temp) reduction(+:soma)</a:t>
            </a:r>
          </a:p>
          <a:p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o SHARED é </a:t>
            </a:r>
            <a:r>
              <a:rPr lang="en-US" dirty="0" err="1"/>
              <a:t>padrão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parallel for private (temp) reduction(+:soma)</a:t>
            </a:r>
          </a:p>
          <a:p>
            <a:r>
              <a:rPr lang="en-US" dirty="0"/>
              <a:t>Se </a:t>
            </a:r>
            <a:r>
              <a:rPr lang="en-US" dirty="0" err="1"/>
              <a:t>não</a:t>
            </a:r>
            <a:r>
              <a:rPr lang="en-US" dirty="0"/>
              <a:t> for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acima</a:t>
            </a:r>
            <a:r>
              <a:rPr lang="en-US" dirty="0"/>
              <a:t> o loop </a:t>
            </a:r>
            <a:r>
              <a:rPr lang="en-US" dirty="0" err="1"/>
              <a:t>precisa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profunda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ser </a:t>
            </a:r>
            <a:r>
              <a:rPr lang="en-US" dirty="0" err="1"/>
              <a:t>paralelizável</a:t>
            </a:r>
            <a:endParaRPr lang="pt-BR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SINCRONIZAÇÃO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Construções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#</a:t>
            </a:r>
            <a:r>
              <a:rPr lang="en-US" dirty="0" err="1"/>
              <a:t>pragma</a:t>
            </a:r>
            <a:r>
              <a:rPr lang="en-US" dirty="0"/>
              <a:t> </a:t>
            </a:r>
            <a:r>
              <a:rPr lang="en-US" dirty="0" err="1"/>
              <a:t>omp</a:t>
            </a:r>
            <a:r>
              <a:rPr lang="en-US" dirty="0"/>
              <a:t> master</a:t>
            </a:r>
          </a:p>
          <a:p>
            <a:pPr>
              <a:buNone/>
            </a:pPr>
            <a:r>
              <a:rPr lang="en-US" dirty="0"/>
              <a:t>#</a:t>
            </a:r>
            <a:r>
              <a:rPr lang="en-US" dirty="0" err="1"/>
              <a:t>pragma</a:t>
            </a:r>
            <a:r>
              <a:rPr lang="en-US" dirty="0"/>
              <a:t> </a:t>
            </a:r>
            <a:r>
              <a:rPr lang="en-US" dirty="0" err="1"/>
              <a:t>omp</a:t>
            </a:r>
            <a:r>
              <a:rPr lang="en-US" dirty="0"/>
              <a:t> critical [(name)]</a:t>
            </a:r>
          </a:p>
          <a:p>
            <a:pPr>
              <a:buNone/>
            </a:pPr>
            <a:r>
              <a:rPr lang="en-US" dirty="0"/>
              <a:t>#</a:t>
            </a:r>
            <a:r>
              <a:rPr lang="en-US" dirty="0" err="1"/>
              <a:t>pragma</a:t>
            </a:r>
            <a:r>
              <a:rPr lang="en-US" dirty="0"/>
              <a:t> </a:t>
            </a:r>
            <a:r>
              <a:rPr lang="en-US" dirty="0" err="1"/>
              <a:t>omp</a:t>
            </a:r>
            <a:r>
              <a:rPr lang="en-US" dirty="0"/>
              <a:t> barrier</a:t>
            </a:r>
          </a:p>
          <a:p>
            <a:pPr>
              <a:buNone/>
            </a:pPr>
            <a:r>
              <a:rPr lang="en-US" dirty="0"/>
              <a:t>#</a:t>
            </a:r>
            <a:r>
              <a:rPr lang="en-US" dirty="0" err="1"/>
              <a:t>pragma</a:t>
            </a:r>
            <a:r>
              <a:rPr lang="en-US" dirty="0"/>
              <a:t> </a:t>
            </a:r>
            <a:r>
              <a:rPr lang="en-US" dirty="0" err="1"/>
              <a:t>omp</a:t>
            </a:r>
            <a:r>
              <a:rPr lang="en-US" dirty="0"/>
              <a:t> atomic</a:t>
            </a:r>
          </a:p>
          <a:p>
            <a:pPr>
              <a:buNone/>
            </a:pPr>
            <a:r>
              <a:rPr lang="en-US" dirty="0"/>
              <a:t>#</a:t>
            </a:r>
            <a:r>
              <a:rPr lang="en-US" dirty="0" err="1"/>
              <a:t>pragma</a:t>
            </a:r>
            <a:r>
              <a:rPr lang="en-US" dirty="0"/>
              <a:t> </a:t>
            </a:r>
            <a:r>
              <a:rPr lang="en-US" dirty="0" err="1"/>
              <a:t>omp</a:t>
            </a:r>
            <a:r>
              <a:rPr lang="en-US" dirty="0"/>
              <a:t> flush [(list)]</a:t>
            </a:r>
          </a:p>
          <a:p>
            <a:pPr>
              <a:buNone/>
            </a:pPr>
            <a:r>
              <a:rPr lang="en-US" dirty="0"/>
              <a:t>#</a:t>
            </a:r>
            <a:r>
              <a:rPr lang="en-US" dirty="0" err="1"/>
              <a:t>pragma</a:t>
            </a:r>
            <a:r>
              <a:rPr lang="en-US" dirty="0"/>
              <a:t> </a:t>
            </a:r>
            <a:r>
              <a:rPr lang="en-US" dirty="0" err="1"/>
              <a:t>omp</a:t>
            </a:r>
            <a:r>
              <a:rPr lang="en-US" dirty="0"/>
              <a:t> ordered</a:t>
            </a:r>
            <a:endParaRPr lang="pt-BR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master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bloco</a:t>
            </a:r>
            <a:r>
              <a:rPr lang="en-US" baseline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aseline="0" dirty="0" err="1">
                <a:latin typeface="Courier New" pitchFamily="49" charset="0"/>
                <a:cs typeface="Courier New" pitchFamily="49" charset="0"/>
              </a:rPr>
              <a:t>estruturado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O </a:t>
            </a:r>
            <a:r>
              <a:rPr lang="en-US" dirty="0" err="1"/>
              <a:t>bloco</a:t>
            </a:r>
            <a:r>
              <a:rPr lang="en-US" dirty="0"/>
              <a:t> é </a:t>
            </a:r>
            <a:r>
              <a:rPr lang="en-US" dirty="0" err="1"/>
              <a:t>executado</a:t>
            </a:r>
            <a:r>
              <a:rPr lang="en-US" dirty="0"/>
              <a:t> </a:t>
            </a:r>
            <a:r>
              <a:rPr lang="en-US" dirty="0" err="1"/>
              <a:t>apenas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thread </a:t>
            </a:r>
            <a:r>
              <a:rPr lang="en-US" dirty="0" err="1"/>
              <a:t>mestre</a:t>
            </a:r>
            <a:endParaRPr lang="en-US" dirty="0"/>
          </a:p>
          <a:p>
            <a:r>
              <a:rPr lang="en-US" dirty="0" err="1"/>
              <a:t>Não</a:t>
            </a:r>
            <a:r>
              <a:rPr lang="en-US" baseline="0" dirty="0"/>
              <a:t> </a:t>
            </a:r>
            <a:r>
              <a:rPr lang="en-US" baseline="0" dirty="0" err="1"/>
              <a:t>há</a:t>
            </a:r>
            <a:r>
              <a:rPr lang="en-US" baseline="0" dirty="0"/>
              <a:t> </a:t>
            </a:r>
            <a:r>
              <a:rPr lang="en-US" baseline="0" dirty="0" err="1"/>
              <a:t>uma</a:t>
            </a:r>
            <a:r>
              <a:rPr lang="en-US" baseline="0" dirty="0"/>
              <a:t> </a:t>
            </a:r>
            <a:r>
              <a:rPr lang="en-US" baseline="0" dirty="0" err="1"/>
              <a:t>barreira</a:t>
            </a:r>
            <a:r>
              <a:rPr lang="en-US" baseline="0" dirty="0"/>
              <a:t> antes </a:t>
            </a:r>
            <a:r>
              <a:rPr lang="en-US" baseline="0" dirty="0" err="1"/>
              <a:t>ou</a:t>
            </a:r>
            <a:r>
              <a:rPr lang="en-US" baseline="0" dirty="0"/>
              <a:t> </a:t>
            </a:r>
            <a:r>
              <a:rPr lang="en-US" baseline="0" dirty="0" err="1"/>
              <a:t>após</a:t>
            </a:r>
            <a:r>
              <a:rPr lang="en-US" baseline="0" dirty="0"/>
              <a:t> </a:t>
            </a:r>
            <a:r>
              <a:rPr lang="en-US" baseline="0" dirty="0" err="1"/>
              <a:t>essa</a:t>
            </a:r>
            <a:r>
              <a:rPr lang="en-US" baseline="0" dirty="0"/>
              <a:t> </a:t>
            </a:r>
            <a:r>
              <a:rPr lang="en-US" baseline="0" dirty="0" err="1"/>
              <a:t>diretiva</a:t>
            </a:r>
            <a:endParaRPr lang="en-US" baseline="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critical [(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nome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)]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estruturado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/>
              <a:t>Apenas</a:t>
            </a:r>
            <a:r>
              <a:rPr lang="en-US" dirty="0"/>
              <a:t> um thread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executar</a:t>
            </a:r>
            <a:r>
              <a:rPr lang="en-US" dirty="0"/>
              <a:t> o </a:t>
            </a:r>
            <a:r>
              <a:rPr lang="en-US" dirty="0" err="1"/>
              <a:t>bloco</a:t>
            </a:r>
            <a:endParaRPr lang="en-US" dirty="0"/>
          </a:p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há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determinar</a:t>
            </a:r>
            <a:r>
              <a:rPr lang="en-US" dirty="0"/>
              <a:t> a </a:t>
            </a:r>
            <a:r>
              <a:rPr lang="en-US" dirty="0" err="1"/>
              <a:t>ordem</a:t>
            </a:r>
            <a:r>
              <a:rPr lang="en-US" dirty="0"/>
              <a:t> de </a:t>
            </a:r>
            <a:r>
              <a:rPr lang="en-US" dirty="0" err="1"/>
              <a:t>entrada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região</a:t>
            </a:r>
            <a:r>
              <a:rPr lang="en-US" dirty="0"/>
              <a:t> </a:t>
            </a:r>
            <a:r>
              <a:rPr lang="en-US" dirty="0" err="1"/>
              <a:t>crítica</a:t>
            </a:r>
            <a:r>
              <a:rPr lang="en-US" dirty="0"/>
              <a:t> </a:t>
            </a:r>
            <a:r>
              <a:rPr lang="en-US" dirty="0" err="1"/>
              <a:t>pelos</a:t>
            </a:r>
            <a:r>
              <a:rPr lang="en-US" dirty="0"/>
              <a:t> threads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BARRIER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barrier</a:t>
            </a:r>
          </a:p>
          <a:p>
            <a:r>
              <a:rPr lang="en-US" dirty="0" err="1"/>
              <a:t>Sincroniza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threads num time</a:t>
            </a:r>
          </a:p>
          <a:p>
            <a:r>
              <a:rPr lang="en-US" dirty="0"/>
              <a:t>Para a </a:t>
            </a:r>
            <a:r>
              <a:rPr lang="en-US" dirty="0" err="1"/>
              <a:t>execução</a:t>
            </a:r>
            <a:r>
              <a:rPr lang="en-US" dirty="0"/>
              <a:t> do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que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threads se </a:t>
            </a:r>
            <a:r>
              <a:rPr lang="en-US" dirty="0" err="1"/>
              <a:t>cheguem</a:t>
            </a:r>
            <a:r>
              <a:rPr lang="en-US" dirty="0"/>
              <a:t> </a:t>
            </a:r>
            <a:r>
              <a:rPr lang="en-US" dirty="0" err="1"/>
              <a:t>nesse</a:t>
            </a:r>
            <a:r>
              <a:rPr lang="en-US" dirty="0"/>
              <a:t> </a:t>
            </a:r>
            <a:r>
              <a:rPr lang="en-US" dirty="0" err="1"/>
              <a:t>ponto</a:t>
            </a:r>
            <a:r>
              <a:rPr lang="en-US" dirty="0"/>
              <a:t> de </a:t>
            </a:r>
            <a:r>
              <a:rPr lang="en-US" dirty="0" err="1"/>
              <a:t>execução</a:t>
            </a:r>
            <a:endParaRPr lang="pt-BR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atomic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expressão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dirty="0" err="1"/>
              <a:t>Caso</a:t>
            </a:r>
            <a:r>
              <a:rPr lang="en-US" baseline="0" dirty="0"/>
              <a:t> especial do CRITICAL</a:t>
            </a:r>
            <a:endParaRPr lang="en-US" dirty="0"/>
          </a:p>
          <a:p>
            <a:r>
              <a:rPr lang="en-US" dirty="0" err="1"/>
              <a:t>Protege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escalar</a:t>
            </a:r>
            <a:r>
              <a:rPr lang="en-US" baseline="0" dirty="0"/>
              <a:t>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que</a:t>
            </a:r>
            <a:r>
              <a:rPr lang="en-US" baseline="0" dirty="0"/>
              <a:t> </a:t>
            </a:r>
            <a:r>
              <a:rPr lang="en-US" baseline="0" dirty="0" err="1"/>
              <a:t>não</a:t>
            </a:r>
            <a:r>
              <a:rPr lang="en-US" baseline="0" dirty="0"/>
              <a:t> </a:t>
            </a:r>
            <a:r>
              <a:rPr lang="en-US" baseline="0" dirty="0" err="1"/>
              <a:t>seja</a:t>
            </a:r>
            <a:r>
              <a:rPr lang="en-US" baseline="0" dirty="0"/>
              <a:t> </a:t>
            </a:r>
            <a:r>
              <a:rPr lang="en-US" baseline="0" dirty="0" err="1"/>
              <a:t>modificada</a:t>
            </a:r>
            <a:r>
              <a:rPr lang="en-US" baseline="0" dirty="0"/>
              <a:t> </a:t>
            </a:r>
            <a:r>
              <a:rPr lang="en-US" baseline="0" dirty="0" err="1"/>
              <a:t>por</a:t>
            </a:r>
            <a:r>
              <a:rPr lang="en-US" baseline="0" dirty="0"/>
              <a:t> </a:t>
            </a:r>
            <a:r>
              <a:rPr lang="en-US" baseline="0" dirty="0" err="1"/>
              <a:t>múltiplos</a:t>
            </a:r>
            <a:r>
              <a:rPr lang="en-US" baseline="0" dirty="0"/>
              <a:t> threads </a:t>
            </a:r>
            <a:r>
              <a:rPr lang="en-US" baseline="0" dirty="0" err="1"/>
              <a:t>ao</a:t>
            </a:r>
            <a:r>
              <a:rPr lang="en-US" baseline="0" dirty="0"/>
              <a:t> </a:t>
            </a:r>
            <a:r>
              <a:rPr lang="en-US" baseline="0" dirty="0" err="1"/>
              <a:t>mesmo</a:t>
            </a:r>
            <a:r>
              <a:rPr lang="en-US" baseline="0" dirty="0"/>
              <a:t> tempo</a:t>
            </a:r>
            <a:endParaRPr lang="en-US" dirty="0"/>
          </a:p>
          <a:p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um </a:t>
            </a:r>
            <a:r>
              <a:rPr lang="en-US" dirty="0" err="1"/>
              <a:t>mutex</a:t>
            </a:r>
            <a:endParaRPr lang="en-US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Funciona</a:t>
            </a:r>
            <a:r>
              <a:rPr lang="en-US" dirty="0"/>
              <a:t> ?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360149"/>
            <a:ext cx="6096892" cy="5165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flush [(list)]</a:t>
            </a:r>
          </a:p>
          <a:p>
            <a:r>
              <a:rPr lang="en-US" dirty="0" err="1"/>
              <a:t>Obriga</a:t>
            </a:r>
            <a:r>
              <a:rPr lang="en-US" dirty="0"/>
              <a:t> </a:t>
            </a:r>
            <a:r>
              <a:rPr lang="en-US" dirty="0" err="1"/>
              <a:t>escrita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com dados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estejam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cache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bufferizadas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OpenMP</a:t>
            </a:r>
            <a:endParaRPr lang="pt-BR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ordered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bloco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estruturado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/>
              <a:t>Ordena</a:t>
            </a:r>
            <a:r>
              <a:rPr lang="en-US" dirty="0"/>
              <a:t> um </a:t>
            </a:r>
            <a:r>
              <a:rPr lang="en-US" dirty="0" err="1"/>
              <a:t>laço</a:t>
            </a:r>
            <a:r>
              <a:rPr lang="en-US" dirty="0"/>
              <a:t> for </a:t>
            </a:r>
            <a:r>
              <a:rPr lang="en-US" dirty="0" err="1"/>
              <a:t>ou</a:t>
            </a:r>
            <a:r>
              <a:rPr lang="en-US" dirty="0"/>
              <a:t> while</a:t>
            </a:r>
          </a:p>
          <a:p>
            <a:r>
              <a:rPr lang="en-US" dirty="0"/>
              <a:t>É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estivesse</a:t>
            </a:r>
            <a:r>
              <a:rPr lang="en-US" dirty="0"/>
              <a:t> </a:t>
            </a:r>
            <a:r>
              <a:rPr lang="en-US" dirty="0" err="1"/>
              <a:t>executando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serialmente</a:t>
            </a:r>
            <a:r>
              <a:rPr lang="en-US" dirty="0"/>
              <a:t> (1 </a:t>
            </a:r>
            <a:r>
              <a:rPr lang="en-US" dirty="0" err="1"/>
              <a:t>processador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ASPECTOS PRÁTICOS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Sugestões</a:t>
            </a:r>
            <a:r>
              <a:rPr lang="en-US" baseline="0" dirty="0"/>
              <a:t> de </a:t>
            </a:r>
            <a:r>
              <a:rPr lang="en-US" baseline="0" dirty="0" err="1"/>
              <a:t>Uso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Não use cláusulas se possível – ao invés disso</a:t>
            </a:r>
          </a:p>
          <a:p>
            <a:pPr lvl="1"/>
            <a:r>
              <a:rPr lang="pt-BR" dirty="0"/>
              <a:t>Declare variáveis privadas</a:t>
            </a:r>
            <a:r>
              <a:rPr lang="pt-BR" baseline="0" dirty="0"/>
              <a:t> dentro das </a:t>
            </a:r>
            <a:r>
              <a:rPr lang="pt-BR" dirty="0"/>
              <a:t>regiões paralelas </a:t>
            </a:r>
          </a:p>
          <a:p>
            <a:r>
              <a:rPr lang="pt-BR" dirty="0"/>
              <a:t>Não utilize a sincronização, se possível – em especial</a:t>
            </a:r>
            <a:r>
              <a:rPr lang="pt-BR" baseline="0" dirty="0"/>
              <a:t> </a:t>
            </a:r>
            <a:r>
              <a:rPr lang="pt-BR" dirty="0"/>
              <a:t>a “flush"</a:t>
            </a:r>
          </a:p>
          <a:p>
            <a:r>
              <a:rPr lang="pt-BR" dirty="0"/>
              <a:t>Não use travas se possível - se tiver que usar,</a:t>
            </a:r>
            <a:r>
              <a:rPr lang="pt-BR" baseline="0" dirty="0"/>
              <a:t> certifique-se em destravá-las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Sugestões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aseline="0" dirty="0"/>
              <a:t>Use </a:t>
            </a:r>
            <a:r>
              <a:rPr lang="en-US" baseline="0" dirty="0" err="1"/>
              <a:t>apenas</a:t>
            </a:r>
            <a:r>
              <a:rPr lang="en-US" baseline="0" dirty="0"/>
              <a:t> </a:t>
            </a:r>
            <a:r>
              <a:rPr lang="en-US" baseline="0" dirty="0" err="1"/>
              <a:t>construções</a:t>
            </a:r>
            <a:r>
              <a:rPr lang="en-US" baseline="0" dirty="0"/>
              <a:t> </a:t>
            </a:r>
            <a:r>
              <a:rPr lang="en-US" baseline="0" dirty="0" err="1"/>
              <a:t>paralelas</a:t>
            </a:r>
            <a:r>
              <a:rPr lang="en-US" baseline="0" dirty="0"/>
              <a:t> </a:t>
            </a:r>
            <a:r>
              <a:rPr lang="en-US" baseline="0" dirty="0" err="1"/>
              <a:t>para</a:t>
            </a:r>
            <a:r>
              <a:rPr lang="en-US" baseline="0" dirty="0"/>
              <a:t> for e do</a:t>
            </a:r>
          </a:p>
          <a:p>
            <a:pPr lvl="1"/>
            <a:r>
              <a:rPr lang="en-US" dirty="0"/>
              <a:t>As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situações</a:t>
            </a:r>
            <a:r>
              <a:rPr lang="en-US" dirty="0"/>
              <a:t> </a:t>
            </a:r>
            <a:r>
              <a:rPr lang="en-US" dirty="0" err="1"/>
              <a:t>provavelmente</a:t>
            </a:r>
            <a:r>
              <a:rPr lang="en-US" dirty="0"/>
              <a:t> </a:t>
            </a:r>
            <a:r>
              <a:rPr lang="en-US" dirty="0" err="1"/>
              <a:t>irão</a:t>
            </a:r>
            <a:r>
              <a:rPr lang="en-US" baseline="0" dirty="0"/>
              <a:t> </a:t>
            </a:r>
            <a:r>
              <a:rPr lang="en-US" baseline="0" dirty="0" err="1"/>
              <a:t>causar</a:t>
            </a:r>
            <a:r>
              <a:rPr lang="en-US" baseline="0" dirty="0"/>
              <a:t> </a:t>
            </a:r>
            <a:r>
              <a:rPr lang="en-US" baseline="0" dirty="0" err="1"/>
              <a:t>lentidão</a:t>
            </a:r>
            <a:endParaRPr lang="en-US" baseline="0" dirty="0"/>
          </a:p>
          <a:p>
            <a:pPr lvl="0"/>
            <a:r>
              <a:rPr lang="en-US" dirty="0" err="1"/>
              <a:t>Distribuição</a:t>
            </a:r>
            <a:endParaRPr lang="en-US" dirty="0"/>
          </a:p>
          <a:p>
            <a:pPr lvl="1"/>
            <a:r>
              <a:rPr kumimoji="0" lang="pt-BR" sz="2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STATIC a menos que o balanceamento de carga seja um problema real</a:t>
            </a:r>
            <a:br>
              <a:rPr kumimoji="0" lang="pt-BR" sz="2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kumimoji="0" lang="pt-BR" sz="2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Se o balanceamento de carga é um problema, use STATIC com BLOCOS</a:t>
            </a:r>
          </a:p>
          <a:p>
            <a:pPr lvl="1"/>
            <a:r>
              <a:rPr kumimoji="0" lang="pt-BR" sz="2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Usar DYNAMIC</a:t>
            </a:r>
            <a:r>
              <a:rPr kumimoji="0" lang="pt-BR" sz="28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ou GUIDED </a:t>
            </a:r>
            <a:r>
              <a:rPr kumimoji="0" lang="pt-BR" sz="2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exigem</a:t>
            </a:r>
            <a:r>
              <a:rPr kumimoji="0" lang="pt-BR" sz="28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uma grande sobrecarga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Overheads </a:t>
            </a:r>
            <a:r>
              <a:rPr lang="en-US" dirty="0" err="1"/>
              <a:t>Típicos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pt-BR" sz="3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Exibir o nro do thread: 10-50</a:t>
            </a:r>
          </a:p>
          <a:p>
            <a:r>
              <a:rPr kumimoji="0" lang="pt-BR" sz="3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Do/For estático: 100-200 (STATIC)</a:t>
            </a:r>
          </a:p>
          <a:p>
            <a:r>
              <a:rPr kumimoji="0" lang="pt-BR" sz="3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Barreira: 200-500</a:t>
            </a:r>
          </a:p>
          <a:p>
            <a:r>
              <a:rPr kumimoji="0" lang="pt-BR" sz="3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Do/For dinâmico: 1000-2000 (DYNAMIC)</a:t>
            </a:r>
          </a:p>
          <a:p>
            <a:r>
              <a:rPr kumimoji="0" lang="pt-BR" sz="3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Comando ordenado: 5000-10000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Sugestões</a:t>
            </a:r>
            <a:r>
              <a:rPr lang="en-US" dirty="0"/>
              <a:t> de </a:t>
            </a:r>
            <a:r>
              <a:rPr lang="en-US" dirty="0" err="1"/>
              <a:t>Uso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/>
              <a:t>Conheça</a:t>
            </a:r>
            <a:r>
              <a:rPr lang="en-US" baseline="0" dirty="0"/>
              <a:t> </a:t>
            </a:r>
            <a:r>
              <a:rPr lang="en-US" baseline="0" dirty="0" err="1"/>
              <a:t>sua</a:t>
            </a:r>
            <a:r>
              <a:rPr lang="en-US" baseline="0" dirty="0"/>
              <a:t> </a:t>
            </a:r>
            <a:r>
              <a:rPr lang="en-US" baseline="0" dirty="0" err="1"/>
              <a:t>aplicação</a:t>
            </a:r>
            <a:endParaRPr lang="en-US" baseline="0" dirty="0"/>
          </a:p>
          <a:p>
            <a:r>
              <a:rPr lang="en-US" baseline="0" dirty="0"/>
              <a:t>Use um profiler </a:t>
            </a:r>
            <a:r>
              <a:rPr lang="en-US" baseline="0" dirty="0" err="1"/>
              <a:t>para</a:t>
            </a:r>
            <a:r>
              <a:rPr lang="en-US" baseline="0" dirty="0"/>
              <a:t> </a:t>
            </a:r>
            <a:r>
              <a:rPr lang="en-US" baseline="0" dirty="0" err="1"/>
              <a:t>encontrar</a:t>
            </a:r>
            <a:r>
              <a:rPr lang="en-US" baseline="0" dirty="0"/>
              <a:t> </a:t>
            </a:r>
            <a:r>
              <a:rPr lang="en-US" baseline="0" dirty="0" err="1"/>
              <a:t>gargalos</a:t>
            </a:r>
            <a:endParaRPr lang="en-US" baseline="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dirty="0" err="1"/>
              <a:t>Comuns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pt-BR" sz="3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Paralelismo de granularidade fina</a:t>
            </a:r>
            <a:r>
              <a:rPr kumimoji="0" lang="pt-BR" sz="3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pt-BR" sz="3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demais</a:t>
            </a:r>
          </a:p>
          <a:p>
            <a:r>
              <a:rPr kumimoji="0" lang="pt-BR" sz="3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Excesso de sincronização</a:t>
            </a:r>
          </a:p>
          <a:p>
            <a:r>
              <a:rPr kumimoji="0" lang="pt-BR" sz="3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Desequilíbrio de carga</a:t>
            </a:r>
          </a:p>
          <a:p>
            <a:r>
              <a:rPr kumimoji="0" lang="pt-BR" sz="3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Compartilhamento verdadeiro</a:t>
            </a:r>
          </a:p>
          <a:p>
            <a:pPr lvl="1"/>
            <a:r>
              <a:rPr kumimoji="0" lang="pt-BR" sz="2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Evitar </a:t>
            </a:r>
            <a:r>
              <a:rPr kumimoji="0" lang="pt-BR" sz="2800" b="0" i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ping</a:t>
            </a:r>
            <a:r>
              <a:rPr kumimoji="0" lang="pt-BR" sz="2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pong</a:t>
            </a:r>
            <a:r>
              <a:rPr kumimoji="0" lang="pt-BR" sz="28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pt-BR" sz="2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cache</a:t>
            </a:r>
          </a:p>
          <a:p>
            <a:pPr lvl="0"/>
            <a:r>
              <a:rPr kumimoji="0" lang="pt-BR" sz="3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Compartilhamento Falso</a:t>
            </a:r>
          </a:p>
          <a:p>
            <a:pPr lvl="1"/>
            <a:r>
              <a:rPr kumimoji="0" lang="pt-BR" sz="2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Não</a:t>
            </a:r>
            <a:r>
              <a:rPr kumimoji="0" lang="pt-BR" sz="28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usa cache</a:t>
            </a:r>
          </a:p>
          <a:p>
            <a:pPr lvl="0"/>
            <a:r>
              <a:rPr kumimoji="0" lang="pt-BR" sz="3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Condições</a:t>
            </a:r>
            <a:r>
              <a:rPr kumimoji="0" lang="pt-BR" sz="3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Disputa</a:t>
            </a:r>
          </a:p>
          <a:p>
            <a:pPr lvl="0"/>
            <a:r>
              <a:rPr kumimoji="0" lang="pt-BR" sz="3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Deadlocks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MP versus Threads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OpenMP e threads usam o mesmo</a:t>
            </a:r>
            <a:br>
              <a:rPr lang="pt-BR" dirty="0"/>
            </a:br>
            <a:r>
              <a:rPr lang="pt-BR" dirty="0"/>
              <a:t> paralelismo Fork-Join </a:t>
            </a:r>
          </a:p>
          <a:p>
            <a:r>
              <a:rPr lang="pt-BR" dirty="0"/>
              <a:t>Threads</a:t>
            </a:r>
          </a:p>
          <a:p>
            <a:pPr lvl="1"/>
            <a:r>
              <a:rPr lang="pt-BR" dirty="0"/>
              <a:t>Explicitamente criar processos</a:t>
            </a:r>
          </a:p>
          <a:p>
            <a:pPr lvl="1"/>
            <a:r>
              <a:rPr lang="pt-BR" dirty="0"/>
              <a:t>Mais carga programador</a:t>
            </a:r>
          </a:p>
          <a:p>
            <a:r>
              <a:rPr lang="pt-BR" dirty="0"/>
              <a:t>OpenMP</a:t>
            </a:r>
          </a:p>
          <a:p>
            <a:pPr lvl="1"/>
            <a:r>
              <a:rPr lang="pt-BR" dirty="0"/>
              <a:t>Cria threads implicitamente </a:t>
            </a:r>
          </a:p>
          <a:p>
            <a:pPr lvl="1"/>
            <a:r>
              <a:rPr lang="pt-BR" dirty="0"/>
              <a:t>É relativamente fácil de se programar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 versus MPI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447800"/>
            <a:ext cx="3816424" cy="4800600"/>
          </a:xfrm>
        </p:spPr>
        <p:txBody>
          <a:bodyPr>
            <a:normAutofit/>
          </a:bodyPr>
          <a:lstStyle/>
          <a:p>
            <a:r>
              <a:rPr lang="pt-BR" sz="2000" dirty="0"/>
              <a:t>OpenMP</a:t>
            </a:r>
          </a:p>
          <a:p>
            <a:r>
              <a:rPr lang="pt-BR" sz="2000" dirty="0"/>
              <a:t>Um processo, muitos threads</a:t>
            </a:r>
          </a:p>
          <a:p>
            <a:r>
              <a:rPr lang="pt-BR" sz="2000" dirty="0"/>
              <a:t>Arquitetura compartilhada</a:t>
            </a:r>
          </a:p>
          <a:p>
            <a:r>
              <a:rPr lang="pt-BR" sz="2000" dirty="0"/>
              <a:t>Mensagens implícitas </a:t>
            </a:r>
          </a:p>
          <a:p>
            <a:r>
              <a:rPr lang="pt-BR" sz="2000" dirty="0"/>
              <a:t>Sincronização explícita</a:t>
            </a:r>
          </a:p>
          <a:p>
            <a:r>
              <a:rPr lang="pt-BR" sz="2000" dirty="0"/>
              <a:t>Paralelismo Incremental</a:t>
            </a:r>
          </a:p>
          <a:p>
            <a:r>
              <a:rPr lang="pt-BR" sz="2000" dirty="0"/>
              <a:t>Paralelismo de Granularidade Fina</a:t>
            </a:r>
          </a:p>
          <a:p>
            <a:r>
              <a:rPr lang="pt-BR" sz="2000" dirty="0"/>
              <a:t>É relativamente fácil de programar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48064" y="1436712"/>
            <a:ext cx="3888432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000" dirty="0"/>
              <a:t>MPI - Message Passing Interface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/>
              <a:t>Vários processos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/>
              <a:t>Arquitetura não-compartilhada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/>
              <a:t>Troca explícita de mensagens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/>
              <a:t>Sincronização Implícita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/>
              <a:t>Paralelismo tudo-ou-nada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/>
              <a:t>Paralelismo de Granularidade Grossa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pt-BR" sz="2000" dirty="0"/>
              <a:t>Relativamente difícil de se programar</a:t>
            </a:r>
            <a:endParaRPr lang="en-US" sz="2000" dirty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16632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Utilitárias</a:t>
            </a:r>
            <a:br>
              <a:rPr lang="en-US" dirty="0"/>
            </a:br>
            <a:r>
              <a:rPr lang="en-US" dirty="0"/>
              <a:t>https://pastebin.com/rArLjp48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259632" y="1334373"/>
            <a:ext cx="788436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stdio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stdlib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.h&gt;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#include &lt;time.h&gt;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Funcoes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utilitarias</a:t>
            </a:r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// Preenche um vetor de tamanho n com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numeros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aleatorios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de 0 ate limite</a:t>
            </a: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initRand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* vetor,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n,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limite) 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fatorMult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= ((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)limite)/(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)RAND_MAX;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srand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(time(NULL));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	for (i = 0; i &lt; n; i++) 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		vetor[i] =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rand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 *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fatorMult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// Calcula o tempo entre duas tomadas de tempo em segundos</a:t>
            </a: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float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calculaTempoSegundos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clock_t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ini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clock_t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fim) 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double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)fim-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ini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)/CLOCKS_PER_SEC;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pt-BR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// Faz o processador aguardar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ms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milisegundos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- Consome CPU !</a:t>
            </a:r>
          </a:p>
          <a:p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dormir(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unsigned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ms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clock_t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goal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ms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clock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goal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 &gt; </a:t>
            </a:r>
            <a:r>
              <a:rPr lang="pt-BR" sz="1400" dirty="0" err="1">
                <a:latin typeface="Courier New" pitchFamily="49" charset="0"/>
                <a:cs typeface="Courier New" pitchFamily="49" charset="0"/>
              </a:rPr>
              <a:t>clock</a:t>
            </a:r>
            <a:r>
              <a:rPr lang="pt-BR" sz="1400" dirty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pt-BR" sz="1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1072</TotalTime>
  <Words>2849</Words>
  <Application>Microsoft Office PowerPoint</Application>
  <PresentationFormat>Apresentação na tela (4:3)</PresentationFormat>
  <Paragraphs>438</Paragraphs>
  <Slides>67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73" baseType="lpstr">
      <vt:lpstr>Calibri</vt:lpstr>
      <vt:lpstr>Courier New</vt:lpstr>
      <vt:lpstr>Gill Sans MT</vt:lpstr>
      <vt:lpstr>Verdana</vt:lpstr>
      <vt:lpstr>Wingdings 2</vt:lpstr>
      <vt:lpstr>Solstice</vt:lpstr>
      <vt:lpstr>Open MP</vt:lpstr>
      <vt:lpstr>Introdução ao Openmp</vt:lpstr>
      <vt:lpstr>O que é o OpenMP ?</vt:lpstr>
      <vt:lpstr>O que é o OpenMP ?</vt:lpstr>
      <vt:lpstr>Modelo de Execução Fork-Join</vt:lpstr>
      <vt:lpstr>Como Funciona ?</vt:lpstr>
      <vt:lpstr>Open MP versus Threads</vt:lpstr>
      <vt:lpstr>OpenMP versus MPI</vt:lpstr>
      <vt:lpstr>Funções Utilitárias https://pastebin.com/rArLjp48</vt:lpstr>
      <vt:lpstr>Funções Utilitárias https://pastebin.com/rArLjp48</vt:lpstr>
      <vt:lpstr>Funções Utilitárias https://pastebin.com/rArLjp48</vt:lpstr>
      <vt:lpstr>CoNFIGURAÇÃO DE AMBIENTE PARA o Openmp</vt:lpstr>
      <vt:lpstr>Variável de Ambiente</vt:lpstr>
      <vt:lpstr>Variável de Ambiente</vt:lpstr>
      <vt:lpstr>Configure o Dev C++</vt:lpstr>
      <vt:lpstr>Configure o Dev C++</vt:lpstr>
      <vt:lpstr>Componentes do Openmp</vt:lpstr>
      <vt:lpstr>Diretivas de Compilação</vt:lpstr>
      <vt:lpstr>Bibliotecas de Funções</vt:lpstr>
      <vt:lpstr>Primeiro Exemplo</vt:lpstr>
      <vt:lpstr>Variáveis de Ambiente</vt:lpstr>
      <vt:lpstr>Contruções do openmp</vt:lpstr>
      <vt:lpstr>Diretivas para Compilação Condicional</vt:lpstr>
      <vt:lpstr>Formato das Diretivas</vt:lpstr>
      <vt:lpstr>Construção: Região Paralela</vt:lpstr>
      <vt:lpstr>Loops Paralelizáveis</vt:lpstr>
      <vt:lpstr>Exemplo: Comp. Paralelo</vt:lpstr>
      <vt:lpstr>Restrições em loops paralelos</vt:lpstr>
      <vt:lpstr>Seções</vt:lpstr>
      <vt:lpstr>Exemplo: Seções</vt:lpstr>
      <vt:lpstr>Simples</vt:lpstr>
      <vt:lpstr>Exemplo: Simples</vt:lpstr>
      <vt:lpstr>Exemplo: Simples</vt:lpstr>
      <vt:lpstr>ESCOPO DE DADOS</vt:lpstr>
      <vt:lpstr>Escopo de dados: O que é ?</vt:lpstr>
      <vt:lpstr>Escopo de dados</vt:lpstr>
      <vt:lpstr>Escopo padrão</vt:lpstr>
      <vt:lpstr>Exemplo de Escopo</vt:lpstr>
      <vt:lpstr>Exemplo de Escopo</vt:lpstr>
      <vt:lpstr>Regras de Escopo</vt:lpstr>
      <vt:lpstr>Cláusulas de Escopo</vt:lpstr>
      <vt:lpstr>Cláusulas de Escopo</vt:lpstr>
      <vt:lpstr>Cláusulas de Escopo</vt:lpstr>
      <vt:lpstr>Exemplo: Redução</vt:lpstr>
      <vt:lpstr>Cláusulas de Escopo</vt:lpstr>
      <vt:lpstr>Clausulas de Escopo</vt:lpstr>
      <vt:lpstr>Cláusulas de Escopo</vt:lpstr>
      <vt:lpstr>Cláusulas de Escopo</vt:lpstr>
      <vt:lpstr>Guia para Atributos de Escopo</vt:lpstr>
      <vt:lpstr>Guia para Atributos de Escopo</vt:lpstr>
      <vt:lpstr>Guia para Atributos de Escopo</vt:lpstr>
      <vt:lpstr>Guia para Atributos de Escopo</vt:lpstr>
      <vt:lpstr>Guia para Atributos de Escopo</vt:lpstr>
      <vt:lpstr>SINCRONIZAÇÃO</vt:lpstr>
      <vt:lpstr>Construções</vt:lpstr>
      <vt:lpstr>MASTER</vt:lpstr>
      <vt:lpstr>CRITICAL</vt:lpstr>
      <vt:lpstr>BARRIER</vt:lpstr>
      <vt:lpstr>ATOMIC</vt:lpstr>
      <vt:lpstr>FLUSH</vt:lpstr>
      <vt:lpstr>ORDERED</vt:lpstr>
      <vt:lpstr>ASPECTOS PRÁTICOS</vt:lpstr>
      <vt:lpstr>Sugestões de Uso</vt:lpstr>
      <vt:lpstr>Sugestões de Uso</vt:lpstr>
      <vt:lpstr>Overheads Típicos</vt:lpstr>
      <vt:lpstr>Sugestões de Uso</vt:lpstr>
      <vt:lpstr>Problemas Comuns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MP</dc:title>
  <dc:creator>Rodrigo Malara</dc:creator>
  <cp:lastModifiedBy>Rodrigo Malara</cp:lastModifiedBy>
  <cp:revision>52</cp:revision>
  <dcterms:created xsi:type="dcterms:W3CDTF">2010-10-15T20:11:54Z</dcterms:created>
  <dcterms:modified xsi:type="dcterms:W3CDTF">2022-10-26T00:37:01Z</dcterms:modified>
</cp:coreProperties>
</file>