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99" r:id="rId5"/>
    <p:sldId id="300" r:id="rId6"/>
    <p:sldId id="259" r:id="rId7"/>
    <p:sldId id="260" r:id="rId8"/>
    <p:sldId id="263" r:id="rId9"/>
    <p:sldId id="301" r:id="rId10"/>
    <p:sldId id="262" r:id="rId11"/>
    <p:sldId id="261" r:id="rId12"/>
    <p:sldId id="297" r:id="rId13"/>
    <p:sldId id="266" r:id="rId14"/>
    <p:sldId id="268" r:id="rId15"/>
    <p:sldId id="302" r:id="rId16"/>
    <p:sldId id="294" r:id="rId17"/>
    <p:sldId id="270" r:id="rId18"/>
    <p:sldId id="271" r:id="rId19"/>
    <p:sldId id="272" r:id="rId20"/>
    <p:sldId id="326" r:id="rId21"/>
    <p:sldId id="327" r:id="rId22"/>
    <p:sldId id="328" r:id="rId23"/>
    <p:sldId id="329" r:id="rId24"/>
    <p:sldId id="330" r:id="rId25"/>
    <p:sldId id="291" r:id="rId26"/>
    <p:sldId id="292" r:id="rId27"/>
    <p:sldId id="331" r:id="rId28"/>
    <p:sldId id="332" r:id="rId29"/>
    <p:sldId id="295" r:id="rId30"/>
    <p:sldId id="310" r:id="rId31"/>
    <p:sldId id="311" r:id="rId32"/>
    <p:sldId id="333" r:id="rId33"/>
    <p:sldId id="312" r:id="rId34"/>
    <p:sldId id="313" r:id="rId35"/>
    <p:sldId id="314" r:id="rId36"/>
    <p:sldId id="315" r:id="rId37"/>
    <p:sldId id="334" r:id="rId38"/>
    <p:sldId id="316" r:id="rId39"/>
    <p:sldId id="317" r:id="rId40"/>
    <p:sldId id="335" r:id="rId41"/>
    <p:sldId id="318" r:id="rId42"/>
    <p:sldId id="324" r:id="rId43"/>
    <p:sldId id="293" r:id="rId4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8FD582-9D64-4A94-B482-AE9F964964A8}" v="3" dt="2020-10-27T22:11:53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5" autoAdjust="0"/>
    <p:restoredTop sz="94660"/>
  </p:normalViewPr>
  <p:slideViewPr>
    <p:cSldViewPr>
      <p:cViewPr varScale="1">
        <p:scale>
          <a:sx n="76" d="100"/>
          <a:sy n="76" d="100"/>
        </p:scale>
        <p:origin x="8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Malara" userId="d6dcf8413d90d1af" providerId="LiveId" clId="{7C8FD582-9D64-4A94-B482-AE9F964964A8}"/>
    <pc:docChg chg="undo custSel addSld delSld modSld sldOrd">
      <pc:chgData name="Rodrigo Malara" userId="d6dcf8413d90d1af" providerId="LiveId" clId="{7C8FD582-9D64-4A94-B482-AE9F964964A8}" dt="2020-11-03T23:49:24.958" v="65" actId="14100"/>
      <pc:docMkLst>
        <pc:docMk/>
      </pc:docMkLst>
      <pc:sldChg chg="modSp mod">
        <pc:chgData name="Rodrigo Malara" userId="d6dcf8413d90d1af" providerId="LiveId" clId="{7C8FD582-9D64-4A94-B482-AE9F964964A8}" dt="2020-10-27T22:09:25.811" v="40" actId="1036"/>
        <pc:sldMkLst>
          <pc:docMk/>
          <pc:sldMk cId="2198821401" sldId="259"/>
        </pc:sldMkLst>
        <pc:spChg chg="mod">
          <ac:chgData name="Rodrigo Malara" userId="d6dcf8413d90d1af" providerId="LiveId" clId="{7C8FD582-9D64-4A94-B482-AE9F964964A8}" dt="2020-10-27T22:09:25.811" v="40" actId="1036"/>
          <ac:spMkLst>
            <pc:docMk/>
            <pc:sldMk cId="2198821401" sldId="259"/>
            <ac:spMk id="5121" creationId="{00000000-0000-0000-0000-000000000000}"/>
          </ac:spMkLst>
        </pc:spChg>
      </pc:sldChg>
      <pc:sldChg chg="modSp">
        <pc:chgData name="Rodrigo Malara" userId="d6dcf8413d90d1af" providerId="LiveId" clId="{7C8FD582-9D64-4A94-B482-AE9F964964A8}" dt="2020-10-27T22:11:53.498" v="41" actId="14100"/>
        <pc:sldMkLst>
          <pc:docMk/>
          <pc:sldMk cId="3329771873" sldId="260"/>
        </pc:sldMkLst>
        <pc:picChg chg="mod">
          <ac:chgData name="Rodrigo Malara" userId="d6dcf8413d90d1af" providerId="LiveId" clId="{7C8FD582-9D64-4A94-B482-AE9F964964A8}" dt="2020-10-27T22:11:53.498" v="41" actId="14100"/>
          <ac:picMkLst>
            <pc:docMk/>
            <pc:sldMk cId="3329771873" sldId="260"/>
            <ac:picMk id="6148" creationId="{00000000-0000-0000-0000-000000000000}"/>
          </ac:picMkLst>
        </pc:picChg>
      </pc:sldChg>
      <pc:sldChg chg="modSp mod">
        <pc:chgData name="Rodrigo Malara" userId="d6dcf8413d90d1af" providerId="LiveId" clId="{7C8FD582-9D64-4A94-B482-AE9F964964A8}" dt="2020-10-27T22:12:26.712" v="54" actId="1036"/>
        <pc:sldMkLst>
          <pc:docMk/>
          <pc:sldMk cId="1248253267" sldId="263"/>
        </pc:sldMkLst>
        <pc:spChg chg="mod">
          <ac:chgData name="Rodrigo Malara" userId="d6dcf8413d90d1af" providerId="LiveId" clId="{7C8FD582-9D64-4A94-B482-AE9F964964A8}" dt="2020-10-27T22:12:26.712" v="54" actId="1036"/>
          <ac:spMkLst>
            <pc:docMk/>
            <pc:sldMk cId="1248253267" sldId="263"/>
            <ac:spMk id="9217" creationId="{00000000-0000-0000-0000-000000000000}"/>
          </ac:spMkLst>
        </pc:spChg>
      </pc:sldChg>
      <pc:sldChg chg="modSp mod">
        <pc:chgData name="Rodrigo Malara" userId="d6dcf8413d90d1af" providerId="LiveId" clId="{7C8FD582-9D64-4A94-B482-AE9F964964A8}" dt="2020-10-28T00:05:58.675" v="56" actId="20577"/>
        <pc:sldMkLst>
          <pc:docMk/>
          <pc:sldMk cId="1394715527" sldId="270"/>
        </pc:sldMkLst>
        <pc:spChg chg="mod">
          <ac:chgData name="Rodrigo Malara" userId="d6dcf8413d90d1af" providerId="LiveId" clId="{7C8FD582-9D64-4A94-B482-AE9F964964A8}" dt="2020-10-28T00:05:58.675" v="56" actId="20577"/>
          <ac:spMkLst>
            <pc:docMk/>
            <pc:sldMk cId="1394715527" sldId="270"/>
            <ac:spMk id="16386" creationId="{00000000-0000-0000-0000-000000000000}"/>
          </ac:spMkLst>
        </pc:spChg>
      </pc:sldChg>
      <pc:sldChg chg="modSp mod">
        <pc:chgData name="Rodrigo Malara" userId="d6dcf8413d90d1af" providerId="LiveId" clId="{7C8FD582-9D64-4A94-B482-AE9F964964A8}" dt="2020-10-28T00:07:16.687" v="62" actId="20577"/>
        <pc:sldMkLst>
          <pc:docMk/>
          <pc:sldMk cId="797289156" sldId="271"/>
        </pc:sldMkLst>
        <pc:spChg chg="mod">
          <ac:chgData name="Rodrigo Malara" userId="d6dcf8413d90d1af" providerId="LiveId" clId="{7C8FD582-9D64-4A94-B482-AE9F964964A8}" dt="2020-10-27T21:52:49.638" v="6" actId="1076"/>
          <ac:spMkLst>
            <pc:docMk/>
            <pc:sldMk cId="797289156" sldId="271"/>
            <ac:spMk id="6" creationId="{00000000-0000-0000-0000-000000000000}"/>
          </ac:spMkLst>
        </pc:spChg>
        <pc:spChg chg="mod">
          <ac:chgData name="Rodrigo Malara" userId="d6dcf8413d90d1af" providerId="LiveId" clId="{7C8FD582-9D64-4A94-B482-AE9F964964A8}" dt="2020-10-28T00:07:16.687" v="62" actId="20577"/>
          <ac:spMkLst>
            <pc:docMk/>
            <pc:sldMk cId="797289156" sldId="271"/>
            <ac:spMk id="17409" creationId="{00000000-0000-0000-0000-000000000000}"/>
          </ac:spMkLst>
        </pc:spChg>
      </pc:sldChg>
      <pc:sldChg chg="modSp mod">
        <pc:chgData name="Rodrigo Malara" userId="d6dcf8413d90d1af" providerId="LiveId" clId="{7C8FD582-9D64-4A94-B482-AE9F964964A8}" dt="2020-10-27T21:53:04.312" v="9" actId="1076"/>
        <pc:sldMkLst>
          <pc:docMk/>
          <pc:sldMk cId="699935738" sldId="272"/>
        </pc:sldMkLst>
        <pc:spChg chg="mod">
          <ac:chgData name="Rodrigo Malara" userId="d6dcf8413d90d1af" providerId="LiveId" clId="{7C8FD582-9D64-4A94-B482-AE9F964964A8}" dt="2020-10-27T21:53:04.312" v="9" actId="1076"/>
          <ac:spMkLst>
            <pc:docMk/>
            <pc:sldMk cId="699935738" sldId="272"/>
            <ac:spMk id="5" creationId="{00000000-0000-0000-0000-000000000000}"/>
          </ac:spMkLst>
        </pc:spChg>
        <pc:spChg chg="mod">
          <ac:chgData name="Rodrigo Malara" userId="d6dcf8413d90d1af" providerId="LiveId" clId="{7C8FD582-9D64-4A94-B482-AE9F964964A8}" dt="2020-10-27T21:53:00.783" v="8" actId="1076"/>
          <ac:spMkLst>
            <pc:docMk/>
            <pc:sldMk cId="699935738" sldId="272"/>
            <ac:spMk id="18433" creationId="{00000000-0000-0000-0000-000000000000}"/>
          </ac:spMkLst>
        </pc:spChg>
      </pc:sldChg>
      <pc:sldChg chg="modSp del mod">
        <pc:chgData name="Rodrigo Malara" userId="d6dcf8413d90d1af" providerId="LiveId" clId="{7C8FD582-9D64-4A94-B482-AE9F964964A8}" dt="2020-10-27T21:55:57.760" v="22" actId="47"/>
        <pc:sldMkLst>
          <pc:docMk/>
          <pc:sldMk cId="811434326" sldId="273"/>
        </pc:sldMkLst>
        <pc:spChg chg="mod">
          <ac:chgData name="Rodrigo Malara" userId="d6dcf8413d90d1af" providerId="LiveId" clId="{7C8FD582-9D64-4A94-B482-AE9F964964A8}" dt="2020-10-27T21:53:40.076" v="10" actId="1076"/>
          <ac:spMkLst>
            <pc:docMk/>
            <pc:sldMk cId="811434326" sldId="273"/>
            <ac:spMk id="19458" creationId="{00000000-0000-0000-0000-000000000000}"/>
          </ac:spMkLst>
        </pc:spChg>
      </pc:sldChg>
      <pc:sldChg chg="modSp del mod ord">
        <pc:chgData name="Rodrigo Malara" userId="d6dcf8413d90d1af" providerId="LiveId" clId="{7C8FD582-9D64-4A94-B482-AE9F964964A8}" dt="2020-10-27T21:55:12.030" v="18" actId="47"/>
        <pc:sldMkLst>
          <pc:docMk/>
          <pc:sldMk cId="2791527706" sldId="275"/>
        </pc:sldMkLst>
        <pc:spChg chg="mod">
          <ac:chgData name="Rodrigo Malara" userId="d6dcf8413d90d1af" providerId="LiveId" clId="{7C8FD582-9D64-4A94-B482-AE9F964964A8}" dt="2020-10-27T21:54:12.624" v="11" actId="1076"/>
          <ac:spMkLst>
            <pc:docMk/>
            <pc:sldMk cId="2791527706" sldId="275"/>
            <ac:spMk id="21505" creationId="{00000000-0000-0000-0000-000000000000}"/>
          </ac:spMkLst>
        </pc:spChg>
      </pc:sldChg>
      <pc:sldChg chg="del">
        <pc:chgData name="Rodrigo Malara" userId="d6dcf8413d90d1af" providerId="LiveId" clId="{7C8FD582-9D64-4A94-B482-AE9F964964A8}" dt="2020-10-27T21:56:19.710" v="28" actId="47"/>
        <pc:sldMkLst>
          <pc:docMk/>
          <pc:sldMk cId="2933848615" sldId="276"/>
        </pc:sldMkLst>
      </pc:sldChg>
      <pc:sldChg chg="modSp mod">
        <pc:chgData name="Rodrigo Malara" userId="d6dcf8413d90d1af" providerId="LiveId" clId="{7C8FD582-9D64-4A94-B482-AE9F964964A8}" dt="2020-10-27T21:52:21.979" v="1" actId="1076"/>
        <pc:sldMkLst>
          <pc:docMk/>
          <pc:sldMk cId="3420788112" sldId="294"/>
        </pc:sldMkLst>
        <pc:spChg chg="mod">
          <ac:chgData name="Rodrigo Malara" userId="d6dcf8413d90d1af" providerId="LiveId" clId="{7C8FD582-9D64-4A94-B482-AE9F964964A8}" dt="2020-10-27T21:52:14.847" v="0" actId="1076"/>
          <ac:spMkLst>
            <pc:docMk/>
            <pc:sldMk cId="3420788112" sldId="294"/>
            <ac:spMk id="14337" creationId="{00000000-0000-0000-0000-000000000000}"/>
          </ac:spMkLst>
        </pc:spChg>
        <pc:spChg chg="mod">
          <ac:chgData name="Rodrigo Malara" userId="d6dcf8413d90d1af" providerId="LiveId" clId="{7C8FD582-9D64-4A94-B482-AE9F964964A8}" dt="2020-10-27T21:52:21.979" v="1" actId="1076"/>
          <ac:spMkLst>
            <pc:docMk/>
            <pc:sldMk cId="3420788112" sldId="294"/>
            <ac:spMk id="14338" creationId="{00000000-0000-0000-0000-000000000000}"/>
          </ac:spMkLst>
        </pc:spChg>
      </pc:sldChg>
      <pc:sldChg chg="modSp mod">
        <pc:chgData name="Rodrigo Malara" userId="d6dcf8413d90d1af" providerId="LiveId" clId="{7C8FD582-9D64-4A94-B482-AE9F964964A8}" dt="2020-10-27T22:13:36.278" v="55" actId="14100"/>
        <pc:sldMkLst>
          <pc:docMk/>
          <pc:sldMk cId="0" sldId="301"/>
        </pc:sldMkLst>
        <pc:spChg chg="mod">
          <ac:chgData name="Rodrigo Malara" userId="d6dcf8413d90d1af" providerId="LiveId" clId="{7C8FD582-9D64-4A94-B482-AE9F964964A8}" dt="2020-10-27T22:13:36.278" v="55" actId="14100"/>
          <ac:spMkLst>
            <pc:docMk/>
            <pc:sldMk cId="0" sldId="301"/>
            <ac:spMk id="29699" creationId="{D38FFBFC-43C4-4CD6-8886-C12647D8745E}"/>
          </ac:spMkLst>
        </pc:spChg>
      </pc:sldChg>
      <pc:sldChg chg="modSp mod">
        <pc:chgData name="Rodrigo Malara" userId="d6dcf8413d90d1af" providerId="LiveId" clId="{7C8FD582-9D64-4A94-B482-AE9F964964A8}" dt="2020-10-28T00:27:36.704" v="64" actId="14100"/>
        <pc:sldMkLst>
          <pc:docMk/>
          <pc:sldMk cId="0" sldId="313"/>
        </pc:sldMkLst>
        <pc:spChg chg="mod">
          <ac:chgData name="Rodrigo Malara" userId="d6dcf8413d90d1af" providerId="LiveId" clId="{7C8FD582-9D64-4A94-B482-AE9F964964A8}" dt="2020-10-28T00:27:36.704" v="64" actId="14100"/>
          <ac:spMkLst>
            <pc:docMk/>
            <pc:sldMk cId="0" sldId="313"/>
            <ac:spMk id="68611" creationId="{16D30B3B-5184-42BA-AEA5-BD6A9729AD0A}"/>
          </ac:spMkLst>
        </pc:spChg>
      </pc:sldChg>
      <pc:sldChg chg="modSp mod">
        <pc:chgData name="Rodrigo Malara" userId="d6dcf8413d90d1af" providerId="LiveId" clId="{7C8FD582-9D64-4A94-B482-AE9F964964A8}" dt="2020-10-27T21:56:49.060" v="34" actId="14100"/>
        <pc:sldMkLst>
          <pc:docMk/>
          <pc:sldMk cId="0" sldId="316"/>
        </pc:sldMkLst>
        <pc:spChg chg="mod">
          <ac:chgData name="Rodrigo Malara" userId="d6dcf8413d90d1af" providerId="LiveId" clId="{7C8FD582-9D64-4A94-B482-AE9F964964A8}" dt="2020-10-27T21:56:49.060" v="34" actId="14100"/>
          <ac:spMkLst>
            <pc:docMk/>
            <pc:sldMk cId="0" sldId="316"/>
            <ac:spMk id="71683" creationId="{F91CEE1D-DAFF-4946-9588-55F287892166}"/>
          </ac:spMkLst>
        </pc:spChg>
      </pc:sldChg>
      <pc:sldChg chg="modSp mod">
        <pc:chgData name="Rodrigo Malara" userId="d6dcf8413d90d1af" providerId="LiveId" clId="{7C8FD582-9D64-4A94-B482-AE9F964964A8}" dt="2020-10-27T21:57:40.909" v="37" actId="20577"/>
        <pc:sldMkLst>
          <pc:docMk/>
          <pc:sldMk cId="4261487138" sldId="324"/>
        </pc:sldMkLst>
        <pc:spChg chg="mod">
          <ac:chgData name="Rodrigo Malara" userId="d6dcf8413d90d1af" providerId="LiveId" clId="{7C8FD582-9D64-4A94-B482-AE9F964964A8}" dt="2020-10-27T21:57:40.909" v="37" actId="20577"/>
          <ac:spMkLst>
            <pc:docMk/>
            <pc:sldMk cId="4261487138" sldId="324"/>
            <ac:spMk id="22529" creationId="{00000000-0000-0000-0000-000000000000}"/>
          </ac:spMkLst>
        </pc:spChg>
      </pc:sldChg>
      <pc:sldChg chg="del">
        <pc:chgData name="Rodrigo Malara" userId="d6dcf8413d90d1af" providerId="LiveId" clId="{7C8FD582-9D64-4A94-B482-AE9F964964A8}" dt="2020-10-27T21:56:56.986" v="35" actId="47"/>
        <pc:sldMkLst>
          <pc:docMk/>
          <pc:sldMk cId="1161104551" sldId="325"/>
        </pc:sldMkLst>
      </pc:sldChg>
      <pc:sldChg chg="modSp mod">
        <pc:chgData name="Rodrigo Malara" userId="d6dcf8413d90d1af" providerId="LiveId" clId="{7C8FD582-9D64-4A94-B482-AE9F964964A8}" dt="2020-11-03T23:49:24.958" v="65" actId="14100"/>
        <pc:sldMkLst>
          <pc:docMk/>
          <pc:sldMk cId="0" sldId="326"/>
        </pc:sldMkLst>
        <pc:spChg chg="mod">
          <ac:chgData name="Rodrigo Malara" userId="d6dcf8413d90d1af" providerId="LiveId" clId="{7C8FD582-9D64-4A94-B482-AE9F964964A8}" dt="2020-11-03T23:49:24.958" v="65" actId="14100"/>
          <ac:spMkLst>
            <pc:docMk/>
            <pc:sldMk cId="0" sldId="326"/>
            <ac:spMk id="47107" creationId="{73FBB179-97ED-4838-8C81-BA45B43E2EC4}"/>
          </ac:spMkLst>
        </pc:spChg>
      </pc:sldChg>
      <pc:sldChg chg="modSp add mod">
        <pc:chgData name="Rodrigo Malara" userId="d6dcf8413d90d1af" providerId="LiveId" clId="{7C8FD582-9D64-4A94-B482-AE9F964964A8}" dt="2020-10-28T00:26:59.544" v="63" actId="14100"/>
        <pc:sldMkLst>
          <pc:docMk/>
          <pc:sldMk cId="1261191256" sldId="333"/>
        </pc:sldMkLst>
        <pc:spChg chg="mod">
          <ac:chgData name="Rodrigo Malara" userId="d6dcf8413d90d1af" providerId="LiveId" clId="{7C8FD582-9D64-4A94-B482-AE9F964964A8}" dt="2020-10-28T00:26:59.544" v="63" actId="14100"/>
          <ac:spMkLst>
            <pc:docMk/>
            <pc:sldMk cId="1261191256" sldId="333"/>
            <ac:spMk id="66563" creationId="{713723C1-BF38-4E95-BA36-2AE7E82C0AEE}"/>
          </ac:spMkLst>
        </pc:spChg>
      </pc:sldChg>
      <pc:sldChg chg="modSp add mod">
        <pc:chgData name="Rodrigo Malara" userId="d6dcf8413d90d1af" providerId="LiveId" clId="{7C8FD582-9D64-4A94-B482-AE9F964964A8}" dt="2020-10-27T21:55:49.393" v="21" actId="27636"/>
        <pc:sldMkLst>
          <pc:docMk/>
          <pc:sldMk cId="163462749" sldId="334"/>
        </pc:sldMkLst>
        <pc:spChg chg="mod">
          <ac:chgData name="Rodrigo Malara" userId="d6dcf8413d90d1af" providerId="LiveId" clId="{7C8FD582-9D64-4A94-B482-AE9F964964A8}" dt="2020-10-27T21:55:49.393" v="21" actId="27636"/>
          <ac:spMkLst>
            <pc:docMk/>
            <pc:sldMk cId="163462749" sldId="334"/>
            <ac:spMk id="70659" creationId="{E283CDE8-0656-4BDB-B9F9-E630069172A1}"/>
          </ac:spMkLst>
        </pc:spChg>
      </pc:sldChg>
      <pc:sldChg chg="modSp add mod">
        <pc:chgData name="Rodrigo Malara" userId="d6dcf8413d90d1af" providerId="LiveId" clId="{7C8FD582-9D64-4A94-B482-AE9F964964A8}" dt="2020-10-27T21:56:12.622" v="27" actId="27636"/>
        <pc:sldMkLst>
          <pc:docMk/>
          <pc:sldMk cId="908768673" sldId="335"/>
        </pc:sldMkLst>
        <pc:spChg chg="mod">
          <ac:chgData name="Rodrigo Malara" userId="d6dcf8413d90d1af" providerId="LiveId" clId="{7C8FD582-9D64-4A94-B482-AE9F964964A8}" dt="2020-10-27T21:56:12.622" v="27" actId="27636"/>
          <ac:spMkLst>
            <pc:docMk/>
            <pc:sldMk cId="908768673" sldId="335"/>
            <ac:spMk id="72707" creationId="{8CE96E6C-F80E-4B4A-BA2B-2F50B2FBF717}"/>
          </ac:spMkLst>
        </pc:spChg>
      </pc:sldChg>
    </pc:docChg>
  </pc:docChgLst>
  <pc:docChgLst>
    <pc:chgData name="Rodrigo Malara" userId="d6dcf8413d90d1af" providerId="LiveId" clId="{1F24BEE3-980F-4C91-B8C7-2E797B20755E}"/>
    <pc:docChg chg="modSld">
      <pc:chgData name="Rodrigo Malara" userId="d6dcf8413d90d1af" providerId="LiveId" clId="{1F24BEE3-980F-4C91-B8C7-2E797B20755E}" dt="2019-10-22T20:48:35.440" v="24" actId="20577"/>
      <pc:docMkLst>
        <pc:docMk/>
      </pc:docMkLst>
      <pc:sldChg chg="modSp">
        <pc:chgData name="Rodrigo Malara" userId="d6dcf8413d90d1af" providerId="LiveId" clId="{1F24BEE3-980F-4C91-B8C7-2E797B20755E}" dt="2019-10-22T20:48:35.440" v="24" actId="20577"/>
        <pc:sldMkLst>
          <pc:docMk/>
          <pc:sldMk cId="797289156" sldId="271"/>
        </pc:sldMkLst>
        <pc:spChg chg="mod">
          <ac:chgData name="Rodrigo Malara" userId="d6dcf8413d90d1af" providerId="LiveId" clId="{1F24BEE3-980F-4C91-B8C7-2E797B20755E}" dt="2019-10-22T20:48:35.440" v="24" actId="20577"/>
          <ac:spMkLst>
            <pc:docMk/>
            <pc:sldMk cId="797289156" sldId="271"/>
            <ac:spMk id="17409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1D6E8-E375-4F09-AFDB-D7377391BD36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8D60B-2C0C-46FA-B543-8AE1D2FF36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51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>
            <a:extLst>
              <a:ext uri="{FF2B5EF4-FFF2-40B4-BE49-F238E27FC236}">
                <a16:creationId xmlns:a16="http://schemas.microsoft.com/office/drawing/2014/main" id="{01ACFEE3-2F67-4443-B378-1D82B23DDA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C15CAB-27A7-4549-9412-397AB78524C8}" type="slidenum">
              <a:rPr lang="pt-BR" altLang="pt-BR" sz="1200"/>
              <a:pPr eaLnBrk="1" hangingPunct="1"/>
              <a:t>2</a:t>
            </a:fld>
            <a:endParaRPr lang="pt-BR" altLang="pt-BR" sz="120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9935166B-D598-47B4-BCEB-CBD107EC69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20C28EB7-81FA-451B-B181-3CE131033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1E468D1-D1C9-41F4-88E8-9914A9F62BB0}" type="slidenum">
              <a:rPr lang="en-GB"/>
              <a:pPr/>
              <a:t>18</a:t>
            </a:fld>
            <a:endParaRPr lang="en-GB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556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6A09D8-6058-4E81-AA6C-3043676CDC76}" type="slidenum">
              <a:rPr lang="en-GB"/>
              <a:pPr/>
              <a:t>19</a:t>
            </a:fld>
            <a:endParaRPr lang="en-GB"/>
          </a:p>
        </p:txBody>
      </p:sp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19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6FE61E-1E51-47F9-835F-E382726E1849}" type="slidenum">
              <a:rPr lang="en-GB"/>
              <a:pPr/>
              <a:t>42</a:t>
            </a:fld>
            <a:endParaRPr lang="en-GB"/>
          </a:p>
        </p:txBody>
      </p:sp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9883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5D68C8-505F-48B1-B4D5-7E06D5B24793}" type="slidenum">
              <a:rPr lang="en-GB"/>
              <a:pPr/>
              <a:t>43</a:t>
            </a:fld>
            <a:endParaRPr lang="en-GB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8882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0D8E1A9-954D-488A-A859-1C301A1F73B8}" type="slidenum">
              <a:rPr lang="en-GB"/>
              <a:pPr/>
              <a:t>6</a:t>
            </a:fld>
            <a:endParaRPr lang="en-GB"/>
          </a:p>
        </p:txBody>
      </p:sp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9710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CEFE29-A264-484B-B802-3578380152F5}" type="slidenum">
              <a:rPr lang="en-GB"/>
              <a:pPr/>
              <a:t>7</a:t>
            </a:fld>
            <a:endParaRPr lang="en-GB"/>
          </a:p>
        </p:txBody>
      </p:sp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877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54100F-7549-42AC-AC0A-523AAE9BA984}" type="slidenum">
              <a:rPr lang="en-GB"/>
              <a:pPr/>
              <a:t>8</a:t>
            </a:fld>
            <a:endParaRPr lang="en-GB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8935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6FFF22-4A38-4DC8-965D-3E60DE80B5FA}" type="slidenum">
              <a:rPr lang="en-GB"/>
              <a:pPr/>
              <a:t>11</a:t>
            </a:fld>
            <a:endParaRPr lang="en-GB"/>
          </a:p>
        </p:txBody>
      </p:sp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656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471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255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20F34D9-E74B-4B78-8057-65013BE11A76}" type="slidenum">
              <a:rPr lang="en-GB"/>
              <a:pPr/>
              <a:t>13</a:t>
            </a:fld>
            <a:endParaRPr lang="en-GB"/>
          </a:p>
        </p:txBody>
      </p:sp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807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DE644-92FD-493C-B26A-4F9B31585DA1}" type="slidenum">
              <a:rPr lang="en-GB"/>
              <a:pPr/>
              <a:t>14</a:t>
            </a:fld>
            <a:endParaRPr lang="en-GB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4667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1BDE644-92FD-493C-B26A-4F9B31585DA1}" type="slidenum">
              <a:rPr lang="en-GB"/>
              <a:pPr/>
              <a:t>16</a:t>
            </a:fld>
            <a:endParaRPr lang="en-GB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41314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4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B7028E9-36CD-4A7D-9925-6A80A9C81D15}" type="slidenum">
              <a:rPr lang="en-GB"/>
              <a:pPr/>
              <a:t>17</a:t>
            </a:fld>
            <a:endParaRPr lang="en-GB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5288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814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40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408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55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633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2326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0643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9687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385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037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069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5985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8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255587" y="0"/>
            <a:ext cx="8888413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92BAC-6A9C-4D88-8AD6-E173376F47AD}" type="datetimeFigureOut">
              <a:rPr lang="pt-BR" smtClean="0"/>
              <a:t>03/11/2020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6D5AB-443D-4804-86CA-FBC6B3E7AF4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13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2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Virtualização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31640" y="4149080"/>
            <a:ext cx="6400800" cy="1224136"/>
          </a:xfrm>
        </p:spPr>
        <p:txBody>
          <a:bodyPr>
            <a:normAutofit/>
          </a:bodyPr>
          <a:lstStyle/>
          <a:p>
            <a:r>
              <a:rPr lang="pt-BR" b="1" dirty="0"/>
              <a:t>Sistemas Operacionais</a:t>
            </a:r>
          </a:p>
          <a:p>
            <a:r>
              <a:rPr lang="pt-BR" b="1" dirty="0"/>
              <a:t>Prof. </a:t>
            </a:r>
            <a:r>
              <a:rPr lang="pt-BR" b="1" dirty="0" err="1"/>
              <a:t>MSc</a:t>
            </a:r>
            <a:r>
              <a:rPr lang="pt-BR" b="1" dirty="0"/>
              <a:t>. Rodrigo D. Malara</a:t>
            </a:r>
            <a:endParaRPr lang="pt-BR" dirty="0"/>
          </a:p>
        </p:txBody>
      </p:sp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22225" y="6536377"/>
            <a:ext cx="362144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pt-BR" sz="1200" dirty="0"/>
              <a:t>*Créditos: baseado no material do Prof. Eduardo Zagari</a:t>
            </a:r>
          </a:p>
        </p:txBody>
      </p:sp>
    </p:spTree>
    <p:extLst>
      <p:ext uri="{BB962C8B-B14F-4D97-AF65-F5344CB8AC3E}">
        <p14:creationId xmlns:p14="http://schemas.microsoft.com/office/powerpoint/2010/main" val="783564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9601312D-AA7A-481A-95C1-0783CEC234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Máquina Virtual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692CFB-DA3C-4DAD-B44F-825CE92E3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0300" y="22336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D0C56C98-4A68-4D6E-B317-36571485BC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524000"/>
          <a:ext cx="8763000" cy="482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3" imgW="4343400" imgH="2390760" progId="Word.Picture.8">
                  <p:embed/>
                </p:oleObj>
              </mc:Choice>
              <mc:Fallback>
                <p:oleObj r:id="rId3" imgW="4343400" imgH="2390760" progId="Word.Picture.8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D0C56C98-4A68-4D6E-B317-36571485BC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524000"/>
                        <a:ext cx="8763000" cy="4822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0" y="-63500"/>
            <a:ext cx="8229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100000"/>
              </a:lnSpc>
              <a:buClr>
                <a:srgbClr val="FFFFFF"/>
              </a:buClr>
            </a:pPr>
            <a:r>
              <a:rPr lang="en-GB" sz="4000">
                <a:solidFill>
                  <a:srgbClr val="FFFFFF"/>
                </a:solidFill>
              </a:rPr>
              <a:t>Virtualização - Introdução</a:t>
            </a:r>
          </a:p>
        </p:txBody>
      </p:sp>
      <p:pic>
        <p:nvPicPr>
          <p:cNvPr id="4102" name="Picture 6" descr="http://www.vmware.com/files_inline/images/esxi_hosted_baremetal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4"/>
            <a:ext cx="8664003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Grp="1" noChangeArrowheads="1"/>
          </p:cNvSpPr>
          <p:nvPr>
            <p:ph type="title"/>
          </p:nvPr>
        </p:nvSpPr>
        <p:spPr>
          <a:xfrm>
            <a:off x="152400" y="88900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Diferentes</a:t>
            </a:r>
            <a:r>
              <a:rPr lang="en-GB" sz="4000" dirty="0"/>
              <a:t> </a:t>
            </a:r>
            <a:r>
              <a:rPr lang="en-GB" sz="4000" dirty="0" err="1"/>
              <a:t>tipos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75220205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itinstock.com/ekmps/shops/itinstock/images/dell-poweredge-1955-blade-server-2x-dual-core-xeon-3ghz-vt-vmware-ready-4396-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58635"/>
            <a:ext cx="3810000" cy="1733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encrypted-tbn2.gstatic.com/images?q=tbn:ANd9GcQbuINpMTc2g93WNgfctVcTinx4uTWvCf4m2P-AF49sHvSno2gtK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13847"/>
            <a:ext cx="4033742" cy="61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media.community.dell.com/en/dtc/txmna3r6dlhieyzcutcj5g40120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077072"/>
            <a:ext cx="4593160" cy="208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611560" y="369861"/>
            <a:ext cx="26734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Consolidação</a:t>
            </a:r>
          </a:p>
        </p:txBody>
      </p:sp>
    </p:spTree>
    <p:extLst>
      <p:ext uri="{BB962C8B-B14F-4D97-AF65-F5344CB8AC3E}">
        <p14:creationId xmlns:p14="http://schemas.microsoft.com/office/powerpoint/2010/main" val="18290774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3500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/>
              <a:t>Virtualização - Funcionamento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30188" y="971550"/>
            <a:ext cx="8229600" cy="3240088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Novos</a:t>
            </a:r>
            <a:r>
              <a:rPr lang="en-GB" dirty="0"/>
              <a:t> </a:t>
            </a:r>
            <a:r>
              <a:rPr lang="en-GB" dirty="0" err="1"/>
              <a:t>processadores</a:t>
            </a:r>
            <a:r>
              <a:rPr lang="en-GB" dirty="0"/>
              <a:t> da Intel </a:t>
            </a:r>
            <a:r>
              <a:rPr lang="en-GB" dirty="0" err="1"/>
              <a:t>já</a:t>
            </a:r>
            <a:r>
              <a:rPr lang="en-GB" dirty="0"/>
              <a:t> </a:t>
            </a:r>
            <a:r>
              <a:rPr lang="en-GB" dirty="0" err="1"/>
              <a:t>vem</a:t>
            </a:r>
            <a:r>
              <a:rPr lang="en-GB" dirty="0"/>
              <a:t> com </a:t>
            </a:r>
            <a:r>
              <a:rPr lang="en-GB" dirty="0" err="1"/>
              <a:t>instruções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virtualização</a:t>
            </a:r>
            <a:r>
              <a:rPr lang="en-GB" dirty="0"/>
              <a:t>, </a:t>
            </a:r>
            <a:r>
              <a:rPr lang="en-GB" dirty="0" err="1"/>
              <a:t>exemplo</a:t>
            </a:r>
            <a:r>
              <a:rPr lang="en-GB" dirty="0"/>
              <a:t>:</a:t>
            </a:r>
            <a:br>
              <a:rPr lang="en-GB" dirty="0"/>
            </a:br>
            <a:endParaRPr lang="en-GB" dirty="0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VMXON</a:t>
            </a:r>
            <a:br>
              <a:rPr lang="en-GB" dirty="0"/>
            </a:br>
            <a:r>
              <a:rPr lang="en-GB" dirty="0"/>
              <a:t>VMLAUNCH</a:t>
            </a:r>
            <a:br>
              <a:rPr lang="en-GB" dirty="0"/>
            </a:br>
            <a:r>
              <a:rPr lang="en-GB" dirty="0"/>
              <a:t>VMXOFF</a:t>
            </a: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900" y="2295525"/>
            <a:ext cx="4762500" cy="3286125"/>
          </a:xfrm>
          <a:prstGeom prst="rect">
            <a:avLst/>
          </a:prstGeom>
          <a:noFill/>
          <a:ln w="36000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2267744" y="5688013"/>
            <a:ext cx="6768306" cy="418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54000" tIns="9000" rIns="54000" bIns="900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93000"/>
              </a:lnSpc>
            </a:pPr>
            <a:r>
              <a:rPr lang="en-GB" b="1" dirty="0">
                <a:solidFill>
                  <a:schemeClr val="tx1"/>
                </a:solidFill>
              </a:rPr>
              <a:t>Intel Virtualization Technology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en-GB" sz="1000" dirty="0"/>
              <a:t>http://images.anandtech.com/reviews/tradeshows/IDF/2005/Spring/Day1/Wrapup/VT.jpg</a:t>
            </a:r>
          </a:p>
        </p:txBody>
      </p:sp>
    </p:spTree>
    <p:extLst>
      <p:ext uri="{BB962C8B-B14F-4D97-AF65-F5344CB8AC3E}">
        <p14:creationId xmlns:p14="http://schemas.microsoft.com/office/powerpoint/2010/main" val="245369480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5812"/>
            <a:ext cx="8229600" cy="70788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Tipos</a:t>
            </a:r>
            <a:r>
              <a:rPr lang="en-GB" sz="4000" dirty="0"/>
              <a:t> de </a:t>
            </a:r>
            <a:r>
              <a:rPr lang="en-GB" sz="4000" dirty="0" err="1"/>
              <a:t>virtualização</a:t>
            </a:r>
            <a:endParaRPr lang="en-GB" sz="40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9638"/>
            <a:ext cx="8229600" cy="4665251"/>
          </a:xfrm>
          <a:ln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 err="1"/>
              <a:t>Emulador</a:t>
            </a:r>
            <a:r>
              <a:rPr lang="en-GB" sz="3600" dirty="0"/>
              <a:t> - é o </a:t>
            </a:r>
            <a:r>
              <a:rPr lang="en-GB" sz="3600" dirty="0" err="1"/>
              <a:t>oposto</a:t>
            </a:r>
            <a:r>
              <a:rPr lang="en-GB" sz="3600" dirty="0"/>
              <a:t> da </a:t>
            </a:r>
            <a:r>
              <a:rPr lang="en-GB" sz="3600" dirty="0" err="1"/>
              <a:t>máquina</a:t>
            </a:r>
            <a:r>
              <a:rPr lang="en-GB" sz="3600" dirty="0"/>
              <a:t> real</a:t>
            </a:r>
            <a:br>
              <a:rPr lang="en-GB" sz="3600" dirty="0"/>
            </a:br>
            <a:endParaRPr lang="en-GB" sz="3600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Implementa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instruções</a:t>
            </a:r>
            <a:r>
              <a:rPr lang="en-GB" dirty="0"/>
              <a:t> </a:t>
            </a:r>
            <a:r>
              <a:rPr lang="en-GB" dirty="0" err="1"/>
              <a:t>realizadas</a:t>
            </a:r>
            <a:r>
              <a:rPr lang="en-GB" dirty="0"/>
              <a:t> </a:t>
            </a:r>
            <a:r>
              <a:rPr lang="en-GB" dirty="0" err="1"/>
              <a:t>pela</a:t>
            </a:r>
            <a:r>
              <a:rPr lang="en-GB" dirty="0"/>
              <a:t> </a:t>
            </a:r>
            <a:r>
              <a:rPr lang="en-GB" dirty="0" err="1"/>
              <a:t>máquina</a:t>
            </a:r>
            <a:r>
              <a:rPr lang="en-GB" dirty="0"/>
              <a:t> real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ambiente</a:t>
            </a:r>
            <a:r>
              <a:rPr lang="en-GB" dirty="0"/>
              <a:t> </a:t>
            </a:r>
            <a:r>
              <a:rPr lang="en-GB" dirty="0" err="1"/>
              <a:t>abstrato</a:t>
            </a:r>
            <a:r>
              <a:rPr lang="en-GB" dirty="0"/>
              <a:t> de software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“</a:t>
            </a:r>
            <a:r>
              <a:rPr lang="en-GB" dirty="0" err="1"/>
              <a:t>Engana</a:t>
            </a:r>
            <a:r>
              <a:rPr lang="en-GB" dirty="0"/>
              <a:t>”, </a:t>
            </a:r>
            <a:r>
              <a:rPr lang="en-GB" dirty="0" err="1"/>
              <a:t>fazendo</a:t>
            </a:r>
            <a:r>
              <a:rPr lang="en-GB" dirty="0"/>
              <a:t> com </a:t>
            </a:r>
            <a:r>
              <a:rPr lang="en-GB" dirty="0" err="1"/>
              <a:t>que</a:t>
            </a:r>
            <a:r>
              <a:rPr lang="en-GB" dirty="0"/>
              <a:t> </a:t>
            </a:r>
            <a:r>
              <a:rPr lang="en-GB" dirty="0" err="1"/>
              <a:t>todas</a:t>
            </a:r>
            <a:r>
              <a:rPr lang="en-GB" dirty="0"/>
              <a:t> as </a:t>
            </a:r>
            <a:r>
              <a:rPr lang="en-GB" dirty="0" err="1"/>
              <a:t>operações</a:t>
            </a:r>
            <a:r>
              <a:rPr lang="en-GB" dirty="0"/>
              <a:t> da </a:t>
            </a:r>
            <a:r>
              <a:rPr lang="en-GB" dirty="0" err="1"/>
              <a:t>máquina</a:t>
            </a:r>
            <a:r>
              <a:rPr lang="en-GB" dirty="0"/>
              <a:t> real </a:t>
            </a:r>
            <a:r>
              <a:rPr lang="en-GB" dirty="0" err="1"/>
              <a:t>sejam</a:t>
            </a:r>
            <a:r>
              <a:rPr lang="en-GB" dirty="0"/>
              <a:t> </a:t>
            </a:r>
            <a:r>
              <a:rPr lang="en-GB" dirty="0" err="1"/>
              <a:t>implementadas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um software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Interpreta</a:t>
            </a:r>
            <a:r>
              <a:rPr lang="en-GB" dirty="0"/>
              <a:t> um </a:t>
            </a:r>
            <a:r>
              <a:rPr lang="en-GB" dirty="0" err="1"/>
              <a:t>código</a:t>
            </a:r>
            <a:r>
              <a:rPr lang="en-GB" dirty="0"/>
              <a:t> </a:t>
            </a:r>
            <a:r>
              <a:rPr lang="en-GB" dirty="0" err="1"/>
              <a:t>desenvolvido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</a:t>
            </a:r>
            <a:r>
              <a:rPr lang="en-GB" dirty="0" err="1"/>
              <a:t>outra</a:t>
            </a:r>
            <a:r>
              <a:rPr lang="en-GB" dirty="0"/>
              <a:t> </a:t>
            </a:r>
            <a:r>
              <a:rPr lang="en-GB" dirty="0" err="1"/>
              <a:t>plataforma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180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64F1EE5-2DFA-4063-96A8-2C2673956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Emulador </a:t>
            </a:r>
            <a:r>
              <a:rPr lang="pt-BR" dirty="0" err="1"/>
              <a:t>vs</a:t>
            </a:r>
            <a:r>
              <a:rPr lang="pt-BR" dirty="0"/>
              <a:t> Máquina Virtual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82FC6AE-8CFE-4421-BAA5-B43FEDD60FD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altLang="pt-BR" sz="3600"/>
              <a:t>A funcionalidade e o nível de abstração de uma máquina virtual encontra-se em uma posição intermediária entre uma máquina real e um emulador, na forma em que os recursos de hardware e de controle são abstraídos e usados pelas aplicações.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323528" y="187440"/>
            <a:ext cx="8229600" cy="70788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Tipos</a:t>
            </a:r>
            <a:r>
              <a:rPr lang="en-GB" sz="4000" dirty="0"/>
              <a:t> de </a:t>
            </a:r>
            <a:r>
              <a:rPr lang="en-GB" sz="4000" dirty="0" err="1"/>
              <a:t>virtualização</a:t>
            </a:r>
            <a:endParaRPr lang="en-GB" sz="40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96752"/>
            <a:ext cx="8229600" cy="4979184"/>
          </a:xfrm>
          <a:ln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b="1" dirty="0"/>
              <a:t>VMM</a:t>
            </a:r>
            <a:r>
              <a:rPr lang="en-GB" sz="3600" dirty="0"/>
              <a:t> – Virtual Machine Monitor </a:t>
            </a:r>
          </a:p>
          <a:p>
            <a:pPr marL="457200" indent="-457200">
              <a:spcBef>
                <a:spcPts val="600"/>
              </a:spcBef>
              <a:buClr>
                <a:srgbClr val="FFFFFF"/>
              </a:buClr>
            </a:pPr>
            <a:r>
              <a:rPr lang="en-GB" sz="2800" dirty="0"/>
              <a:t>- </a:t>
            </a:r>
            <a:r>
              <a:rPr lang="en-GB" sz="2800" dirty="0" err="1"/>
              <a:t>Conhecida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Hypervisor</a:t>
            </a:r>
          </a:p>
          <a:p>
            <a:pPr marL="457200" indent="-457200">
              <a:spcBef>
                <a:spcPts val="600"/>
              </a:spcBef>
              <a:buClr>
                <a:srgbClr val="FFFFFF"/>
              </a:buClr>
            </a:pPr>
            <a:r>
              <a:rPr lang="en-GB" sz="2800" dirty="0"/>
              <a:t>- </a:t>
            </a:r>
            <a:r>
              <a:rPr lang="en-GB" sz="2800" dirty="0" err="1"/>
              <a:t>Fornece</a:t>
            </a:r>
            <a:r>
              <a:rPr lang="en-GB" sz="2800" dirty="0"/>
              <a:t> </a:t>
            </a:r>
            <a:r>
              <a:rPr lang="en-GB" sz="2800" dirty="0" err="1"/>
              <a:t>uma</a:t>
            </a:r>
            <a:r>
              <a:rPr lang="en-GB" sz="2800" dirty="0"/>
              <a:t> interface (</a:t>
            </a:r>
            <a:r>
              <a:rPr lang="en-GB" sz="2800" dirty="0" err="1"/>
              <a:t>através</a:t>
            </a:r>
            <a:r>
              <a:rPr lang="en-GB" sz="2800" dirty="0"/>
              <a:t> da </a:t>
            </a:r>
            <a:r>
              <a:rPr lang="en-GB" sz="2800" dirty="0" err="1"/>
              <a:t>multiplexação</a:t>
            </a:r>
            <a:r>
              <a:rPr lang="en-GB" sz="2800" dirty="0"/>
              <a:t> do hardware) </a:t>
            </a:r>
            <a:r>
              <a:rPr lang="en-GB" sz="2800" dirty="0" err="1"/>
              <a:t>que</a:t>
            </a:r>
            <a:r>
              <a:rPr lang="en-GB" sz="2800" dirty="0"/>
              <a:t> é </a:t>
            </a:r>
            <a:r>
              <a:rPr lang="en-GB" sz="2800" dirty="0" err="1"/>
              <a:t>idêntica</a:t>
            </a:r>
            <a:r>
              <a:rPr lang="en-GB" sz="2800" dirty="0"/>
              <a:t> </a:t>
            </a:r>
            <a:r>
              <a:rPr lang="en-GB" sz="2800" dirty="0" err="1"/>
              <a:t>ao</a:t>
            </a:r>
            <a:r>
              <a:rPr lang="en-GB" sz="2800" dirty="0"/>
              <a:t> hardware </a:t>
            </a:r>
            <a:r>
              <a:rPr lang="en-GB" sz="2800" dirty="0" err="1"/>
              <a:t>subjacente</a:t>
            </a:r>
            <a:r>
              <a:rPr lang="en-GB" sz="2800" dirty="0"/>
              <a:t> e </a:t>
            </a:r>
            <a:r>
              <a:rPr lang="en-GB" sz="2800" dirty="0" err="1"/>
              <a:t>controla</a:t>
            </a:r>
            <a:r>
              <a:rPr lang="en-GB" sz="2800" dirty="0"/>
              <a:t> </a:t>
            </a:r>
            <a:r>
              <a:rPr lang="en-GB" sz="2800" dirty="0" err="1"/>
              <a:t>uma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</a:t>
            </a:r>
            <a:r>
              <a:rPr lang="en-GB" sz="2800" dirty="0" err="1"/>
              <a:t>mais</a:t>
            </a:r>
            <a:r>
              <a:rPr lang="en-GB" sz="2800" dirty="0"/>
              <a:t> </a:t>
            </a:r>
            <a:r>
              <a:rPr lang="en-GB" sz="2800" dirty="0" err="1"/>
              <a:t>máquinas</a:t>
            </a:r>
            <a:r>
              <a:rPr lang="en-GB" sz="2800" dirty="0"/>
              <a:t> </a:t>
            </a:r>
            <a:r>
              <a:rPr lang="en-GB" sz="2800" dirty="0" err="1"/>
              <a:t>virtuais</a:t>
            </a:r>
            <a:endParaRPr lang="en-GB" sz="2800" dirty="0"/>
          </a:p>
          <a:p>
            <a:pPr marL="457200" indent="-457200">
              <a:spcBef>
                <a:spcPts val="600"/>
              </a:spcBef>
              <a:buClr>
                <a:srgbClr val="FFFFFF"/>
              </a:buClr>
            </a:pPr>
            <a:r>
              <a:rPr lang="en-GB" sz="2800" dirty="0"/>
              <a:t>- </a:t>
            </a:r>
            <a:r>
              <a:rPr lang="en-GB" sz="2800" dirty="0" err="1"/>
              <a:t>Pode</a:t>
            </a:r>
            <a:r>
              <a:rPr lang="en-GB" sz="2800" dirty="0"/>
              <a:t> </a:t>
            </a:r>
            <a:r>
              <a:rPr lang="en-GB" sz="2800" dirty="0" err="1"/>
              <a:t>ser</a:t>
            </a:r>
            <a:r>
              <a:rPr lang="en-GB" sz="2800" dirty="0"/>
              <a:t> </a:t>
            </a:r>
            <a:r>
              <a:rPr lang="en-GB" sz="2800" dirty="0" err="1"/>
              <a:t>implementado</a:t>
            </a:r>
            <a:r>
              <a:rPr lang="en-GB" sz="2800" dirty="0"/>
              <a:t> entre o hardware e o SO </a:t>
            </a:r>
            <a:r>
              <a:rPr lang="en-GB" sz="2800" dirty="0" err="1"/>
              <a:t>hospedeiro</a:t>
            </a:r>
            <a:r>
              <a:rPr lang="en-GB" sz="2800" dirty="0"/>
              <a:t> </a:t>
            </a:r>
            <a:r>
              <a:rPr lang="en-GB" sz="2800" dirty="0" err="1"/>
              <a:t>ou</a:t>
            </a:r>
            <a:r>
              <a:rPr lang="en-GB" sz="2800" dirty="0"/>
              <a:t> </a:t>
            </a:r>
            <a:r>
              <a:rPr lang="en-GB" sz="2800" dirty="0" err="1"/>
              <a:t>como</a:t>
            </a:r>
            <a:r>
              <a:rPr lang="en-GB" sz="2800" dirty="0"/>
              <a:t> um </a:t>
            </a:r>
            <a:r>
              <a:rPr lang="en-GB" sz="2800" dirty="0" err="1"/>
              <a:t>processo</a:t>
            </a:r>
            <a:r>
              <a:rPr lang="en-GB" sz="2800" dirty="0"/>
              <a:t> do SO </a:t>
            </a:r>
            <a:r>
              <a:rPr lang="en-GB" sz="2800" dirty="0" err="1"/>
              <a:t>hospedeiro</a:t>
            </a:r>
            <a:endParaRPr lang="en-GB" sz="2800" dirty="0"/>
          </a:p>
          <a:p>
            <a:pPr marL="457200" lvl="1" indent="-457200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dirty="0"/>
              <a:t>- O monitor pode criar uma ou mais máquinas virtuais sobre uma única máquina real. </a:t>
            </a:r>
          </a:p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4207881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5812"/>
            <a:ext cx="8229600" cy="70788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Técnicas</a:t>
            </a:r>
            <a:r>
              <a:rPr lang="en-GB" sz="4000" dirty="0"/>
              <a:t> de </a:t>
            </a:r>
            <a:r>
              <a:rPr lang="en-GB" sz="4000" dirty="0" err="1"/>
              <a:t>virtualização</a:t>
            </a:r>
            <a:endParaRPr lang="en-GB" sz="4000" dirty="0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15516" y="1052736"/>
            <a:ext cx="8712968" cy="5591659"/>
          </a:xfrm>
          <a:ln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/>
              <a:t>1. </a:t>
            </a:r>
            <a:r>
              <a:rPr lang="en-GB" b="1" dirty="0" err="1"/>
              <a:t>Virtualização</a:t>
            </a:r>
            <a:r>
              <a:rPr lang="en-GB" b="1" dirty="0"/>
              <a:t> total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Uma </a:t>
            </a:r>
            <a:r>
              <a:rPr lang="en-GB" dirty="0" err="1"/>
              <a:t>estrutura</a:t>
            </a:r>
            <a:r>
              <a:rPr lang="en-GB" dirty="0"/>
              <a:t> </a:t>
            </a:r>
            <a:r>
              <a:rPr lang="en-GB" dirty="0" err="1"/>
              <a:t>completa</a:t>
            </a:r>
            <a:r>
              <a:rPr lang="en-GB" dirty="0"/>
              <a:t> de hardware é </a:t>
            </a:r>
            <a:r>
              <a:rPr lang="en-GB" dirty="0" err="1"/>
              <a:t>virtualizada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Sistema </a:t>
            </a:r>
            <a:r>
              <a:rPr lang="en-GB" dirty="0" err="1"/>
              <a:t>convidado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precisa</a:t>
            </a:r>
            <a:r>
              <a:rPr lang="en-GB" dirty="0"/>
              <a:t> </a:t>
            </a:r>
            <a:r>
              <a:rPr lang="en-GB" dirty="0" err="1"/>
              <a:t>sofrer</a:t>
            </a:r>
            <a:r>
              <a:rPr lang="en-GB" dirty="0"/>
              <a:t> </a:t>
            </a:r>
            <a:r>
              <a:rPr lang="en-GB" dirty="0" err="1"/>
              <a:t>qualquer</a:t>
            </a:r>
            <a:r>
              <a:rPr lang="en-GB" dirty="0"/>
              <a:t> </a:t>
            </a:r>
            <a:r>
              <a:rPr lang="en-GB" dirty="0" err="1"/>
              <a:t>tipo</a:t>
            </a:r>
            <a:r>
              <a:rPr lang="en-GB" dirty="0"/>
              <a:t> de </a:t>
            </a:r>
            <a:r>
              <a:rPr lang="en-GB" dirty="0" err="1"/>
              <a:t>alteração</a:t>
            </a: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requerer</a:t>
            </a:r>
            <a:r>
              <a:rPr lang="en-GB" dirty="0"/>
              <a:t> </a:t>
            </a:r>
            <a:r>
              <a:rPr lang="en-GB" dirty="0" err="1"/>
              <a:t>tradução</a:t>
            </a:r>
            <a:r>
              <a:rPr lang="en-GB" dirty="0"/>
              <a:t> de </a:t>
            </a:r>
            <a:r>
              <a:rPr lang="en-GB" dirty="0" err="1"/>
              <a:t>arquivos</a:t>
            </a:r>
            <a:r>
              <a:rPr lang="en-GB" dirty="0"/>
              <a:t> </a:t>
            </a:r>
            <a:r>
              <a:rPr lang="en-GB" dirty="0" err="1"/>
              <a:t>executáveis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tempo real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Grande </a:t>
            </a:r>
            <a:r>
              <a:rPr lang="en-GB" dirty="0" err="1"/>
              <a:t>compatibilidade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Perda</a:t>
            </a:r>
            <a:r>
              <a:rPr lang="en-GB" dirty="0"/>
              <a:t> de </a:t>
            </a:r>
            <a:r>
              <a:rPr lang="en-GB" dirty="0" err="1"/>
              <a:t>velocidade</a:t>
            </a: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dirty="0"/>
          </a:p>
          <a:p>
            <a:pPr lvl="1">
              <a:lnSpc>
                <a:spcPct val="80000"/>
              </a:lnSpc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Ex: VMWare, Oracle Virtual Box, Microsoft Virtual PC</a:t>
            </a:r>
          </a:p>
        </p:txBody>
      </p:sp>
    </p:spTree>
    <p:extLst>
      <p:ext uri="{BB962C8B-B14F-4D97-AF65-F5344CB8AC3E}">
        <p14:creationId xmlns:p14="http://schemas.microsoft.com/office/powerpoint/2010/main" val="139471552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179512" y="996394"/>
            <a:ext cx="8784976" cy="58616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marL="330200" indent="-330200"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3200" b="1" dirty="0">
                <a:solidFill>
                  <a:schemeClr val="tx1"/>
                </a:solidFill>
                <a:latin typeface="+mn-lt"/>
              </a:rPr>
              <a:t>2. </a:t>
            </a:r>
            <a:r>
              <a:rPr lang="en-GB" sz="3200" b="1" dirty="0" err="1">
                <a:solidFill>
                  <a:schemeClr val="tx1"/>
                </a:solidFill>
                <a:latin typeface="+mn-lt"/>
              </a:rPr>
              <a:t>Paravirtualização</a:t>
            </a:r>
            <a:br>
              <a:rPr lang="en-GB" sz="3200" b="1" dirty="0">
                <a:solidFill>
                  <a:schemeClr val="tx1"/>
                </a:solidFill>
                <a:latin typeface="+mn-lt"/>
              </a:rPr>
            </a:br>
            <a:r>
              <a:rPr lang="en-GB" sz="2800" dirty="0">
                <a:solidFill>
                  <a:schemeClr val="tx1"/>
                </a:solidFill>
                <a:latin typeface="+mn-lt"/>
              </a:rPr>
              <a:t>- O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sistema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que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vai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ser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virtualizado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convidado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sofre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modificações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para que a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interação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com o monitor de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máquinas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virtuais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(VMM)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seja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mais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eficiente</a:t>
            </a: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Execução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direta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instruções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na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CPU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sem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passar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pelo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VMM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pt-BR" sz="2800" dirty="0">
                <a:solidFill>
                  <a:schemeClr val="tx1"/>
                </a:solidFill>
                <a:latin typeface="+mn-lt"/>
              </a:rPr>
              <a:t>- Provê aos sistemas hóspedes acesso aos recursos de hardware a partir dos drivers instalados no próprio </a:t>
            </a:r>
            <a:r>
              <a:rPr lang="pt-BR" sz="2800" dirty="0" err="1">
                <a:solidFill>
                  <a:schemeClr val="tx1"/>
                </a:solidFill>
                <a:latin typeface="+mn-lt"/>
              </a:rPr>
              <a:t>hipervisor</a:t>
            </a:r>
            <a:endParaRPr lang="pt-BR" sz="2800" dirty="0">
              <a:solidFill>
                <a:schemeClr val="tx1"/>
              </a:solidFill>
              <a:latin typeface="+mn-lt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Perda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de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compatibilidade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e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portabilidade</a:t>
            </a: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lvl="2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Alguns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SOs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não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possuem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versões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paravirtualizadas</a:t>
            </a:r>
            <a:br>
              <a:rPr lang="en-GB" sz="2800" dirty="0">
                <a:solidFill>
                  <a:schemeClr val="tx1"/>
                </a:solidFill>
                <a:latin typeface="+mn-lt"/>
              </a:rPr>
            </a:br>
            <a:endParaRPr lang="en-GB" sz="280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2800" dirty="0">
                <a:solidFill>
                  <a:schemeClr val="tx1"/>
                </a:solidFill>
                <a:latin typeface="+mn-lt"/>
              </a:rPr>
              <a:t>- </a:t>
            </a:r>
            <a:r>
              <a:rPr lang="en-GB" sz="2800" dirty="0" err="1">
                <a:solidFill>
                  <a:schemeClr val="tx1"/>
                </a:solidFill>
                <a:latin typeface="+mn-lt"/>
              </a:rPr>
              <a:t>Exemplo</a:t>
            </a:r>
            <a:r>
              <a:rPr lang="en-GB" sz="2800" dirty="0">
                <a:solidFill>
                  <a:schemeClr val="tx1"/>
                </a:solidFill>
                <a:latin typeface="+mn-lt"/>
              </a:rPr>
              <a:t>: Xen, KVM, Amazon Web Services KVM</a:t>
            </a:r>
          </a:p>
        </p:txBody>
      </p:sp>
      <p:sp>
        <p:nvSpPr>
          <p:cNvPr id="6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93777"/>
            <a:ext cx="8229600" cy="70788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Técnicas</a:t>
            </a:r>
            <a:r>
              <a:rPr lang="en-GB" sz="4000" dirty="0"/>
              <a:t> de </a:t>
            </a:r>
            <a:r>
              <a:rPr lang="en-GB" sz="4000" dirty="0" err="1"/>
              <a:t>virtualização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97289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8BA57A5B-DBEE-4D92-9A7B-BF24953A7595}" type="slidenum">
              <a:rPr lang="en-GB"/>
              <a:pPr/>
              <a:t>19</a:t>
            </a:fld>
            <a:endParaRPr lang="en-GB"/>
          </a:p>
        </p:txBody>
      </p:sp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457200" y="955783"/>
            <a:ext cx="8229600" cy="5415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330200" indent="-330200"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1pPr>
            <a:lvl2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2pPr>
            <a:lvl3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3pPr>
            <a:lvl4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4pPr>
            <a:lvl5pPr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5pPr>
            <a:lvl6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6pPr>
            <a:lvl7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7pPr>
            <a:lvl8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8pPr>
            <a:lvl9pPr defTabSz="449263" fontAlgn="base">
              <a:lnSpc>
                <a:spcPct val="58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330200" algn="l"/>
                <a:tab pos="777875" algn="l"/>
                <a:tab pos="1227138" algn="l"/>
                <a:tab pos="1676400" algn="l"/>
                <a:tab pos="2125663" algn="l"/>
                <a:tab pos="2574925" algn="l"/>
                <a:tab pos="3024188" algn="l"/>
                <a:tab pos="3473450" algn="l"/>
                <a:tab pos="3922713" algn="l"/>
                <a:tab pos="4371975" algn="l"/>
                <a:tab pos="4821238" algn="l"/>
                <a:tab pos="5270500" algn="l"/>
                <a:tab pos="5719763" algn="l"/>
                <a:tab pos="6169025" algn="l"/>
                <a:tab pos="6618288" algn="l"/>
                <a:tab pos="7067550" algn="l"/>
                <a:tab pos="7516813" algn="l"/>
                <a:tab pos="7966075" algn="l"/>
                <a:tab pos="8415338" algn="l"/>
                <a:tab pos="8864600" algn="l"/>
                <a:tab pos="9313863" algn="l"/>
              </a:tabLst>
              <a:defRPr>
                <a:solidFill>
                  <a:srgbClr val="000000"/>
                </a:solidFill>
                <a:latin typeface="Arial" charset="0"/>
                <a:cs typeface="Arial" charset="0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3200" b="1" dirty="0">
                <a:solidFill>
                  <a:schemeClr val="tx1"/>
                </a:solidFill>
              </a:rPr>
              <a:t>3. </a:t>
            </a:r>
            <a:r>
              <a:rPr lang="en-GB" sz="3200" b="1" dirty="0" err="1">
                <a:solidFill>
                  <a:schemeClr val="tx1"/>
                </a:solidFill>
              </a:rPr>
              <a:t>Virtualização</a:t>
            </a:r>
            <a:r>
              <a:rPr lang="en-GB" sz="3200" b="1" dirty="0">
                <a:solidFill>
                  <a:schemeClr val="tx1"/>
                </a:solidFill>
              </a:rPr>
              <a:t> </a:t>
            </a:r>
            <a:r>
              <a:rPr lang="en-GB" sz="3200" b="1" dirty="0" err="1">
                <a:solidFill>
                  <a:schemeClr val="tx1"/>
                </a:solidFill>
              </a:rPr>
              <a:t>assistida</a:t>
            </a:r>
            <a:r>
              <a:rPr lang="en-GB" sz="3200" b="1" dirty="0">
                <a:solidFill>
                  <a:schemeClr val="tx1"/>
                </a:solidFill>
              </a:rPr>
              <a:t> por hardware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br>
              <a:rPr lang="en-GB" sz="3200" b="1" dirty="0">
                <a:solidFill>
                  <a:schemeClr val="tx1"/>
                </a:solidFill>
              </a:rPr>
            </a:br>
            <a:r>
              <a:rPr lang="en-GB" sz="2400" dirty="0">
                <a:solidFill>
                  <a:schemeClr val="tx1"/>
                </a:solidFill>
              </a:rPr>
              <a:t>- </a:t>
            </a:r>
            <a:r>
              <a:rPr lang="en-GB" sz="2400" dirty="0" err="1">
                <a:solidFill>
                  <a:schemeClr val="tx1"/>
                </a:solidFill>
              </a:rPr>
              <a:t>Suportado</a:t>
            </a:r>
            <a:r>
              <a:rPr lang="en-GB" sz="2400" dirty="0">
                <a:solidFill>
                  <a:schemeClr val="tx1"/>
                </a:solidFill>
              </a:rPr>
              <a:t> por </a:t>
            </a:r>
            <a:r>
              <a:rPr lang="en-GB" sz="2400" dirty="0" err="1">
                <a:solidFill>
                  <a:schemeClr val="tx1"/>
                </a:solidFill>
              </a:rPr>
              <a:t>fabricantes</a:t>
            </a:r>
            <a:r>
              <a:rPr lang="en-GB" sz="2400" dirty="0">
                <a:solidFill>
                  <a:schemeClr val="tx1"/>
                </a:solidFill>
              </a:rPr>
              <a:t> de hardware 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Ex: Intel VT-x e AMD-V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- </a:t>
            </a:r>
            <a:r>
              <a:rPr lang="en-GB" sz="2400" dirty="0" err="1">
                <a:solidFill>
                  <a:schemeClr val="tx1"/>
                </a:solidFill>
              </a:rPr>
              <a:t>Permite</a:t>
            </a:r>
            <a:r>
              <a:rPr lang="en-GB" sz="2400" dirty="0">
                <a:solidFill>
                  <a:schemeClr val="tx1"/>
                </a:solidFill>
              </a:rPr>
              <a:t> que VMM rode </a:t>
            </a:r>
            <a:r>
              <a:rPr lang="en-GB" sz="2400" dirty="0" err="1">
                <a:solidFill>
                  <a:schemeClr val="tx1"/>
                </a:solidFill>
              </a:rPr>
              <a:t>em</a:t>
            </a:r>
            <a:r>
              <a:rPr lang="en-GB" sz="2400" dirty="0">
                <a:solidFill>
                  <a:schemeClr val="tx1"/>
                </a:solidFill>
              </a:rPr>
              <a:t> modo ultra-</a:t>
            </a:r>
            <a:r>
              <a:rPr lang="en-GB" sz="2400" dirty="0" err="1">
                <a:solidFill>
                  <a:schemeClr val="tx1"/>
                </a:solidFill>
              </a:rPr>
              <a:t>privilegiado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captura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interrupções</a:t>
            </a:r>
            <a:r>
              <a:rPr lang="en-GB" sz="2400" dirty="0">
                <a:solidFill>
                  <a:schemeClr val="tx1"/>
                </a:solidFill>
              </a:rPr>
              <a:t>, </a:t>
            </a:r>
            <a:r>
              <a:rPr lang="en-GB" sz="2400" dirty="0" err="1">
                <a:solidFill>
                  <a:schemeClr val="tx1"/>
                </a:solidFill>
              </a:rPr>
              <a:t>eliminando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necessidade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paravirtualização</a:t>
            </a:r>
            <a:r>
              <a:rPr lang="en-GB" sz="2400" dirty="0">
                <a:solidFill>
                  <a:schemeClr val="tx1"/>
                </a:solidFill>
              </a:rPr>
              <a:t> e </a:t>
            </a:r>
            <a:r>
              <a:rPr lang="en-GB" sz="2400" dirty="0" err="1">
                <a:solidFill>
                  <a:schemeClr val="tx1"/>
                </a:solidFill>
              </a:rPr>
              <a:t>tradução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binários</a:t>
            </a: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endParaRPr lang="en-GB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- O </a:t>
            </a:r>
            <a:r>
              <a:rPr lang="en-GB" sz="2400" dirty="0" err="1">
                <a:solidFill>
                  <a:schemeClr val="tx1"/>
                </a:solidFill>
              </a:rPr>
              <a:t>estado</a:t>
            </a:r>
            <a:r>
              <a:rPr lang="en-GB" sz="2400" dirty="0">
                <a:solidFill>
                  <a:schemeClr val="tx1"/>
                </a:solidFill>
              </a:rPr>
              <a:t> de </a:t>
            </a:r>
            <a:r>
              <a:rPr lang="en-GB" sz="2400" dirty="0" err="1">
                <a:solidFill>
                  <a:schemeClr val="tx1"/>
                </a:solidFill>
              </a:rPr>
              <a:t>execução</a:t>
            </a:r>
            <a:r>
              <a:rPr lang="en-GB" sz="2400" dirty="0">
                <a:solidFill>
                  <a:schemeClr val="tx1"/>
                </a:solidFill>
              </a:rPr>
              <a:t> do SO </a:t>
            </a:r>
            <a:r>
              <a:rPr lang="en-GB" sz="2400" dirty="0" err="1">
                <a:solidFill>
                  <a:schemeClr val="tx1"/>
                </a:solidFill>
              </a:rPr>
              <a:t>convidado</a:t>
            </a:r>
            <a:r>
              <a:rPr lang="en-GB" sz="2400" dirty="0">
                <a:solidFill>
                  <a:schemeClr val="tx1"/>
                </a:solidFill>
              </a:rPr>
              <a:t> é </a:t>
            </a:r>
            <a:r>
              <a:rPr lang="en-GB" sz="2400" dirty="0" err="1">
                <a:solidFill>
                  <a:schemeClr val="tx1"/>
                </a:solidFill>
              </a:rPr>
              <a:t>armazenado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em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no Virtual Machine Control Structures (VT-x) </a:t>
            </a:r>
            <a:r>
              <a:rPr lang="en-US" sz="2400" dirty="0" err="1">
                <a:solidFill>
                  <a:schemeClr val="tx1"/>
                </a:solidFill>
              </a:rPr>
              <a:t>ou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Virtual Machine Control Blocks (AMD-V).</a:t>
            </a: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Clr>
                <a:srgbClr val="FFFFFF"/>
              </a:buClr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- </a:t>
            </a:r>
            <a:r>
              <a:rPr lang="en-US" sz="2400" dirty="0" err="1">
                <a:solidFill>
                  <a:schemeClr val="tx1"/>
                </a:solidFill>
              </a:rPr>
              <a:t>Permite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bom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desempenho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sem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pontos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negativos</a:t>
            </a:r>
            <a:r>
              <a:rPr lang="en-US" sz="2400" dirty="0">
                <a:solidFill>
                  <a:schemeClr val="tx1"/>
                </a:solidFill>
              </a:rPr>
              <a:t> das </a:t>
            </a:r>
            <a:r>
              <a:rPr lang="en-US" sz="2400" dirty="0" err="1">
                <a:solidFill>
                  <a:schemeClr val="tx1"/>
                </a:solidFill>
              </a:rPr>
              <a:t>técnicas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anteriores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>
          <a:xfrm>
            <a:off x="395536" y="132303"/>
            <a:ext cx="8229600" cy="707886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Técnicas</a:t>
            </a:r>
            <a:r>
              <a:rPr lang="en-GB" sz="4000" dirty="0"/>
              <a:t> de </a:t>
            </a:r>
            <a:r>
              <a:rPr lang="en-GB" sz="4000" dirty="0" err="1"/>
              <a:t>virtualização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99935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353B271-2A06-438E-A3B9-63B967B86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Sistemas de Computadores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F08312F-C47A-489E-AE26-132AB5CCF64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altLang="pt-BR" sz="4000" dirty="0"/>
              <a:t>Os sistemas de computadores são projetados com basicamente 3 componentes: </a:t>
            </a:r>
          </a:p>
          <a:p>
            <a:pPr lvl="1"/>
            <a:r>
              <a:rPr lang="pt-BR" altLang="pt-BR" sz="3600" dirty="0"/>
              <a:t>hardware</a:t>
            </a:r>
          </a:p>
          <a:p>
            <a:pPr lvl="1"/>
            <a:r>
              <a:rPr lang="pt-BR" altLang="pt-BR" sz="3600" dirty="0"/>
              <a:t>sistema operacional </a:t>
            </a:r>
          </a:p>
          <a:p>
            <a:pPr lvl="1"/>
            <a:r>
              <a:rPr lang="pt-BR" altLang="pt-BR" sz="3600" dirty="0"/>
              <a:t>aplicações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C690B3-ABDF-4D85-9971-E137946F32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Níveis de Virtualização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73FBB179-97ED-4838-8C81-BA45B43E2EC4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>
            <a:normAutofit/>
          </a:bodyPr>
          <a:lstStyle/>
          <a:p>
            <a:r>
              <a:rPr lang="pt-BR" altLang="pt-BR" sz="3600" dirty="0"/>
              <a:t>Virtualização do hardware</a:t>
            </a:r>
          </a:p>
          <a:p>
            <a:r>
              <a:rPr lang="pt-BR" altLang="pt-BR" sz="3600" dirty="0"/>
              <a:t>Virtualização do sistema operacional</a:t>
            </a:r>
          </a:p>
          <a:p>
            <a:r>
              <a:rPr lang="pt-BR" altLang="pt-BR" sz="3600" dirty="0"/>
              <a:t>Virtualização de linguagens de programação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C446CDF-9DE2-432E-A48F-785A321E9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do Hardware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1DC83C6-CDF3-40C9-8D63-39E3BF825FF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35280" cy="4873625"/>
          </a:xfrm>
        </p:spPr>
        <p:txBody>
          <a:bodyPr>
            <a:normAutofit/>
          </a:bodyPr>
          <a:lstStyle/>
          <a:p>
            <a:r>
              <a:rPr lang="pt-BR" altLang="pt-BR" dirty="0"/>
              <a:t>Exporta o sistema físico como uma abstração do hardware;</a:t>
            </a:r>
          </a:p>
          <a:p>
            <a:r>
              <a:rPr lang="pt-BR" altLang="pt-BR" dirty="0"/>
              <a:t>Qualquer software escrito para a arquitetura (x86, por exemplo) irá funcionar.</a:t>
            </a:r>
          </a:p>
          <a:p>
            <a:r>
              <a:rPr lang="pt-BR" altLang="pt-BR" dirty="0" err="1"/>
              <a:t>Ex</a:t>
            </a:r>
            <a:r>
              <a:rPr lang="pt-BR" altLang="pt-BR" dirty="0"/>
              <a:t>: Oracle Virtual Box, </a:t>
            </a:r>
            <a:r>
              <a:rPr lang="pt-BR" altLang="pt-BR" dirty="0" err="1"/>
              <a:t>VMWare</a:t>
            </a:r>
            <a:r>
              <a:rPr lang="pt-BR" altLang="pt-BR" dirty="0"/>
              <a:t> </a:t>
            </a:r>
            <a:r>
              <a:rPr lang="pt-BR" altLang="pt-BR" dirty="0" err="1"/>
              <a:t>wokstation</a:t>
            </a:r>
            <a:r>
              <a:rPr lang="pt-BR" altLang="pt-BR" dirty="0"/>
              <a:t>, MS Virtual PC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3E94CB1C-F00F-4496-A6D0-E8714AC8F5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do Hardware</a:t>
            </a:r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6353780-5632-4464-8258-4BAFA184F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3812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12876A30-88CE-4200-B521-08FD01C82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30363"/>
          <a:ext cx="7772400" cy="507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3209544" imgH="2095500" progId="Word.Picture.8">
                  <p:embed/>
                </p:oleObj>
              </mc:Choice>
              <mc:Fallback>
                <p:oleObj r:id="rId3" imgW="3209544" imgH="2095500" progId="Word.Picture.8">
                  <p:embed/>
                  <p:pic>
                    <p:nvPicPr>
                      <p:cNvPr id="13314" name="Object 3">
                        <a:extLst>
                          <a:ext uri="{FF2B5EF4-FFF2-40B4-BE49-F238E27FC236}">
                            <a16:creationId xmlns:a16="http://schemas.microsoft.com/office/drawing/2014/main" id="{12876A30-88CE-4200-B521-08FD01C82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30363"/>
                        <a:ext cx="7772400" cy="5073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9B3D5FA-DC7E-4C2B-90A5-949BA78738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do sistema operacional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911B7E6-EDCA-46B9-8E08-F0B4EA00430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91264" cy="4873625"/>
          </a:xfrm>
        </p:spPr>
        <p:txBody>
          <a:bodyPr>
            <a:normAutofit/>
          </a:bodyPr>
          <a:lstStyle/>
          <a:p>
            <a:r>
              <a:rPr lang="pt-BR" altLang="pt-BR" sz="3600" dirty="0"/>
              <a:t>Exporta um sistema operacional como abstração de um sistema específico;</a:t>
            </a:r>
          </a:p>
          <a:p>
            <a:r>
              <a:rPr lang="pt-BR" altLang="pt-BR" sz="3600" dirty="0"/>
              <a:t>A máquina virtual roda aplicações – ou um conjunto de aplicações – de um sistema operacional específico.</a:t>
            </a:r>
          </a:p>
          <a:p>
            <a:r>
              <a:rPr lang="pt-BR" altLang="pt-BR" sz="3600" dirty="0"/>
              <a:t>Exemplos: Docker, Core OS </a:t>
            </a:r>
            <a:r>
              <a:rPr lang="pt-BR" altLang="pt-BR" sz="3600" dirty="0" err="1"/>
              <a:t>rkt</a:t>
            </a:r>
            <a:r>
              <a:rPr lang="pt-BR" altLang="pt-BR" sz="3600" dirty="0"/>
              <a:t>, OCI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477845C-94DE-44A1-9A2A-864C203270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do sistema operacional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EC84BAC1-3335-4374-8527-0EFCB193A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547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4338" name="Object 3">
            <a:extLst>
              <a:ext uri="{FF2B5EF4-FFF2-40B4-BE49-F238E27FC236}">
                <a16:creationId xmlns:a16="http://schemas.microsoft.com/office/drawing/2014/main" id="{76340BEB-C420-40DE-B0FB-B84635E7C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1828800"/>
          <a:ext cx="8458200" cy="464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3" imgW="3209544" imgH="1761744" progId="Word.Picture.8">
                  <p:embed/>
                </p:oleObj>
              </mc:Choice>
              <mc:Fallback>
                <p:oleObj r:id="rId3" imgW="3209544" imgH="1761744" progId="Word.Picture.8">
                  <p:embed/>
                  <p:pic>
                    <p:nvPicPr>
                      <p:cNvPr id="14338" name="Object 3">
                        <a:extLst>
                          <a:ext uri="{FF2B5EF4-FFF2-40B4-BE49-F238E27FC236}">
                            <a16:creationId xmlns:a16="http://schemas.microsoft.com/office/drawing/2014/main" id="{76340BEB-C420-40DE-B0FB-B84635E7C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828800"/>
                        <a:ext cx="8458200" cy="4643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BAA8A35A-3266-432A-B4B2-01E33D2F1C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de linguagens de programação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6E6F392-AC3F-4885-9EAC-06328194FB35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3600" dirty="0"/>
              <a:t>Cria uma aplicação no topo do sistema operacional;</a:t>
            </a:r>
          </a:p>
          <a:p>
            <a:pPr>
              <a:lnSpc>
                <a:spcPct val="90000"/>
              </a:lnSpc>
            </a:pPr>
            <a:r>
              <a:rPr lang="pt-BR" altLang="pt-BR" sz="3600" dirty="0"/>
              <a:t>São desenvolvidas para computadores fictícios projetados para uma finalidade específica;</a:t>
            </a:r>
          </a:p>
          <a:p>
            <a:pPr>
              <a:lnSpc>
                <a:spcPct val="90000"/>
              </a:lnSpc>
            </a:pPr>
            <a:r>
              <a:rPr lang="pt-BR" altLang="pt-BR" sz="3600" dirty="0"/>
              <a:t>A camada exporta uma abstração para a execução de programas escritos para esta virtualização.</a:t>
            </a:r>
          </a:p>
          <a:p>
            <a:pPr>
              <a:lnSpc>
                <a:spcPct val="90000"/>
              </a:lnSpc>
            </a:pPr>
            <a:r>
              <a:rPr lang="pt-BR" altLang="pt-BR" sz="3600" dirty="0" err="1"/>
              <a:t>Ex</a:t>
            </a:r>
            <a:r>
              <a:rPr lang="pt-BR" altLang="pt-BR" sz="3600" dirty="0"/>
              <a:t>: Java, </a:t>
            </a:r>
            <a:r>
              <a:rPr lang="pt-BR" altLang="pt-BR" sz="3600" dirty="0" err="1"/>
              <a:t>Kotlin</a:t>
            </a:r>
            <a:r>
              <a:rPr lang="pt-BR" altLang="pt-BR" sz="3600" dirty="0"/>
              <a:t>, C#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5BE1CA69-B5D1-4CAB-AA27-F4EBAA34D9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Virtualização de linguagens de programação</a:t>
            </a: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FA60830-EC1D-4521-A7E9-B08D94B8C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7038" y="28241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5362" name="Object 3">
            <a:extLst>
              <a:ext uri="{FF2B5EF4-FFF2-40B4-BE49-F238E27FC236}">
                <a16:creationId xmlns:a16="http://schemas.microsoft.com/office/drawing/2014/main" id="{725F3573-B7A2-407F-B9FB-B305E5240E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2286000"/>
          <a:ext cx="8686800" cy="327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r:id="rId3" imgW="3209544" imgH="1210056" progId="Word.Picture.8">
                  <p:embed/>
                </p:oleObj>
              </mc:Choice>
              <mc:Fallback>
                <p:oleObj r:id="rId3" imgW="3209544" imgH="1210056" progId="Word.Picture.8">
                  <p:embed/>
                  <p:pic>
                    <p:nvPicPr>
                      <p:cNvPr id="15362" name="Object 3">
                        <a:extLst>
                          <a:ext uri="{FF2B5EF4-FFF2-40B4-BE49-F238E27FC236}">
                            <a16:creationId xmlns:a16="http://schemas.microsoft.com/office/drawing/2014/main" id="{725F3573-B7A2-407F-B9FB-B305E5240E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286000"/>
                        <a:ext cx="8686800" cy="327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37DA355-7F6A-4929-B1E7-7D13EA560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Poder da Virtualização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CE740F33-1F0C-4331-BFD7-2E9DB05CA5E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pt-BR" altLang="pt-BR" sz="3600"/>
              <a:t>O uso das máquinas virtuais e emuladores possibilitam:</a:t>
            </a:r>
          </a:p>
          <a:p>
            <a:pPr lvl="1">
              <a:lnSpc>
                <a:spcPct val="90000"/>
              </a:lnSpc>
            </a:pPr>
            <a:r>
              <a:rPr lang="pt-BR" altLang="pt-BR" sz="3200"/>
              <a:t>Executar um sistema operacional (e suas aplicações) sobre outro;</a:t>
            </a:r>
          </a:p>
          <a:p>
            <a:pPr lvl="1">
              <a:lnSpc>
                <a:spcPct val="90000"/>
              </a:lnSpc>
            </a:pPr>
            <a:r>
              <a:rPr lang="pt-BR" altLang="pt-BR" sz="3200"/>
              <a:t>Utilizar uma aplicação de outra plataforma operacional; </a:t>
            </a:r>
          </a:p>
          <a:p>
            <a:pPr lvl="1">
              <a:lnSpc>
                <a:spcPct val="90000"/>
              </a:lnSpc>
            </a:pPr>
            <a:r>
              <a:rPr lang="pt-BR" altLang="pt-BR" sz="3200"/>
              <a:t>Executar múltiplos sistemas operacionais;</a:t>
            </a:r>
          </a:p>
          <a:p>
            <a:pPr lvl="1">
              <a:lnSpc>
                <a:spcPct val="90000"/>
              </a:lnSpc>
            </a:pPr>
            <a:r>
              <a:rPr lang="pt-BR" altLang="pt-BR" sz="3200"/>
              <a:t>Flexibilizar uma plataforma complexa de trabalho.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60F5F20C-1942-4D1A-BF66-0BA325063C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Poder da Virtualização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61D457E1-F008-4543-ACD0-B27DB86FF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F16C8B66-F6C0-4ABD-9D47-33ADF3F141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1524000"/>
          <a:ext cx="6019800" cy="526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r:id="rId3" imgW="2752344" imgH="2409444" progId="Word.Picture.8">
                  <p:embed/>
                </p:oleObj>
              </mc:Choice>
              <mc:Fallback>
                <p:oleObj r:id="rId3" imgW="2752344" imgH="2409444" progId="Word.Picture.8">
                  <p:embed/>
                  <p:pic>
                    <p:nvPicPr>
                      <p:cNvPr id="16386" name="Object 3">
                        <a:extLst>
                          <a:ext uri="{FF2B5EF4-FFF2-40B4-BE49-F238E27FC236}">
                            <a16:creationId xmlns:a16="http://schemas.microsoft.com/office/drawing/2014/main" id="{F16C8B66-F6C0-4ABD-9D47-33ADF3F141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524000"/>
                        <a:ext cx="6019800" cy="5268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40EAFC21-0CE5-4A5D-A0E0-B7B6D1EAF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Poder da Virtualização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93B87733-EB7F-4FA3-B53B-872580689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5638" y="2224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7413" name="Rectangle 6">
            <a:extLst>
              <a:ext uri="{FF2B5EF4-FFF2-40B4-BE49-F238E27FC236}">
                <a16:creationId xmlns:a16="http://schemas.microsoft.com/office/drawing/2014/main" id="{CFD68E72-0A34-435E-8CFD-C2E343F28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6888" y="25574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7410" name="Object 5">
            <a:extLst>
              <a:ext uri="{FF2B5EF4-FFF2-40B4-BE49-F238E27FC236}">
                <a16:creationId xmlns:a16="http://schemas.microsoft.com/office/drawing/2014/main" id="{0A48EE8A-BF8F-4520-AD29-902E1D56F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2057400"/>
          <a:ext cx="9144000" cy="284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r:id="rId3" imgW="6638544" imgH="2066544" progId="Word.Picture.8">
                  <p:embed/>
                </p:oleObj>
              </mc:Choice>
              <mc:Fallback>
                <p:oleObj r:id="rId3" imgW="6638544" imgH="2066544" progId="Word.Picture.8">
                  <p:embed/>
                  <p:pic>
                    <p:nvPicPr>
                      <p:cNvPr id="17410" name="Object 5">
                        <a:extLst>
                          <a:ext uri="{FF2B5EF4-FFF2-40B4-BE49-F238E27FC236}">
                            <a16:creationId xmlns:a16="http://schemas.microsoft.com/office/drawing/2014/main" id="{0A48EE8A-BF8F-4520-AD29-902E1D56F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057400"/>
                        <a:ext cx="9144000" cy="284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733E0D3-858A-49D1-9C04-CD72174B1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Sistemas de Computadores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60B9871C-1979-4129-B88E-086CD896B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2847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1026" name="Object 3">
            <a:extLst>
              <a:ext uri="{FF2B5EF4-FFF2-40B4-BE49-F238E27FC236}">
                <a16:creationId xmlns:a16="http://schemas.microsoft.com/office/drawing/2014/main" id="{34CB4037-57EB-4EB1-99D4-3CBF7FBC69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74850"/>
          <a:ext cx="8305800" cy="464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2076480" imgH="1162080" progId="Word.Picture.8">
                  <p:embed/>
                </p:oleObj>
              </mc:Choice>
              <mc:Fallback>
                <p:oleObj r:id="rId3" imgW="2076480" imgH="1162080" progId="Word.Picture.8">
                  <p:embed/>
                  <p:pic>
                    <p:nvPicPr>
                      <p:cNvPr id="1026" name="Object 3">
                        <a:extLst>
                          <a:ext uri="{FF2B5EF4-FFF2-40B4-BE49-F238E27FC236}">
                            <a16:creationId xmlns:a16="http://schemas.microsoft.com/office/drawing/2014/main" id="{34CB4037-57EB-4EB1-99D4-3CBF7FBC69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74850"/>
                        <a:ext cx="8305800" cy="4649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16F09523-8F38-4A3D-AF9B-4E39F196A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Propriedades de monitores de máquinas virtuais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F6A123D6-5F07-431E-B682-B0E5C6529D1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3600"/>
              <a:t>Isolamento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Inspeção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Interposição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Eficiência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Gerenciabilidade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Compatibilidade do software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Encapsulamento</a:t>
            </a:r>
          </a:p>
          <a:p>
            <a:pPr>
              <a:lnSpc>
                <a:spcPct val="90000"/>
              </a:lnSpc>
            </a:pPr>
            <a:r>
              <a:rPr lang="pt-BR" altLang="pt-BR" sz="3600"/>
              <a:t>Desempenho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EBE64B4-FD39-4E9D-8C9C-08BF88935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Isolamento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13723C1-BF38-4E95-BA36-2AE7E82C0AE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r>
              <a:rPr lang="pt-BR" altLang="pt-BR" sz="3600"/>
              <a:t>Um software em execução em uma máquina virtual não acessa ou modifica outro software em execução no monitor ou em outra máquina virtual.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DEBE64B4-FD39-4E9D-8C9C-08BF88935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 dirty="0"/>
              <a:t>Isolamento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13723C1-BF38-4E95-BA36-2AE7E82C0AE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787208" cy="4873625"/>
          </a:xfrm>
        </p:spPr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 err="1"/>
              <a:t>Máquinas</a:t>
            </a:r>
            <a:r>
              <a:rPr lang="en-GB" sz="3200" dirty="0"/>
              <a:t> </a:t>
            </a:r>
            <a:r>
              <a:rPr lang="en-GB" sz="3200" dirty="0" err="1"/>
              <a:t>virtuais</a:t>
            </a:r>
            <a:r>
              <a:rPr lang="en-GB" sz="3200" dirty="0"/>
              <a:t> </a:t>
            </a:r>
            <a:r>
              <a:rPr lang="en-GB" sz="3200" dirty="0" err="1"/>
              <a:t>são</a:t>
            </a:r>
            <a:r>
              <a:rPr lang="en-GB" sz="3200" dirty="0"/>
              <a:t> </a:t>
            </a:r>
            <a:r>
              <a:rPr lang="en-GB" sz="3200" dirty="0" err="1"/>
              <a:t>completamente</a:t>
            </a:r>
            <a:r>
              <a:rPr lang="en-GB" sz="3200" dirty="0"/>
              <a:t> </a:t>
            </a:r>
            <a:r>
              <a:rPr lang="en-GB" sz="3200" dirty="0" err="1"/>
              <a:t>isoladas</a:t>
            </a:r>
            <a:r>
              <a:rPr lang="en-GB" sz="3200" dirty="0"/>
              <a:t> da </a:t>
            </a:r>
            <a:r>
              <a:rPr lang="en-GB" sz="3200" dirty="0" err="1"/>
              <a:t>máquina</a:t>
            </a:r>
            <a:r>
              <a:rPr lang="en-GB" sz="3200" dirty="0"/>
              <a:t> </a:t>
            </a:r>
            <a:r>
              <a:rPr lang="en-GB" sz="3200" dirty="0" err="1"/>
              <a:t>hospedeira</a:t>
            </a:r>
            <a:r>
              <a:rPr lang="en-GB" sz="3200" dirty="0"/>
              <a:t> e de </a:t>
            </a:r>
            <a:r>
              <a:rPr lang="en-GB" sz="3200" dirty="0" err="1"/>
              <a:t>outras</a:t>
            </a:r>
            <a:r>
              <a:rPr lang="en-GB" sz="3200" dirty="0"/>
              <a:t> </a:t>
            </a:r>
            <a:r>
              <a:rPr lang="en-GB" sz="3200" dirty="0" err="1"/>
              <a:t>máquinas</a:t>
            </a:r>
            <a:r>
              <a:rPr lang="en-GB" sz="3200" dirty="0"/>
              <a:t> </a:t>
            </a:r>
            <a:r>
              <a:rPr lang="en-GB" sz="3200" dirty="0" err="1"/>
              <a:t>virtuais</a:t>
            </a:r>
            <a:r>
              <a:rPr lang="en-GB" sz="3200" dirty="0"/>
              <a:t>. Se </a:t>
            </a:r>
            <a:r>
              <a:rPr lang="en-GB" sz="3200" dirty="0" err="1"/>
              <a:t>uma</a:t>
            </a:r>
            <a:r>
              <a:rPr lang="en-GB" sz="3200" dirty="0"/>
              <a:t> </a:t>
            </a:r>
            <a:r>
              <a:rPr lang="en-GB" sz="3200" dirty="0" err="1"/>
              <a:t>máquina</a:t>
            </a:r>
            <a:r>
              <a:rPr lang="en-GB" sz="3200" dirty="0"/>
              <a:t> virtual </a:t>
            </a:r>
            <a:r>
              <a:rPr lang="en-GB" sz="3200" dirty="0" err="1"/>
              <a:t>tem</a:t>
            </a:r>
            <a:r>
              <a:rPr lang="en-GB" sz="3200" dirty="0"/>
              <a:t> </a:t>
            </a:r>
            <a:r>
              <a:rPr lang="en-GB" sz="3200" dirty="0" err="1"/>
              <a:t>problemas</a:t>
            </a:r>
            <a:r>
              <a:rPr lang="en-GB" sz="3200" dirty="0"/>
              <a:t>, </a:t>
            </a:r>
            <a:r>
              <a:rPr lang="en-GB" sz="3200" dirty="0" err="1"/>
              <a:t>todas</a:t>
            </a:r>
            <a:r>
              <a:rPr lang="en-GB" sz="3200" dirty="0"/>
              <a:t> as </a:t>
            </a:r>
            <a:r>
              <a:rPr lang="en-GB" sz="3200" dirty="0" err="1"/>
              <a:t>outras</a:t>
            </a:r>
            <a:r>
              <a:rPr lang="en-GB" sz="3200" dirty="0"/>
              <a:t> </a:t>
            </a:r>
            <a:r>
              <a:rPr lang="en-GB" sz="3200" dirty="0" err="1"/>
              <a:t>não</a:t>
            </a:r>
            <a:r>
              <a:rPr lang="en-GB" sz="3200" dirty="0"/>
              <a:t> </a:t>
            </a:r>
            <a:r>
              <a:rPr lang="en-GB" sz="3200" dirty="0" err="1"/>
              <a:t>são</a:t>
            </a:r>
            <a:r>
              <a:rPr lang="en-GB" sz="3200" dirty="0"/>
              <a:t> </a:t>
            </a:r>
            <a:r>
              <a:rPr lang="en-GB" sz="3200" dirty="0" err="1"/>
              <a:t>afetadas</a:t>
            </a:r>
            <a:r>
              <a:rPr lang="en-GB" sz="3200" dirty="0"/>
              <a:t>.</a:t>
            </a:r>
            <a:br>
              <a:rPr lang="en-GB" sz="3200" dirty="0"/>
            </a:br>
            <a:endParaRPr lang="en-GB" sz="32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/>
              <a:t>Dados </a:t>
            </a:r>
            <a:r>
              <a:rPr lang="en-GB" sz="3200" dirty="0" err="1"/>
              <a:t>não</a:t>
            </a:r>
            <a:r>
              <a:rPr lang="en-GB" sz="3200" dirty="0"/>
              <a:t> </a:t>
            </a:r>
            <a:r>
              <a:rPr lang="en-GB" sz="3200" dirty="0" err="1"/>
              <a:t>vazam</a:t>
            </a:r>
            <a:r>
              <a:rPr lang="en-GB" sz="3200" dirty="0"/>
              <a:t> entre </a:t>
            </a:r>
            <a:r>
              <a:rPr lang="en-GB" sz="3200" dirty="0" err="1"/>
              <a:t>máquinas</a:t>
            </a:r>
            <a:r>
              <a:rPr lang="en-GB" sz="3200" dirty="0"/>
              <a:t> </a:t>
            </a:r>
            <a:r>
              <a:rPr lang="en-GB" sz="3200" dirty="0" err="1"/>
              <a:t>virtuais</a:t>
            </a:r>
            <a:r>
              <a:rPr lang="en-GB" sz="3200" dirty="0"/>
              <a:t> e </a:t>
            </a:r>
            <a:r>
              <a:rPr lang="en-GB" sz="3200" dirty="0" err="1"/>
              <a:t>aplicativos</a:t>
            </a:r>
            <a:r>
              <a:rPr lang="en-GB" sz="3200" dirty="0"/>
              <a:t> </a:t>
            </a:r>
            <a:r>
              <a:rPr lang="en-GB" sz="3200" dirty="0" err="1"/>
              <a:t>podem</a:t>
            </a:r>
            <a:r>
              <a:rPr lang="en-GB" sz="3200" dirty="0"/>
              <a:t> </a:t>
            </a:r>
            <a:r>
              <a:rPr lang="en-GB" sz="3200" dirty="0" err="1"/>
              <a:t>somente</a:t>
            </a:r>
            <a:r>
              <a:rPr lang="en-GB" sz="3200" dirty="0"/>
              <a:t> se </a:t>
            </a:r>
            <a:r>
              <a:rPr lang="en-GB" sz="3200" dirty="0" err="1"/>
              <a:t>comunicar</a:t>
            </a:r>
            <a:r>
              <a:rPr lang="en-GB" sz="3200" dirty="0"/>
              <a:t> </a:t>
            </a:r>
            <a:r>
              <a:rPr lang="en-GB" sz="3200" dirty="0" err="1"/>
              <a:t>em</a:t>
            </a:r>
            <a:r>
              <a:rPr lang="en-GB" sz="3200" dirty="0"/>
              <a:t> </a:t>
            </a:r>
            <a:r>
              <a:rPr lang="en-GB" sz="3200" dirty="0" err="1"/>
              <a:t>conexões</a:t>
            </a:r>
            <a:r>
              <a:rPr lang="en-GB" sz="3200" dirty="0"/>
              <a:t> de rede </a:t>
            </a:r>
            <a:r>
              <a:rPr lang="en-GB" sz="3200" dirty="0" err="1"/>
              <a:t>configuradas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19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A6420C0A-A38A-41A9-8578-EF745CDC7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Inspeção</a:t>
            </a:r>
          </a:p>
        </p:txBody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FA16747-2323-42B1-9F82-2EA65A5A582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r>
              <a:rPr lang="pt-BR" altLang="pt-BR" sz="3600"/>
              <a:t>O monitor tem acesso e controle sobre todas as informações do estado da máquina virtual, como estado da CPU, conteúdo de memória, eventos, etc.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2F67C886-B8D2-4266-B479-F7B1C9916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Interposição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16D30B3B-5184-42BA-AEA5-BD6A9729AD0A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859216" cy="4873625"/>
          </a:xfrm>
        </p:spPr>
        <p:txBody>
          <a:bodyPr>
            <a:normAutofit/>
          </a:bodyPr>
          <a:lstStyle/>
          <a:p>
            <a:r>
              <a:rPr lang="pt-BR" altLang="pt-BR" sz="3600" dirty="0"/>
              <a:t>O monitor pode intercalar ou acrescentar instruções em certas operações de uma máquina virtual, como por exemplo, quando da execução de instruções privilegiadas por parte da máquina virtual.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3C1883F5-8E6C-4508-B313-A3BAD0976E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Eficiência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A07612CE-3905-4529-A09D-373EFB214CB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r>
              <a:rPr lang="pt-BR" altLang="pt-BR" sz="3600" dirty="0"/>
              <a:t>Instruções inofensivas podem ser executadas diretamente no hardware, pois não irão afetar outras máquinas virtuais ou aplicações.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3CDD935-4238-467B-BBC7-3776EFB80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Gerenciabilidade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283CDE8-0656-4BDB-B9F9-E630069172A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/>
          </a:bodyPr>
          <a:lstStyle/>
          <a:p>
            <a:r>
              <a:rPr lang="pt-BR" altLang="pt-BR" sz="3600" dirty="0"/>
              <a:t>Como cada máquina virtual é uma entidade independente das demais, a administração das diversas instâncias é simplificada e centralizada.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D3CDD935-4238-467B-BBC7-3776EFB808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Gerenciabilidade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283CDE8-0656-4BDB-B9F9-E630069172A1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lnSpcReduction="10000"/>
          </a:bodyPr>
          <a:lstStyle/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 err="1"/>
              <a:t>Múltiplas</a:t>
            </a:r>
            <a:r>
              <a:rPr lang="en-GB" sz="3200" dirty="0"/>
              <a:t> </a:t>
            </a:r>
            <a:r>
              <a:rPr lang="en-GB" sz="3200" dirty="0" err="1"/>
              <a:t>aplicações</a:t>
            </a:r>
            <a:r>
              <a:rPr lang="en-GB" sz="3200" dirty="0"/>
              <a:t> e </a:t>
            </a:r>
            <a:r>
              <a:rPr lang="en-GB" sz="3200" dirty="0" err="1"/>
              <a:t>sistemas</a:t>
            </a:r>
            <a:r>
              <a:rPr lang="en-GB" sz="3200" dirty="0"/>
              <a:t> </a:t>
            </a:r>
            <a:r>
              <a:rPr lang="en-GB" sz="3200" dirty="0" err="1"/>
              <a:t>operacionais</a:t>
            </a:r>
            <a:r>
              <a:rPr lang="en-GB" sz="3200" dirty="0"/>
              <a:t> </a:t>
            </a:r>
            <a:r>
              <a:rPr lang="en-GB" sz="3200" dirty="0" err="1"/>
              <a:t>podem</a:t>
            </a:r>
            <a:r>
              <a:rPr lang="en-GB" sz="3200" dirty="0"/>
              <a:t> ser </a:t>
            </a:r>
            <a:r>
              <a:rPr lang="en-GB" sz="3200" dirty="0" err="1"/>
              <a:t>executados</a:t>
            </a:r>
            <a:r>
              <a:rPr lang="en-GB" sz="3200" dirty="0"/>
              <a:t> </a:t>
            </a:r>
            <a:r>
              <a:rPr lang="en-GB" sz="3200" dirty="0" err="1"/>
              <a:t>em</a:t>
            </a:r>
            <a:r>
              <a:rPr lang="en-GB" sz="3200" dirty="0"/>
              <a:t> um </a:t>
            </a:r>
            <a:r>
              <a:rPr lang="en-GB" sz="3200" dirty="0" err="1"/>
              <a:t>único</a:t>
            </a:r>
            <a:r>
              <a:rPr lang="en-GB" sz="3200" dirty="0"/>
              <a:t> </a:t>
            </a:r>
            <a:r>
              <a:rPr lang="en-GB" sz="3200" dirty="0" err="1"/>
              <a:t>sistema</a:t>
            </a:r>
            <a:r>
              <a:rPr lang="en-GB" sz="3200" dirty="0"/>
              <a:t> </a:t>
            </a:r>
            <a:r>
              <a:rPr lang="en-GB" sz="3200" dirty="0" err="1"/>
              <a:t>físico</a:t>
            </a:r>
            <a:r>
              <a:rPr lang="en-GB" sz="3200" dirty="0"/>
              <a:t>.</a:t>
            </a:r>
            <a:br>
              <a:rPr lang="en-GB" sz="3200" dirty="0"/>
            </a:br>
            <a:endParaRPr lang="en-GB" sz="32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 err="1"/>
              <a:t>Servidores</a:t>
            </a:r>
            <a:r>
              <a:rPr lang="en-GB" sz="3200" dirty="0"/>
              <a:t> </a:t>
            </a:r>
            <a:r>
              <a:rPr lang="en-GB" sz="3200" dirty="0" err="1"/>
              <a:t>podem</a:t>
            </a:r>
            <a:r>
              <a:rPr lang="en-GB" sz="3200" dirty="0"/>
              <a:t> ser </a:t>
            </a:r>
            <a:r>
              <a:rPr lang="en-GB" sz="3200" dirty="0" err="1"/>
              <a:t>consolidados</a:t>
            </a:r>
            <a:r>
              <a:rPr lang="en-GB" sz="3200" dirty="0"/>
              <a:t> </a:t>
            </a:r>
            <a:r>
              <a:rPr lang="en-GB" sz="3200" dirty="0" err="1"/>
              <a:t>em</a:t>
            </a:r>
            <a:r>
              <a:rPr lang="en-GB" sz="3200" dirty="0"/>
              <a:t> </a:t>
            </a:r>
            <a:r>
              <a:rPr lang="en-GB" sz="3200" dirty="0" err="1"/>
              <a:t>máquinas</a:t>
            </a:r>
            <a:r>
              <a:rPr lang="en-GB" sz="3200" dirty="0"/>
              <a:t> </a:t>
            </a:r>
            <a:r>
              <a:rPr lang="en-GB" sz="3200" dirty="0" err="1"/>
              <a:t>virtuais</a:t>
            </a:r>
            <a:r>
              <a:rPr lang="en-GB" sz="3200" dirty="0"/>
              <a:t>, </a:t>
            </a:r>
            <a:r>
              <a:rPr lang="en-GB" sz="3200" dirty="0" err="1"/>
              <a:t>escalando</a:t>
            </a:r>
            <a:r>
              <a:rPr lang="en-GB" sz="3200" dirty="0"/>
              <a:t> </a:t>
            </a:r>
            <a:r>
              <a:rPr lang="en-GB" sz="3200" dirty="0" err="1"/>
              <a:t>arquiteturas</a:t>
            </a:r>
            <a:r>
              <a:rPr lang="en-GB" sz="3200" dirty="0"/>
              <a:t>.</a:t>
            </a:r>
            <a:br>
              <a:rPr lang="en-GB" sz="3200" dirty="0"/>
            </a:br>
            <a:endParaRPr lang="en-GB" sz="32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200" dirty="0" err="1"/>
              <a:t>Recursos</a:t>
            </a:r>
            <a:r>
              <a:rPr lang="en-GB" sz="3200" dirty="0"/>
              <a:t> </a:t>
            </a:r>
            <a:r>
              <a:rPr lang="en-GB" sz="3200" dirty="0" err="1"/>
              <a:t>computacionais</a:t>
            </a:r>
            <a:r>
              <a:rPr lang="en-GB" sz="3200" dirty="0"/>
              <a:t> </a:t>
            </a:r>
            <a:r>
              <a:rPr lang="en-GB" sz="3200" dirty="0" err="1"/>
              <a:t>são</a:t>
            </a:r>
            <a:r>
              <a:rPr lang="en-GB" sz="3200" dirty="0"/>
              <a:t> </a:t>
            </a:r>
            <a:r>
              <a:rPr lang="en-GB" sz="3200" dirty="0" err="1"/>
              <a:t>tratados</a:t>
            </a:r>
            <a:r>
              <a:rPr lang="en-GB" sz="3200" dirty="0"/>
              <a:t> </a:t>
            </a:r>
            <a:r>
              <a:rPr lang="en-GB" sz="3200" dirty="0" err="1"/>
              <a:t>em</a:t>
            </a:r>
            <a:r>
              <a:rPr lang="en-GB" sz="3200" dirty="0"/>
              <a:t> </a:t>
            </a:r>
            <a:r>
              <a:rPr lang="en-GB" sz="3200" dirty="0" err="1"/>
              <a:t>uma</a:t>
            </a:r>
            <a:r>
              <a:rPr lang="en-GB" sz="3200" dirty="0"/>
              <a:t> </a:t>
            </a:r>
            <a:r>
              <a:rPr lang="en-GB" sz="3200" dirty="0" err="1"/>
              <a:t>política</a:t>
            </a:r>
            <a:r>
              <a:rPr lang="en-GB" sz="3200" dirty="0"/>
              <a:t> </a:t>
            </a:r>
            <a:r>
              <a:rPr lang="en-GB" sz="3200" dirty="0" err="1"/>
              <a:t>uniforme</a:t>
            </a:r>
            <a:r>
              <a:rPr lang="en-GB" sz="3200" dirty="0"/>
              <a:t> para que </a:t>
            </a:r>
            <a:r>
              <a:rPr lang="en-GB" sz="3200" dirty="0" err="1"/>
              <a:t>sejam</a:t>
            </a:r>
            <a:r>
              <a:rPr lang="en-GB" sz="3200" dirty="0"/>
              <a:t> </a:t>
            </a:r>
            <a:r>
              <a:rPr lang="en-GB" sz="3200" dirty="0" err="1"/>
              <a:t>alocadas</a:t>
            </a:r>
            <a:r>
              <a:rPr lang="en-GB" sz="3200" dirty="0"/>
              <a:t> </a:t>
            </a:r>
            <a:r>
              <a:rPr lang="en-GB" sz="3200" dirty="0" err="1"/>
              <a:t>máquinas</a:t>
            </a:r>
            <a:r>
              <a:rPr lang="en-GB" sz="3200" dirty="0"/>
              <a:t> </a:t>
            </a:r>
            <a:r>
              <a:rPr lang="en-GB" sz="3200" dirty="0" err="1"/>
              <a:t>virtuais</a:t>
            </a:r>
            <a:r>
              <a:rPr lang="en-GB" sz="3200" dirty="0"/>
              <a:t> de </a:t>
            </a:r>
            <a:r>
              <a:rPr lang="en-GB" sz="3200" dirty="0" err="1"/>
              <a:t>maneira</a:t>
            </a:r>
            <a:r>
              <a:rPr lang="en-GB" sz="3200" dirty="0"/>
              <a:t> </a:t>
            </a:r>
            <a:r>
              <a:rPr lang="en-GB" sz="3200" dirty="0" err="1"/>
              <a:t>controlada</a:t>
            </a:r>
            <a:r>
              <a:rPr lang="en-GB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4627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E5FACF32-B571-49F3-BEDE-0957BB43E7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Compatibilidade do software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91CEE1D-DAFF-4946-9588-55F287892166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363272" cy="4873625"/>
          </a:xfrm>
        </p:spPr>
        <p:txBody>
          <a:bodyPr>
            <a:normAutofit fontScale="92500" lnSpcReduction="10000"/>
          </a:bodyPr>
          <a:lstStyle/>
          <a:p>
            <a:r>
              <a:rPr lang="pt-BR" altLang="pt-BR" sz="3600" dirty="0"/>
              <a:t>A máquina virtual fornece uma abstração compatível de modo que todo o software escrito para ela funcione.</a:t>
            </a:r>
          </a:p>
          <a:p>
            <a:endParaRPr lang="pt-BR" altLang="pt-BR" sz="36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3200" dirty="0"/>
              <a:t>Garantir a portabilidade das aplicações legadas (que executariam sobre uma máquina virtual simulando o sistema operacional original);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sz="32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3200" dirty="0"/>
              <a:t>Desenvolvimento de novas aplicações para diversas plataformas, garantindo a portabilidade destas aplicações;</a:t>
            </a:r>
          </a:p>
          <a:p>
            <a:endParaRPr lang="pt-BR" altLang="pt-BR" sz="36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F5881D6-8B4A-4DB0-BF6A-59BDD49CA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Encapsulamento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CE96E6C-F80E-4B4A-BA2B-2F50B2FBF71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r>
              <a:rPr lang="pt-BR" altLang="pt-BR" sz="4000"/>
              <a:t>Esta camada pode ser usada para manipular e controlar a execução do software na máquina virtual. </a:t>
            </a:r>
          </a:p>
          <a:p>
            <a:r>
              <a:rPr lang="pt-BR" altLang="pt-BR" sz="4000"/>
              <a:t>Pode também usar esta ação indireta para dar prioridade ao software ou fornecer um ambiente melhor para execução.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ACE0EE63-6B23-4F36-829E-05F20AF3B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Plataformas diferentes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DA818FFE-3742-4ECD-ADD1-10D079B4C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5438" y="25622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6FCD9884-54C3-4042-BD8A-45CE4D81EB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8005108"/>
              </p:ext>
            </p:extLst>
          </p:nvPr>
        </p:nvGraphicFramePr>
        <p:xfrm>
          <a:off x="251520" y="1600200"/>
          <a:ext cx="8763000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5952960" imgH="1733400" progId="Word.Picture.8">
                  <p:embed/>
                </p:oleObj>
              </mc:Choice>
              <mc:Fallback>
                <p:oleObj r:id="rId3" imgW="5952960" imgH="1733400" progId="Word.Picture.8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6FCD9884-54C3-4042-BD8A-45CE4D81E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600200"/>
                        <a:ext cx="8763000" cy="2552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4F5881D6-8B4A-4DB0-BF6A-59BDD49CA6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Encapsulamento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8CE96E6C-F80E-4B4A-BA2B-2F50B2FBF717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>
            <a:normAutofit fontScale="92500"/>
          </a:bodyPr>
          <a:lstStyle/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/>
              <a:t>Um </a:t>
            </a:r>
            <a:r>
              <a:rPr lang="en-GB" sz="3600" dirty="0" err="1"/>
              <a:t>completo</a:t>
            </a:r>
            <a:r>
              <a:rPr lang="en-GB" sz="3600" dirty="0"/>
              <a:t> </a:t>
            </a:r>
            <a:r>
              <a:rPr lang="en-GB" sz="3600" dirty="0" err="1"/>
              <a:t>ambiente</a:t>
            </a:r>
            <a:r>
              <a:rPr lang="en-GB" sz="3600" dirty="0"/>
              <a:t> de </a:t>
            </a:r>
            <a:r>
              <a:rPr lang="en-GB" sz="3600" dirty="0" err="1"/>
              <a:t>máquina</a:t>
            </a:r>
            <a:r>
              <a:rPr lang="en-GB" sz="3600" dirty="0"/>
              <a:t> virtual é salvo </a:t>
            </a:r>
            <a:r>
              <a:rPr lang="en-GB" sz="3600" dirty="0" err="1"/>
              <a:t>em</a:t>
            </a:r>
            <a:r>
              <a:rPr lang="en-GB" sz="3600" dirty="0"/>
              <a:t> um simples </a:t>
            </a:r>
            <a:r>
              <a:rPr lang="en-GB" sz="3600" dirty="0" err="1"/>
              <a:t>arquivo</a:t>
            </a:r>
            <a:r>
              <a:rPr lang="en-GB" sz="3600" dirty="0"/>
              <a:t>, </a:t>
            </a:r>
            <a:r>
              <a:rPr lang="en-GB" sz="3600" dirty="0" err="1"/>
              <a:t>fácil</a:t>
            </a:r>
            <a:r>
              <a:rPr lang="en-GB" sz="3600" dirty="0"/>
              <a:t> de </a:t>
            </a:r>
            <a:r>
              <a:rPr lang="en-GB" sz="3600" dirty="0" err="1"/>
              <a:t>fazer</a:t>
            </a:r>
            <a:r>
              <a:rPr lang="en-GB" sz="3600" dirty="0"/>
              <a:t> backup, de ser </a:t>
            </a:r>
            <a:r>
              <a:rPr lang="en-GB" sz="3600" dirty="0" err="1"/>
              <a:t>movido</a:t>
            </a:r>
            <a:r>
              <a:rPr lang="en-GB" sz="3600" dirty="0"/>
              <a:t> e </a:t>
            </a:r>
            <a:r>
              <a:rPr lang="en-GB" sz="3600" dirty="0" err="1"/>
              <a:t>copiado</a:t>
            </a:r>
            <a:r>
              <a:rPr lang="en-GB" sz="3600" dirty="0"/>
              <a:t>. </a:t>
            </a:r>
            <a:br>
              <a:rPr lang="en-GB" sz="3600" dirty="0"/>
            </a:br>
            <a:endParaRPr lang="en-GB" sz="36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3600" dirty="0" err="1"/>
              <a:t>Padronização</a:t>
            </a:r>
            <a:r>
              <a:rPr lang="en-GB" sz="3600" dirty="0"/>
              <a:t> de hardware </a:t>
            </a:r>
            <a:r>
              <a:rPr lang="en-GB" sz="3600" dirty="0" err="1"/>
              <a:t>virtualizado</a:t>
            </a:r>
            <a:r>
              <a:rPr lang="en-GB" sz="3600" dirty="0"/>
              <a:t> é </a:t>
            </a:r>
            <a:r>
              <a:rPr lang="en-GB" sz="3600" dirty="0" err="1"/>
              <a:t>fornecida</a:t>
            </a:r>
            <a:r>
              <a:rPr lang="en-GB" sz="3600" dirty="0"/>
              <a:t> para a </a:t>
            </a:r>
            <a:r>
              <a:rPr lang="en-GB" sz="3600" dirty="0" err="1"/>
              <a:t>aplicação</a:t>
            </a:r>
            <a:r>
              <a:rPr lang="en-GB" sz="3600" dirty="0"/>
              <a:t>, </a:t>
            </a:r>
            <a:r>
              <a:rPr lang="en-GB" sz="3600" dirty="0" err="1"/>
              <a:t>garantindo</a:t>
            </a:r>
            <a:r>
              <a:rPr lang="en-GB" sz="3600" dirty="0"/>
              <a:t> </a:t>
            </a:r>
            <a:r>
              <a:rPr lang="en-GB" sz="3600" dirty="0" err="1"/>
              <a:t>compatibilidade</a:t>
            </a:r>
            <a:r>
              <a:rPr lang="en-GB" sz="3600" dirty="0"/>
              <a:t>.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sz="3600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sz="3600" dirty="0"/>
              <a:t>Prover um serviço dedicado para um cliente específico com segurança e confiabilidade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908768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EC7F0754-CDB3-421C-AA22-CE2644B35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Desempenho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9F94B3A-5E3D-4688-9A80-968FBFD96DBC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>
            <a:normAutofit fontScale="92500"/>
          </a:bodyPr>
          <a:lstStyle/>
          <a:p>
            <a:r>
              <a:rPr lang="pt-BR" altLang="pt-BR" sz="4000"/>
              <a:t>Adicionar uma camada de software a um sistema pode afetar o desempenho do software que funciona na máquina virtual, mas os benefícios proporcionados pelo uso de sistemas virtuais compensam a perda de desempenho.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251520" y="260648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Virtualização</a:t>
            </a:r>
            <a:r>
              <a:rPr lang="en-GB" sz="4000" dirty="0"/>
              <a:t> - </a:t>
            </a:r>
            <a:r>
              <a:rPr lang="en-GB" sz="4000" dirty="0" err="1"/>
              <a:t>Benefício</a:t>
            </a:r>
            <a:endParaRPr lang="en-GB" sz="4000" dirty="0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504" y="1125538"/>
            <a:ext cx="8928992" cy="5833007"/>
          </a:xfrm>
          <a:ln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b="1" dirty="0" err="1"/>
              <a:t>Simulação</a:t>
            </a:r>
            <a:r>
              <a:rPr lang="en-GB" b="1" dirty="0"/>
              <a:t>:</a:t>
            </a:r>
            <a:endParaRPr lang="en-GB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Facilitar o aperfeiçoamento e testes de novos sistemas operacionais;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Simular configurações e situações diferentes do mundo real, como por exemplo, mais memória disponível ou a presença de outros dispositivos de E/S;</a:t>
            </a:r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pt-BR" altLang="pt-BR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pt-BR" altLang="pt-BR" dirty="0"/>
              <a:t>Simular alterações e falhas no hardware para testes ou </a:t>
            </a:r>
            <a:r>
              <a:rPr lang="pt-BR" altLang="pt-BR" dirty="0" err="1"/>
              <a:t>re-configuração</a:t>
            </a:r>
            <a:r>
              <a:rPr lang="pt-BR" altLang="pt-BR" dirty="0"/>
              <a:t> de um sistema operacional, provendo confiabilidade e escalabilidade para as aplicações</a:t>
            </a:r>
            <a:r>
              <a:rPr lang="en-GB" dirty="0"/>
              <a:t> </a:t>
            </a:r>
            <a:br>
              <a:rPr lang="en-GB" dirty="0"/>
            </a:br>
            <a:endParaRPr lang="en-GB" dirty="0"/>
          </a:p>
          <a:p>
            <a:pPr lvl="1">
              <a:lnSpc>
                <a:spcPct val="80000"/>
              </a:lnSpc>
              <a:spcBef>
                <a:spcPts val="4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Padronização</a:t>
            </a:r>
            <a:r>
              <a:rPr lang="en-GB" dirty="0"/>
              <a:t> de hardware </a:t>
            </a:r>
            <a:r>
              <a:rPr lang="en-GB" dirty="0" err="1"/>
              <a:t>virtualizado</a:t>
            </a:r>
            <a:r>
              <a:rPr lang="en-GB" dirty="0"/>
              <a:t> é </a:t>
            </a:r>
            <a:r>
              <a:rPr lang="en-GB" dirty="0" err="1"/>
              <a:t>fornecida</a:t>
            </a:r>
            <a:r>
              <a:rPr lang="en-GB" dirty="0"/>
              <a:t> </a:t>
            </a:r>
            <a:r>
              <a:rPr lang="en-GB" dirty="0" err="1"/>
              <a:t>para</a:t>
            </a:r>
            <a:r>
              <a:rPr lang="en-GB" dirty="0"/>
              <a:t> a </a:t>
            </a:r>
            <a:r>
              <a:rPr lang="en-GB" dirty="0" err="1"/>
              <a:t>aplicação</a:t>
            </a:r>
            <a:r>
              <a:rPr lang="en-GB" dirty="0"/>
              <a:t>, </a:t>
            </a:r>
            <a:r>
              <a:rPr lang="en-GB" dirty="0" err="1"/>
              <a:t>garantindo</a:t>
            </a:r>
            <a:r>
              <a:rPr lang="en-GB" dirty="0"/>
              <a:t> </a:t>
            </a:r>
            <a:r>
              <a:rPr lang="en-GB" dirty="0" err="1"/>
              <a:t>compatibilidade</a:t>
            </a:r>
            <a:r>
              <a:rPr lang="en-GB" dirty="0"/>
              <a:t>.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 typeface="Arial" charset="0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261487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3500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/>
              <a:t>Virtualização - Conclusão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005387"/>
          </a:xfrm>
          <a:ln/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Virtualização</a:t>
            </a:r>
            <a:r>
              <a:rPr lang="en-GB" dirty="0"/>
              <a:t> é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quebra</a:t>
            </a:r>
            <a:r>
              <a:rPr lang="en-GB" dirty="0"/>
              <a:t> de </a:t>
            </a:r>
            <a:r>
              <a:rPr lang="en-GB" dirty="0" err="1"/>
              <a:t>paradigma</a:t>
            </a:r>
            <a:r>
              <a:rPr lang="en-GB" dirty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Cada</a:t>
            </a:r>
            <a:r>
              <a:rPr lang="en-GB" dirty="0"/>
              <a:t> Virtual Machine (VM) </a:t>
            </a:r>
            <a:r>
              <a:rPr lang="en-GB" dirty="0" err="1"/>
              <a:t>roda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sua</a:t>
            </a:r>
            <a:r>
              <a:rPr lang="en-GB" dirty="0"/>
              <a:t> </a:t>
            </a:r>
            <a:r>
              <a:rPr lang="en-GB" dirty="0" err="1"/>
              <a:t>própria</a:t>
            </a:r>
            <a:r>
              <a:rPr lang="en-GB" dirty="0"/>
              <a:t> </a:t>
            </a:r>
            <a:r>
              <a:rPr lang="en-GB" dirty="0" err="1"/>
              <a:t>partição</a:t>
            </a:r>
            <a:r>
              <a:rPr lang="en-GB" dirty="0"/>
              <a:t>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Partições</a:t>
            </a:r>
            <a:r>
              <a:rPr lang="en-GB" dirty="0"/>
              <a:t> </a:t>
            </a:r>
            <a:r>
              <a:rPr lang="en-GB" dirty="0" err="1"/>
              <a:t>separadas</a:t>
            </a:r>
            <a:r>
              <a:rPr lang="en-GB" dirty="0"/>
              <a:t> </a:t>
            </a:r>
            <a:r>
              <a:rPr lang="en-GB" dirty="0" err="1"/>
              <a:t>isolam</a:t>
            </a:r>
            <a:r>
              <a:rPr lang="en-GB" dirty="0"/>
              <a:t> </a:t>
            </a:r>
            <a:r>
              <a:rPr lang="en-GB" dirty="0" err="1"/>
              <a:t>falhas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</a:t>
            </a:r>
            <a:r>
              <a:rPr lang="en-GB" dirty="0" err="1"/>
              <a:t>ataques</a:t>
            </a:r>
            <a:r>
              <a:rPr lang="en-GB" dirty="0"/>
              <a:t> de software 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aumentar</a:t>
            </a:r>
            <a:r>
              <a:rPr lang="en-GB" dirty="0"/>
              <a:t> a </a:t>
            </a:r>
            <a:r>
              <a:rPr lang="en-GB" dirty="0" err="1"/>
              <a:t>utilização</a:t>
            </a:r>
            <a:r>
              <a:rPr lang="en-GB" dirty="0"/>
              <a:t> de hardware</a:t>
            </a:r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/>
              <a:t>Muda a </a:t>
            </a:r>
            <a:r>
              <a:rPr lang="en-GB" dirty="0" err="1"/>
              <a:t>idéia</a:t>
            </a:r>
            <a:r>
              <a:rPr lang="en-GB" dirty="0"/>
              <a:t> de </a:t>
            </a:r>
            <a:r>
              <a:rPr lang="en-GB" dirty="0" err="1"/>
              <a:t>população</a:t>
            </a:r>
            <a:r>
              <a:rPr lang="en-GB" dirty="0"/>
              <a:t> e </a:t>
            </a:r>
            <a:r>
              <a:rPr lang="en-GB" dirty="0" err="1"/>
              <a:t>gerenciamento</a:t>
            </a:r>
            <a:r>
              <a:rPr lang="en-GB" dirty="0"/>
              <a:t> de data </a:t>
            </a:r>
            <a:r>
              <a:rPr lang="en-GB" dirty="0" err="1"/>
              <a:t>centers</a:t>
            </a:r>
            <a:endParaRPr lang="en-GB" dirty="0"/>
          </a:p>
          <a:p>
            <a:pPr>
              <a:lnSpc>
                <a:spcPct val="80000"/>
              </a:lnSpc>
              <a:spcBef>
                <a:spcPts val="5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Pode</a:t>
            </a:r>
            <a:r>
              <a:rPr lang="en-GB" dirty="0"/>
              <a:t> ser </a:t>
            </a:r>
            <a:r>
              <a:rPr lang="en-GB" dirty="0" err="1"/>
              <a:t>utilizados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sistemas</a:t>
            </a:r>
            <a:r>
              <a:rPr lang="en-GB" dirty="0"/>
              <a:t> </a:t>
            </a:r>
            <a:r>
              <a:rPr lang="en-GB" dirty="0" err="1"/>
              <a:t>operacionais</a:t>
            </a:r>
            <a:r>
              <a:rPr lang="en-GB" dirty="0"/>
              <a:t> “</a:t>
            </a:r>
            <a:r>
              <a:rPr lang="en-GB" dirty="0" err="1"/>
              <a:t>simultâneamente</a:t>
            </a:r>
            <a:r>
              <a:rPr lang="en-GB" dirty="0"/>
              <a:t>” </a:t>
            </a:r>
            <a:r>
              <a:rPr lang="en-GB" dirty="0" err="1"/>
              <a:t>em</a:t>
            </a:r>
            <a:r>
              <a:rPr lang="en-GB" dirty="0"/>
              <a:t> um </a:t>
            </a:r>
            <a:r>
              <a:rPr lang="en-GB" dirty="0" err="1"/>
              <a:t>único</a:t>
            </a:r>
            <a:r>
              <a:rPr lang="en-GB" dirty="0"/>
              <a:t> hardware</a:t>
            </a:r>
          </a:p>
        </p:txBody>
      </p:sp>
    </p:spTree>
    <p:extLst>
      <p:ext uri="{BB962C8B-B14F-4D97-AF65-F5344CB8AC3E}">
        <p14:creationId xmlns:p14="http://schemas.microsoft.com/office/powerpoint/2010/main" val="19526767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80604490-5E85-4E74-AA92-3A1086619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Incompatibilidade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D0C69D09-BF6F-4857-B33C-2E4FEABF4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6988" y="244792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pt-BR" altLang="pt-BR"/>
          </a:p>
        </p:txBody>
      </p:sp>
      <p:graphicFrame>
        <p:nvGraphicFramePr>
          <p:cNvPr id="3074" name="Object 3">
            <a:extLst>
              <a:ext uri="{FF2B5EF4-FFF2-40B4-BE49-F238E27FC236}">
                <a16:creationId xmlns:a16="http://schemas.microsoft.com/office/drawing/2014/main" id="{8411ED03-207D-45B6-8C6B-6FAE27C99D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7134098"/>
              </p:ext>
            </p:extLst>
          </p:nvPr>
        </p:nvGraphicFramePr>
        <p:xfrm>
          <a:off x="381000" y="1412776"/>
          <a:ext cx="8401658" cy="41110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r:id="rId3" imgW="4010040" imgH="1962000" progId="Word.Picture.8">
                  <p:embed/>
                </p:oleObj>
              </mc:Choice>
              <mc:Fallback>
                <p:oleObj r:id="rId3" imgW="4010040" imgH="1962000" progId="Word.Picture.8">
                  <p:embed/>
                  <p:pic>
                    <p:nvPicPr>
                      <p:cNvPr id="3074" name="Object 3">
                        <a:extLst>
                          <a:ext uri="{FF2B5EF4-FFF2-40B4-BE49-F238E27FC236}">
                            <a16:creationId xmlns:a16="http://schemas.microsoft.com/office/drawing/2014/main" id="{8411ED03-207D-45B6-8C6B-6FAE27C99D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12776"/>
                        <a:ext cx="8401658" cy="411102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90550" y="277465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Virtualização</a:t>
            </a:r>
            <a:r>
              <a:rPr lang="en-GB" sz="4000" dirty="0"/>
              <a:t> - </a:t>
            </a:r>
            <a:r>
              <a:rPr lang="en-GB" sz="4000" dirty="0" err="1"/>
              <a:t>Introdução</a:t>
            </a:r>
            <a:endParaRPr lang="en-GB" sz="4000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55800"/>
            <a:ext cx="8362950" cy="4498975"/>
          </a:xfrm>
          <a:ln/>
        </p:spPr>
        <p:txBody>
          <a:bodyPr lIns="91440" tIns="45720" rIns="91440" bIns="45720">
            <a:spAutoFit/>
          </a:bodyPr>
          <a:lstStyle/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Introduzido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anos</a:t>
            </a:r>
            <a:r>
              <a:rPr lang="en-GB" dirty="0"/>
              <a:t> 60 </a:t>
            </a:r>
            <a:r>
              <a:rPr lang="en-GB" dirty="0" err="1"/>
              <a:t>em</a:t>
            </a:r>
            <a:r>
              <a:rPr lang="en-GB" dirty="0"/>
              <a:t> Mainframes</a:t>
            </a:r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Em</a:t>
            </a:r>
            <a:r>
              <a:rPr lang="en-GB" dirty="0"/>
              <a:t> 1980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microcomputadores</a:t>
            </a:r>
            <a:r>
              <a:rPr lang="en-GB" dirty="0"/>
              <a:t> e PC’s </a:t>
            </a:r>
            <a:r>
              <a:rPr lang="en-GB" dirty="0" err="1"/>
              <a:t>ganharam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eficiência</a:t>
            </a:r>
            <a:endParaRPr lang="en-GB" dirty="0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Depois</a:t>
            </a:r>
            <a:r>
              <a:rPr lang="en-GB" dirty="0"/>
              <a:t> de 1990, a </a:t>
            </a: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volta</a:t>
            </a:r>
            <a:r>
              <a:rPr lang="en-GB" dirty="0"/>
              <a:t> a ser </a:t>
            </a:r>
            <a:r>
              <a:rPr lang="en-GB" dirty="0" err="1"/>
              <a:t>estudada</a:t>
            </a:r>
            <a:endParaRPr lang="en-GB" dirty="0"/>
          </a:p>
          <a:p>
            <a:pPr>
              <a:lnSpc>
                <a:spcPct val="100000"/>
              </a:lnSpc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dirty="0" err="1"/>
              <a:t>Virtualização</a:t>
            </a:r>
            <a:r>
              <a:rPr lang="en-GB" dirty="0"/>
              <a:t> </a:t>
            </a:r>
            <a:r>
              <a:rPr lang="en-GB" dirty="0" err="1"/>
              <a:t>hoje</a:t>
            </a:r>
            <a:r>
              <a:rPr lang="en-GB" dirty="0"/>
              <a:t>, </a:t>
            </a:r>
            <a:r>
              <a:rPr lang="en-GB" dirty="0" err="1"/>
              <a:t>está</a:t>
            </a:r>
            <a:r>
              <a:rPr lang="en-GB" dirty="0"/>
              <a:t> </a:t>
            </a:r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plano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821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-63500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Virtualização</a:t>
            </a:r>
            <a:r>
              <a:rPr lang="en-GB" sz="4000" dirty="0"/>
              <a:t> - </a:t>
            </a:r>
            <a:r>
              <a:rPr lang="en-GB" sz="4000" dirty="0" err="1"/>
              <a:t>Introdução</a:t>
            </a:r>
            <a:endParaRPr lang="en-GB" sz="4000" dirty="0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0363" y="969963"/>
            <a:ext cx="8229600" cy="1011237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/>
              <a:t>Virtualização é uma camada entre o hardware e o sistema operacional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2241550"/>
            <a:ext cx="7258050" cy="3878263"/>
          </a:xfrm>
          <a:prstGeom prst="rect">
            <a:avLst/>
          </a:prstGeom>
          <a:noFill/>
          <a:ln w="360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7718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446856" y="205457"/>
            <a:ext cx="8229600" cy="70326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sz="4000" dirty="0" err="1"/>
              <a:t>Virtualização</a:t>
            </a:r>
            <a:r>
              <a:rPr lang="en-GB" sz="4000" dirty="0"/>
              <a:t> - </a:t>
            </a:r>
            <a:r>
              <a:rPr lang="en-GB" sz="4000" dirty="0" err="1"/>
              <a:t>Introdução</a:t>
            </a:r>
            <a:endParaRPr lang="en-GB" sz="40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11163" y="1155700"/>
            <a:ext cx="8229600" cy="4964113"/>
          </a:xfrm>
          <a:ln/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/>
              <a:t>Permitir que mais de um Sistemas Operacional funcione em um mesmo  hardware, em um mesmo instante</a:t>
            </a:r>
            <a:br>
              <a:rPr lang="en-GB" sz="2800"/>
            </a:br>
            <a:endParaRPr lang="en-GB" sz="280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/>
              <a:t>Cada máquina virtual funciona isoladamente do sistema operacional hospedeiro e de outras máquinas virtuais.</a:t>
            </a:r>
            <a:br>
              <a:rPr lang="en-GB" sz="2800"/>
            </a:br>
            <a:endParaRPr lang="en-GB" sz="2800"/>
          </a:p>
          <a:p>
            <a:pPr>
              <a:lnSpc>
                <a:spcPct val="100000"/>
              </a:lnSpc>
              <a:spcBef>
                <a:spcPts val="7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sz="2800"/>
              <a:t>Cada máquina virtual possui o seu próprio hardware virtual (como RAM, CPU, Placa de Rede, etc) </a:t>
            </a:r>
          </a:p>
        </p:txBody>
      </p:sp>
    </p:spTree>
    <p:extLst>
      <p:ext uri="{BB962C8B-B14F-4D97-AF65-F5344CB8AC3E}">
        <p14:creationId xmlns:p14="http://schemas.microsoft.com/office/powerpoint/2010/main" val="1248253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C21F2CD5-8E1C-4687-8179-989B7BBC89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pt-BR"/>
              <a:t>Definição de Máquina Virtual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38FFBFC-43C4-4CD6-8886-C12647D8745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73625"/>
          </a:xfrm>
        </p:spPr>
        <p:txBody>
          <a:bodyPr/>
          <a:lstStyle/>
          <a:p>
            <a:r>
              <a:rPr lang="pt-BR" altLang="pt-BR" sz="3200" dirty="0"/>
              <a:t>“Uma duplicata eficiente e isolada de uma máquina real”</a:t>
            </a:r>
          </a:p>
          <a:p>
            <a:r>
              <a:rPr lang="pt-BR" altLang="pt-BR" sz="3200" dirty="0"/>
              <a:t>A IBM define uma máquina virtual como uma cópia totalmente protegida e isolada de um sistema físico </a:t>
            </a:r>
          </a:p>
          <a:p>
            <a:r>
              <a:rPr lang="pt-BR" altLang="pt-BR" sz="3200" dirty="0">
                <a:cs typeface="Times New Roman" panose="02020603050405020304" pitchFamily="18" charset="0"/>
              </a:rPr>
              <a:t>Na década de 60, uma abstração de software que enxerga um sistema físico (máquina real)</a:t>
            </a:r>
            <a:r>
              <a:rPr lang="pt-BR" altLang="pt-BR" sz="3200" dirty="0"/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1424</Words>
  <Application>Microsoft Office PowerPoint</Application>
  <PresentationFormat>Apresentação na tela (4:3)</PresentationFormat>
  <Paragraphs>177</Paragraphs>
  <Slides>43</Slides>
  <Notes>13</Notes>
  <HiddenSlides>0</HiddenSlides>
  <MMClips>0</MMClips>
  <ScaleCrop>false</ScaleCrop>
  <HeadingPairs>
    <vt:vector size="8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Tema do Office</vt:lpstr>
      <vt:lpstr>Microsoft Word Picture</vt:lpstr>
      <vt:lpstr>Virtualização</vt:lpstr>
      <vt:lpstr>Sistemas de Computadores</vt:lpstr>
      <vt:lpstr>Sistemas de Computadores</vt:lpstr>
      <vt:lpstr>Plataformas diferentes</vt:lpstr>
      <vt:lpstr>Incompatibilidade</vt:lpstr>
      <vt:lpstr>Virtualização - Introdução</vt:lpstr>
      <vt:lpstr>Virtualização - Introdução</vt:lpstr>
      <vt:lpstr>Virtualização - Introdução</vt:lpstr>
      <vt:lpstr>Definição de Máquina Virtual</vt:lpstr>
      <vt:lpstr>Máquina Virtual</vt:lpstr>
      <vt:lpstr>Diferentes tipos</vt:lpstr>
      <vt:lpstr>Apresentação do PowerPoint</vt:lpstr>
      <vt:lpstr>Virtualização - Funcionamento</vt:lpstr>
      <vt:lpstr>Tipos de virtualização</vt:lpstr>
      <vt:lpstr>Emulador vs Máquina Virtual</vt:lpstr>
      <vt:lpstr>Tipos de virtualização</vt:lpstr>
      <vt:lpstr>Técnicas de virtualização</vt:lpstr>
      <vt:lpstr>Técnicas de virtualização</vt:lpstr>
      <vt:lpstr>Técnicas de virtualização</vt:lpstr>
      <vt:lpstr>Níveis de Virtualização</vt:lpstr>
      <vt:lpstr>Virtualização do Hardware</vt:lpstr>
      <vt:lpstr>Virtualização do Hardware</vt:lpstr>
      <vt:lpstr>Virtualização do sistema operacional</vt:lpstr>
      <vt:lpstr>Virtualização do sistema operacional</vt:lpstr>
      <vt:lpstr>Virtualização de linguagens de programação</vt:lpstr>
      <vt:lpstr>Virtualização de linguagens de programação</vt:lpstr>
      <vt:lpstr>Poder da Virtualização</vt:lpstr>
      <vt:lpstr>Poder da Virtualização</vt:lpstr>
      <vt:lpstr>Poder da Virtualização</vt:lpstr>
      <vt:lpstr>Propriedades de monitores de máquinas virtuais</vt:lpstr>
      <vt:lpstr>Isolamento</vt:lpstr>
      <vt:lpstr>Isolamento</vt:lpstr>
      <vt:lpstr>Inspeção</vt:lpstr>
      <vt:lpstr>Interposição</vt:lpstr>
      <vt:lpstr>Eficiência</vt:lpstr>
      <vt:lpstr>Gerenciabilidade</vt:lpstr>
      <vt:lpstr>Gerenciabilidade</vt:lpstr>
      <vt:lpstr>Compatibilidade do software</vt:lpstr>
      <vt:lpstr>Encapsulamento</vt:lpstr>
      <vt:lpstr>Encapsulamento</vt:lpstr>
      <vt:lpstr>Desempenho</vt:lpstr>
      <vt:lpstr>Virtualização - Benefício</vt:lpstr>
      <vt:lpstr>Virtualização -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Ober</dc:creator>
  <cp:lastModifiedBy>Rodrigo Malara</cp:lastModifiedBy>
  <cp:revision>27</cp:revision>
  <dcterms:created xsi:type="dcterms:W3CDTF">2012-04-17T00:38:26Z</dcterms:created>
  <dcterms:modified xsi:type="dcterms:W3CDTF">2020-11-03T23:49:55Z</dcterms:modified>
</cp:coreProperties>
</file>