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mover o slide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&lt;cabeçalho&gt;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4B1054E-6F3D-439F-AF36-36F10907A468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70E719-B112-4300-9320-78852FFC2746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Text Box 1"/>
          <p:cNvSpPr/>
          <p:nvPr/>
        </p:nvSpPr>
        <p:spPr>
          <a:xfrm>
            <a:off x="1143000" y="685800"/>
            <a:ext cx="4561920" cy="3428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70503E-5938-4476-B031-FECA86668BC5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Text Box 1"/>
          <p:cNvSpPr/>
          <p:nvPr/>
        </p:nvSpPr>
        <p:spPr>
          <a:xfrm>
            <a:off x="1143000" y="685800"/>
            <a:ext cx="4561920" cy="3428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D3DD23-3881-4899-AEA6-500676FFF4DD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Text Box 1"/>
          <p:cNvSpPr/>
          <p:nvPr/>
        </p:nvSpPr>
        <p:spPr>
          <a:xfrm>
            <a:off x="1143000" y="685800"/>
            <a:ext cx="4561920" cy="3428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E3C576-6F1F-4960-B3F4-9934B637BF2A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Text Box 1"/>
          <p:cNvSpPr/>
          <p:nvPr/>
        </p:nvSpPr>
        <p:spPr>
          <a:xfrm>
            <a:off x="1143000" y="685800"/>
            <a:ext cx="4561920" cy="3428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FD573D-C54E-4D0E-8B9C-E65AC81330A8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Text Box 1"/>
          <p:cNvSpPr/>
          <p:nvPr/>
        </p:nvSpPr>
        <p:spPr>
          <a:xfrm>
            <a:off x="1143000" y="685800"/>
            <a:ext cx="457128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61214F-95D3-4B27-ACB4-E0A9DA4D97EE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Text Box 1"/>
          <p:cNvSpPr/>
          <p:nvPr/>
        </p:nvSpPr>
        <p:spPr>
          <a:xfrm>
            <a:off x="1143000" y="685800"/>
            <a:ext cx="45648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FD3265-0458-48F7-A872-DB05968A62B4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Text Box 1"/>
          <p:cNvSpPr/>
          <p:nvPr/>
        </p:nvSpPr>
        <p:spPr>
          <a:xfrm>
            <a:off x="1143000" y="685800"/>
            <a:ext cx="45648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67D120-9CA3-4387-AEF6-ADD1726D1804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Text Box 1"/>
          <p:cNvSpPr/>
          <p:nvPr/>
        </p:nvSpPr>
        <p:spPr>
          <a:xfrm>
            <a:off x="1143000" y="685800"/>
            <a:ext cx="45666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B65C01-8A1E-4991-B6E9-EC3B4004173B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Text Box 1"/>
          <p:cNvSpPr/>
          <p:nvPr/>
        </p:nvSpPr>
        <p:spPr>
          <a:xfrm>
            <a:off x="1143000" y="685800"/>
            <a:ext cx="45648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17BD21-A773-48CE-9397-1E35B533012A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Text Box 1"/>
          <p:cNvSpPr/>
          <p:nvPr/>
        </p:nvSpPr>
        <p:spPr>
          <a:xfrm>
            <a:off x="1143000" y="685800"/>
            <a:ext cx="45648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A65E99-1783-4DF9-9E6C-62888C7E3559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Text Box 1"/>
          <p:cNvSpPr/>
          <p:nvPr/>
        </p:nvSpPr>
        <p:spPr>
          <a:xfrm>
            <a:off x="1143000" y="685800"/>
            <a:ext cx="4564800" cy="34282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96B743-149E-4739-8672-2466EDE382E7}" type="slidenum">
              <a:rPr b="0" lang="en-GB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Text Box 1"/>
          <p:cNvSpPr/>
          <p:nvPr/>
        </p:nvSpPr>
        <p:spPr>
          <a:xfrm>
            <a:off x="1143000" y="685800"/>
            <a:ext cx="4561920" cy="34282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+mn-lt"/>
              <a:ea typeface="+mn-e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5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89E97F-AF18-40AC-A28C-D847EC32AE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1ABC96F-518B-409B-92EA-8705EF3472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691CBF5-AAAF-4E2F-B468-25D124051C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F5BED14-80CD-4D0E-AB0D-94D7A11F25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49BF520-C770-4C1E-A434-4D50C4C92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C24FC2-8EFB-4EC0-ABAC-EF479E2E4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25FE619-AF11-4D4A-A6E1-3464828C01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182CF02-C28D-4AB7-8D4C-AD4F37FE28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AA21E81-9996-42D9-9B3F-73AF31E2B9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6C9EAB7-318E-42D9-81B5-58EFF92CFD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23F2825-90DB-4C98-9DAC-6C55970169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B3C9ED-B5E7-4E69-8188-2F056D9F36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5A00ED42-62AC-4378-8379-9C18C0F14B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C48FF5D-0990-4B20-9F94-76A1C19110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75AD30-9CA9-4582-9A05-C7AFA7AB5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0D9E8F-F5CE-4274-A833-DB36A548FB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6A145A3-3C41-49D7-AC75-50BAF95EDB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041AF1-7552-42E0-8390-BE68A2B6C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8774391-8CF5-4E38-A192-6F15FC2F6A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A758382-E476-4965-B5A9-7634E8C1D9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4E631FD-64C1-4A34-97E6-5ACD88C7CA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2D25CA-F8BC-478F-BC52-9656D5E9666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A4CFEA-4645-43CD-A83C-60F38D8478CC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  <p:sldLayoutId id="2147483668" r:id="rId4"/>
    <p:sldLayoutId id="2147483669" r:id="rId5"/>
    <p:sldLayoutId id="2147483670" r:id="rId6"/>
    <p:sldLayoutId id="2147483671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9CF281-F46D-4F67-AA9C-71DA5419084E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D93D94-3F30-45BC-AEE5-E44910089C6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260787-63F6-4016-A063-9970D9DF46D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409EB4-BE0E-4C2B-8653-715B7757277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8C79A0-A5EE-48C0-8B83-A2097BC192DC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986B9E-C5BD-483C-B06D-EA92F760B86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7D3F00-42A0-40DE-9F35-12C3456D6FF0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351748-B38D-433B-824D-50428E49292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E671E1-ABC3-4BF8-B54A-9FDCA367162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12600"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000" spc="-11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marL="12600"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1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&lt;rodapé&gt;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25560" indent="0" algn="r" defTabSz="91440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  <a:defRPr b="1" lang="pt-BR" sz="900" spc="-6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marL="25560" indent="0" algn="r" defTabSz="91440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</a:pPr>
            <a:fld id="{8CBAB15C-87EC-4CDC-850C-A4DE3D0FED11}" type="slidenum">
              <a:rPr b="1" lang="pt-BR" sz="900" spc="-6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&lt;número&gt;</a:t>
            </a:fld>
            <a:endParaRPr b="0" lang="pt-BR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12600"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000" spc="-11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marL="12600"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1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&lt;rodapé&gt;</a:t>
            </a:r>
            <a:endParaRPr b="0" lang="pt-BR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25560" indent="0" algn="r" defTabSz="91440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  <a:defRPr b="1" lang="pt-BR" sz="900" spc="-6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defRPr>
            </a:lvl1pPr>
          </a:lstStyle>
          <a:p>
            <a:pPr marL="25560" indent="0" algn="r" defTabSz="91440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</a:pPr>
            <a:fld id="{B792743E-FAC0-45C4-82E3-6C09219BFC11}" type="slidenum">
              <a:rPr b="1" lang="pt-BR" sz="900" spc="-6" strike="noStrike" u="none">
                <a:solidFill>
                  <a:schemeClr val="dk1">
                    <a:tint val="75000"/>
                  </a:schemeClr>
                </a:solidFill>
                <a:uFillTx/>
                <a:latin typeface="Arial"/>
              </a:rPr>
              <a:t>&lt;número&gt;</a:t>
            </a:fld>
            <a:endParaRPr b="0" lang="pt-BR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4B1AB5-7F49-455E-8DD8-171ACF44E67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E38F66-C600-4DDD-9E7E-A125DE7C508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5BAA72-8A86-40DC-A3EF-27D663D7392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" descr=""/>
          <p:cNvPicPr/>
          <p:nvPr/>
        </p:nvPicPr>
        <p:blipFill>
          <a:blip r:embed="rId2"/>
          <a:stretch/>
        </p:blipFill>
        <p:spPr>
          <a:xfrm rot="10800000">
            <a:off x="256320" y="0"/>
            <a:ext cx="888768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A67BD8-0A1B-4E26-9E50-2B1DF720160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4400" strike="noStrike" u="none">
                <a:solidFill>
                  <a:schemeClr val="dk1"/>
                </a:solidFill>
                <a:uFillTx/>
                <a:latin typeface="Calibri"/>
              </a:rPr>
              <a:t>Estudo de Caso</a:t>
            </a:r>
            <a:br>
              <a:rPr sz="4400"/>
            </a:br>
            <a:r>
              <a:rPr b="1" lang="pt-BR" sz="4400" strike="noStrike" u="none">
                <a:solidFill>
                  <a:schemeClr val="dk1"/>
                </a:solidFill>
                <a:uFillTx/>
                <a:latin typeface="Calibri"/>
              </a:rPr>
              <a:t>VMWare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331640" y="4149000"/>
            <a:ext cx="6400080" cy="122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Sistemas Operacionais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Prof. MSc. Rodrigo D. Malara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Text Box 8"/>
          <p:cNvSpPr/>
          <p:nvPr/>
        </p:nvSpPr>
        <p:spPr>
          <a:xfrm>
            <a:off x="-60840" y="6536520"/>
            <a:ext cx="41479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200" strike="noStrike" u="none">
                <a:solidFill>
                  <a:schemeClr val="dk1"/>
                </a:solidFill>
                <a:uFillTx/>
                <a:latin typeface="Calibri"/>
              </a:rPr>
              <a:t>*Créditos: baseado no material do Prof. Eduardo Zagari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 Box 2"/>
          <p:cNvSpPr/>
          <p:nvPr/>
        </p:nvSpPr>
        <p:spPr>
          <a:xfrm>
            <a:off x="262080" y="844560"/>
            <a:ext cx="8738640" cy="4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76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2800" strike="noStrike" u="none">
                <a:solidFill>
                  <a:schemeClr val="dk1"/>
                </a:solidFill>
                <a:uFillTx/>
                <a:latin typeface="Arial"/>
              </a:rPr>
              <a:t>Vmware ESXi – não precisa de SO pré-instalado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8" name="Picture 3" descr=""/>
          <p:cNvPicPr/>
          <p:nvPr/>
        </p:nvPicPr>
        <p:blipFill>
          <a:blip r:embed="rId1"/>
          <a:stretch/>
        </p:blipFill>
        <p:spPr>
          <a:xfrm>
            <a:off x="1611360" y="1440000"/>
            <a:ext cx="6095160" cy="515556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VMWare 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0" name="Picture 2" descr="http://www.gta.ufrj.br/grad/09_1/versao-final/virtualizacao/figuras/vmware_4.jpg"/>
          <p:cNvPicPr/>
          <p:nvPr/>
        </p:nvPicPr>
        <p:blipFill>
          <a:blip r:embed="rId1"/>
          <a:stretch/>
        </p:blipFill>
        <p:spPr>
          <a:xfrm>
            <a:off x="2051640" y="1452600"/>
            <a:ext cx="5040000" cy="536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 Box 2"/>
          <p:cNvSpPr/>
          <p:nvPr/>
        </p:nvSpPr>
        <p:spPr>
          <a:xfrm>
            <a:off x="287280" y="822240"/>
            <a:ext cx="8782920" cy="40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VMware – pontos fortes</a:t>
            </a:r>
            <a:br>
              <a:rPr sz="3600"/>
            </a:b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Fácil instalação e configuração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Documentação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Funciona em Linux e Windows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Aceita vários SO (Linux, Windows , Dos, Mac OS)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 Box 2"/>
          <p:cNvSpPr/>
          <p:nvPr/>
        </p:nvSpPr>
        <p:spPr>
          <a:xfrm>
            <a:off x="368280" y="930240"/>
            <a:ext cx="87829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VMware – pontos fracos</a:t>
            </a:r>
            <a:br>
              <a:rPr sz="3600"/>
            </a:b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Não utiliza os mesmos drivers dos dispositivos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Baixo desempenho gráfico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Custo elevado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 Box 2"/>
          <p:cNvSpPr/>
          <p:nvPr/>
        </p:nvSpPr>
        <p:spPr>
          <a:xfrm>
            <a:off x="368280" y="930240"/>
            <a:ext cx="8782920" cy="34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VMware – pontos fracos</a:t>
            </a:r>
            <a:br>
              <a:rPr sz="3600"/>
            </a:b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Não utiliza os mesmos drivers dos dispositivos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Baixo desempenho gráfico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rial"/>
              </a:rPr>
              <a:t>Custo elevado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0" y="-63720"/>
            <a:ext cx="8228880" cy="7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trike="noStrike" u="none">
                <a:solidFill>
                  <a:schemeClr val="dk1"/>
                </a:solidFill>
                <a:uFillTx/>
                <a:latin typeface="Calibri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266760" y="765000"/>
            <a:ext cx="8625240" cy="412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1" lang="en-GB" sz="4400" strike="noStrike" u="none">
                <a:solidFill>
                  <a:schemeClr val="dk1"/>
                </a:solidFill>
                <a:uFillTx/>
                <a:latin typeface="Calibri"/>
              </a:rPr>
              <a:t>VMware</a:t>
            </a:r>
            <a:br>
              <a:rPr sz="4400"/>
            </a:br>
            <a:r>
              <a:rPr b="1" lang="en-GB" sz="1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76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Calibri"/>
              </a:rPr>
              <a:t>O Vmware oferece diferentes sistemas de máquinas virtuais com opções variadas: 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76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Workstation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76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ESXi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3000" indent="-228600" defTabSz="914400">
              <a:lnSpc>
                <a:spcPct val="76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vSphere</a:t>
            </a:r>
            <a:br>
              <a:rPr sz="2400"/>
            </a:b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914400">
              <a:lnSpc>
                <a:spcPct val="81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446040"/>
                <a:tab algn="l" pos="895320"/>
                <a:tab algn="l" pos="1344600"/>
                <a:tab algn="l" pos="1793880"/>
                <a:tab algn="l" pos="2243160"/>
                <a:tab algn="l" pos="2692440"/>
                <a:tab algn="l" pos="3141720"/>
                <a:tab algn="l" pos="3591000"/>
                <a:tab algn="l" pos="4040280"/>
                <a:tab algn="l" pos="4489560"/>
                <a:tab algn="l" pos="4938840"/>
                <a:tab algn="l" pos="5388120"/>
                <a:tab algn="l" pos="5837400"/>
                <a:tab algn="l" pos="6286680"/>
                <a:tab algn="l" pos="6735600"/>
                <a:tab algn="l" pos="7184880"/>
                <a:tab algn="l" pos="7634160"/>
                <a:tab algn="l" pos="8083440"/>
                <a:tab algn="l" pos="8532720"/>
                <a:tab algn="l" pos="8982000"/>
              </a:tabLst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Calibri"/>
              </a:rPr>
              <a:t>Permite instalar praticamente qualquer sistema operacional para a plataforma x86</a:t>
            </a:r>
            <a:br>
              <a:rPr sz="2800"/>
            </a:br>
            <a:r>
              <a:rPr b="0" lang="en-GB" sz="2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 Box 2"/>
          <p:cNvSpPr/>
          <p:nvPr/>
        </p:nvSpPr>
        <p:spPr>
          <a:xfrm>
            <a:off x="361800" y="404640"/>
            <a:ext cx="822888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76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4000" strike="noStrike" u="none">
                <a:solidFill>
                  <a:schemeClr val="dk1"/>
                </a:solidFill>
                <a:uFillTx/>
                <a:latin typeface="Arial"/>
              </a:rPr>
              <a:t>Hardware no VMWare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76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rial"/>
              </a:rPr>
              <a:t>Suporte aos dispositivos mais comuns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6" name="Picture 3" descr=""/>
          <p:cNvPicPr/>
          <p:nvPr/>
        </p:nvPicPr>
        <p:blipFill>
          <a:blip r:embed="rId1"/>
          <a:stretch/>
        </p:blipFill>
        <p:spPr>
          <a:xfrm>
            <a:off x="1240920" y="1556640"/>
            <a:ext cx="7218720" cy="4816800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</a:ln>
        </p:spPr>
      </p:pic>
      <p:sp>
        <p:nvSpPr>
          <p:cNvPr id="117" name="Text Box 4"/>
          <p:cNvSpPr/>
          <p:nvPr/>
        </p:nvSpPr>
        <p:spPr>
          <a:xfrm>
            <a:off x="1708920" y="6567120"/>
            <a:ext cx="576036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71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Arial"/>
              </a:rPr>
              <a:t>Vmware Workstation – Architecture - </a:t>
            </a:r>
            <a:r>
              <a:rPr b="1" lang="en-GB" sz="1000" strike="noStrike" u="none">
                <a:solidFill>
                  <a:schemeClr val="dk1"/>
                </a:solidFill>
                <a:uFillTx/>
                <a:latin typeface="Arial"/>
              </a:rPr>
              <a:t>http://www.vmware.com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747800" y="2016000"/>
            <a:ext cx="5631840" cy="347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Text Box 3"/>
          <p:cNvSpPr/>
          <p:nvPr/>
        </p:nvSpPr>
        <p:spPr>
          <a:xfrm>
            <a:off x="1619280" y="5600880"/>
            <a:ext cx="5760360" cy="2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71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1" lang="en-GB" sz="1800" strike="noStrike" u="none">
                <a:solidFill>
                  <a:schemeClr val="dk1"/>
                </a:solidFill>
                <a:uFillTx/>
                <a:latin typeface="Arial"/>
              </a:rPr>
              <a:t>Vmware Workstation – Architecture - </a:t>
            </a:r>
            <a:r>
              <a:rPr b="1" lang="en-GB" sz="1000" strike="noStrike" u="none">
                <a:solidFill>
                  <a:schemeClr val="dk1"/>
                </a:solidFill>
                <a:uFillTx/>
                <a:latin typeface="Arial"/>
              </a:rPr>
              <a:t>http://www.vmware.com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Text Box 4"/>
          <p:cNvSpPr/>
          <p:nvPr/>
        </p:nvSpPr>
        <p:spPr>
          <a:xfrm>
            <a:off x="900000" y="900000"/>
            <a:ext cx="1803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2" name="Text Box 5"/>
          <p:cNvSpPr/>
          <p:nvPr/>
        </p:nvSpPr>
        <p:spPr>
          <a:xfrm>
            <a:off x="179280" y="1079640"/>
            <a:ext cx="883836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algn="ctr" defTabSz="914400">
              <a:lnSpc>
                <a:spcPct val="76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3600" strike="noStrike" u="none">
                <a:solidFill>
                  <a:schemeClr val="dk1"/>
                </a:solidFill>
                <a:uFillTx/>
                <a:latin typeface="Arial"/>
              </a:rPr>
              <a:t>Vmware Workstation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440000" y="720720"/>
            <a:ext cx="6201720" cy="6004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1763640" y="2214720"/>
            <a:ext cx="5579280" cy="419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Text Box 3"/>
          <p:cNvSpPr/>
          <p:nvPr/>
        </p:nvSpPr>
        <p:spPr>
          <a:xfrm>
            <a:off x="0" y="6524640"/>
            <a:ext cx="9143280" cy="5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81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1700" strike="noStrike" u="none">
                <a:solidFill>
                  <a:srgbClr val="c0c0c0"/>
                </a:solidFill>
                <a:uFillTx/>
                <a:latin typeface="Arial"/>
              </a:rPr>
              <a:t>Introdução</a:t>
            </a:r>
            <a:r>
              <a:rPr b="1" lang="en-GB" sz="1700" strike="noStrike" u="none">
                <a:solidFill>
                  <a:srgbClr val="ffac33"/>
                </a:solidFill>
                <a:uFillTx/>
                <a:latin typeface="Arial"/>
              </a:rPr>
              <a:t> </a:t>
            </a:r>
            <a:r>
              <a:rPr b="0" lang="en-GB" sz="1700" strike="noStrike" u="none">
                <a:solidFill>
                  <a:srgbClr val="c0c0c0"/>
                </a:solidFill>
                <a:uFillTx/>
                <a:latin typeface="Arial"/>
              </a:rPr>
              <a:t>| Funcionamento | Benefícios</a:t>
            </a:r>
            <a:r>
              <a:rPr b="0" lang="en-GB" sz="17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700" strike="noStrike" u="none">
                <a:solidFill>
                  <a:srgbClr val="c0c0c0"/>
                </a:solidFill>
                <a:uFillTx/>
                <a:latin typeface="Arial"/>
              </a:rPr>
              <a:t>| </a:t>
            </a:r>
            <a:r>
              <a:rPr b="1" lang="en-GB" sz="1700" strike="noStrike" u="none">
                <a:solidFill>
                  <a:srgbClr val="ff9900"/>
                </a:solidFill>
                <a:uFillTx/>
                <a:latin typeface="Arial"/>
              </a:rPr>
              <a:t>Estudo de Caso</a:t>
            </a:r>
            <a:r>
              <a:rPr b="0" lang="en-GB" sz="1700" strike="noStrike" u="none">
                <a:solidFill>
                  <a:srgbClr val="c0c0c0"/>
                </a:solidFill>
                <a:uFillTx/>
                <a:latin typeface="Arial"/>
              </a:rPr>
              <a:t> | Demostração</a:t>
            </a:r>
            <a:r>
              <a:rPr b="0" lang="en-GB" sz="17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700" strike="noStrike" u="none">
                <a:solidFill>
                  <a:srgbClr val="c0c0c0"/>
                </a:solidFill>
                <a:uFillTx/>
                <a:latin typeface="Arial"/>
              </a:rPr>
              <a:t>| Conclusão</a:t>
            </a:r>
            <a:r>
              <a:rPr b="0" lang="en-GB" sz="1800" strike="noStrike" u="none">
                <a:solidFill>
                  <a:srgbClr val="c0c0c0"/>
                </a:solidFill>
                <a:uFillTx/>
                <a:latin typeface="Arial"/>
              </a:rPr>
              <a:t>  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81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Text Box 4"/>
          <p:cNvSpPr/>
          <p:nvPr/>
        </p:nvSpPr>
        <p:spPr>
          <a:xfrm>
            <a:off x="266760" y="606600"/>
            <a:ext cx="873216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1" lang="en-GB" sz="4000" strike="noStrike" u="none">
                <a:solidFill>
                  <a:schemeClr val="dk1"/>
                </a:solidFill>
                <a:uFillTx/>
                <a:latin typeface="Arial"/>
              </a:rPr>
              <a:t>Vmware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rial"/>
              </a:rPr>
              <a:t>Cada máquina virtual trabalha como um PC completo, com direito até a BIOS e configuração do Setup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324026C-AB4E-49A7-929B-BEB862F797B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Text Box 2"/>
          <p:cNvSpPr/>
          <p:nvPr/>
        </p:nvSpPr>
        <p:spPr>
          <a:xfrm>
            <a:off x="0" y="677880"/>
            <a:ext cx="914328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marL="330120" indent="-330120" defTabSz="914400">
              <a:lnSpc>
                <a:spcPct val="100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  <a:tabLst>
                <a:tab algn="l" pos="330120"/>
                <a:tab algn="l" pos="777960"/>
                <a:tab algn="l" pos="1227240"/>
                <a:tab algn="l" pos="1676520"/>
                <a:tab algn="l" pos="2125800"/>
                <a:tab algn="l" pos="2575080"/>
                <a:tab algn="l" pos="3024360"/>
                <a:tab algn="l" pos="3473280"/>
                <a:tab algn="l" pos="3922560"/>
                <a:tab algn="l" pos="4371840"/>
                <a:tab algn="l" pos="4821120"/>
                <a:tab algn="l" pos="5270400"/>
                <a:tab algn="l" pos="5719680"/>
                <a:tab algn="l" pos="6168960"/>
                <a:tab algn="l" pos="6618240"/>
                <a:tab algn="l" pos="7067520"/>
                <a:tab algn="l" pos="7516800"/>
                <a:tab algn="l" pos="7966080"/>
                <a:tab algn="l" pos="8415360"/>
                <a:tab algn="l" pos="8864640"/>
                <a:tab algn="l" pos="9313920"/>
              </a:tabLst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Cada máquina virtual possui uma área reservada de memória.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1187280" y="1187280"/>
            <a:ext cx="6861960" cy="528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143000" y="906480"/>
            <a:ext cx="7028640" cy="52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1"/>
          <p:cNvSpPr/>
          <p:nvPr/>
        </p:nvSpPr>
        <p:spPr>
          <a:xfrm>
            <a:off x="0" y="-63000"/>
            <a:ext cx="8228880" cy="7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  <a:tab algn="l" pos="44784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840"/>
                <a:tab algn="l" pos="6288120"/>
                <a:tab algn="l" pos="6737400"/>
                <a:tab algn="l" pos="7186680"/>
                <a:tab algn="l" pos="7635960"/>
                <a:tab algn="l" pos="8085240"/>
                <a:tab algn="l" pos="8534520"/>
                <a:tab algn="l" pos="8983800"/>
              </a:tabLst>
            </a:pPr>
            <a:r>
              <a:rPr b="0" lang="en-GB" sz="4000" strike="noStrike" u="none">
                <a:solidFill>
                  <a:srgbClr val="ffffff"/>
                </a:solidFill>
                <a:uFillTx/>
                <a:latin typeface="Arial"/>
              </a:rPr>
              <a:t>Virtualização – Estudo de Caso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84360" y="855720"/>
            <a:ext cx="7927200" cy="572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Application>LibreOffice/24.8.7.2$Linux_X86_64 LibreOffice_project/f4f281f562fb585d46b0af5755dfe1eb6adc047f</Application>
  <AppVersion>15.0000</AppVersion>
  <Words>1098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2012-04-17T00:38:26Z</dcterms:created>
  <dc:creator>Ober</dc:creator>
  <dc:description/>
  <dc:language>pt-BR</dc:language>
  <cp:lastModifiedBy/>
  <cp:lastPrinted>2025-06-20T16:30:25Z</cp:lastPrinted>
  <dcterms:modified xsi:type="dcterms:W3CDTF">2025-06-20T16:30:35Z</dcterms:modified>
  <cp:revision>26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39</vt:i4>
  </property>
</Properties>
</file>