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nva Sans" charset="1" panose="020B0503030501040103"/>
      <p:regular r:id="rId10"/>
    </p:embeddedFont>
    <p:embeddedFont>
      <p:font typeface="Canva Sans Bold" charset="1" panose="020B0803030501040103"/>
      <p:regular r:id="rId11"/>
    </p:embeddedFont>
    <p:embeddedFont>
      <p:font typeface="Canva Sans Italics" charset="1" panose="020B0503030501040103"/>
      <p:regular r:id="rId12"/>
    </p:embeddedFont>
    <p:embeddedFont>
      <p:font typeface="Canva Sans Bold Italics" charset="1" panose="020B0803030501040103"/>
      <p:regular r:id="rId13"/>
    </p:embeddedFont>
    <p:embeddedFont>
      <p:font typeface="Canva Sans Medium" charset="1" panose="020B0603030501040103"/>
      <p:regular r:id="rId14"/>
    </p:embeddedFont>
    <p:embeddedFont>
      <p:font typeface="Canva Sans Medium Italics" charset="1" panose="020B0603030501040103"/>
      <p:regular r:id="rId15"/>
    </p:embeddedFont>
    <p:embeddedFont>
      <p:font typeface="Open Sans" charset="1" panose="00000000000000000000"/>
      <p:regular r:id="rId16"/>
    </p:embeddedFont>
    <p:embeddedFont>
      <p:font typeface="Open Sans Bold" charset="1" panose="00000000000000000000"/>
      <p:regular r:id="rId17"/>
    </p:embeddedFont>
    <p:embeddedFont>
      <p:font typeface="Open Sans Italics" charset="1" panose="00000000000000000000"/>
      <p:regular r:id="rId18"/>
    </p:embeddedFont>
    <p:embeddedFont>
      <p:font typeface="Open Sans Bold Italics" charset="1" panose="00000000000000000000"/>
      <p:regular r:id="rId19"/>
    </p:embeddedFont>
    <p:embeddedFont>
      <p:font typeface="Open Sans Light" charset="1" panose="00000000000000000000"/>
      <p:regular r:id="rId20"/>
    </p:embeddedFont>
    <p:embeddedFont>
      <p:font typeface="Open Sans Light Italics" charset="1" panose="00000000000000000000"/>
      <p:regular r:id="rId21"/>
    </p:embeddedFont>
    <p:embeddedFont>
      <p:font typeface="Open Sans Medium" charset="1" panose="00000000000000000000"/>
      <p:regular r:id="rId22"/>
    </p:embeddedFont>
    <p:embeddedFont>
      <p:font typeface="Open Sans Medium Italics" charset="1" panose="00000000000000000000"/>
      <p:regular r:id="rId23"/>
    </p:embeddedFont>
    <p:embeddedFont>
      <p:font typeface="Open Sans Semi-Bold" charset="1" panose="00000000000000000000"/>
      <p:regular r:id="rId24"/>
    </p:embeddedFont>
    <p:embeddedFont>
      <p:font typeface="Open Sans Semi-Bold Italics" charset="1" panose="00000000000000000000"/>
      <p:regular r:id="rId25"/>
    </p:embeddedFont>
    <p:embeddedFont>
      <p:font typeface="Open Sans Ultra-Bold" charset="1" panose="00000000000000000000"/>
      <p:regular r:id="rId26"/>
    </p:embeddedFont>
    <p:embeddedFont>
      <p:font typeface="Open Sans Ultra-Bold Italics" charset="1" panose="000000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29" Target="slides/slide2.xml" Type="http://schemas.openxmlformats.org/officeDocument/2006/relationships/slide"/><Relationship Id="rId3" Target="viewProps.xml" Type="http://schemas.openxmlformats.org/officeDocument/2006/relationships/viewProps"/><Relationship Id="rId30" Target="slides/slide3.xml" Type="http://schemas.openxmlformats.org/officeDocument/2006/relationships/slide"/><Relationship Id="rId31" Target="slides/slide4.xml" Type="http://schemas.openxmlformats.org/officeDocument/2006/relationships/slide"/><Relationship Id="rId32" Target="slides/slide5.xml" Type="http://schemas.openxmlformats.org/officeDocument/2006/relationships/slide"/><Relationship Id="rId33" Target="slides/slide6.xml" Type="http://schemas.openxmlformats.org/officeDocument/2006/relationships/slide"/><Relationship Id="rId34" Target="slides/slide7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jpeg" Type="http://schemas.openxmlformats.org/officeDocument/2006/relationships/image"/><Relationship Id="rId5" Target="../media/image5.png" Type="http://schemas.openxmlformats.org/officeDocument/2006/relationships/image"/><Relationship Id="rId6" Target="../media/image6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7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4645"/>
          </a:xfrm>
          <a:custGeom>
            <a:avLst/>
            <a:gdLst/>
            <a:ahLst/>
            <a:cxnLst/>
            <a:rect r="r" b="b" t="t" l="l"/>
            <a:pathLst>
              <a:path h="10284645" w="18288000">
                <a:moveTo>
                  <a:pt x="0" y="0"/>
                </a:moveTo>
                <a:lnTo>
                  <a:pt x="18288000" y="0"/>
                </a:lnTo>
                <a:lnTo>
                  <a:pt x="18288000" y="10284645"/>
                </a:lnTo>
                <a:lnTo>
                  <a:pt x="0" y="102846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33" t="-1203" r="-3264" b="-254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0947" y="2124212"/>
            <a:ext cx="8223495" cy="3018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47"/>
              </a:lnSpc>
            </a:pPr>
            <a:r>
              <a:rPr lang="en-US" sz="8676">
                <a:solidFill>
                  <a:srgbClr val="000000"/>
                </a:solidFill>
                <a:latin typeface="Open Sans Bold"/>
              </a:rPr>
              <a:t>SIOMAI</a:t>
            </a:r>
          </a:p>
          <a:p>
            <a:pPr algn="ctr">
              <a:lnSpc>
                <a:spcPts val="12147"/>
              </a:lnSpc>
            </a:pPr>
            <a:r>
              <a:rPr lang="en-US" sz="8676">
                <a:solidFill>
                  <a:srgbClr val="000000"/>
                </a:solidFill>
                <a:latin typeface="Open Sans Bold"/>
              </a:rPr>
              <a:t> MADNESS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6932434"/>
            <a:ext cx="6228821" cy="2044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79"/>
              </a:lnSpc>
            </a:pPr>
            <a:r>
              <a:rPr lang="en-US" sz="3627">
                <a:solidFill>
                  <a:srgbClr val="000000"/>
                </a:solidFill>
                <a:latin typeface="Canva Sans"/>
              </a:rPr>
              <a:t>COMPANY PROFILE</a:t>
            </a:r>
          </a:p>
          <a:p>
            <a:pPr>
              <a:lnSpc>
                <a:spcPts val="1598"/>
              </a:lnSpc>
            </a:pPr>
          </a:p>
          <a:p>
            <a:pPr>
              <a:lnSpc>
                <a:spcPts val="1598"/>
              </a:lnSpc>
            </a:pPr>
          </a:p>
          <a:p>
            <a:pPr>
              <a:lnSpc>
                <a:spcPts val="1598"/>
              </a:lnSpc>
            </a:pPr>
          </a:p>
          <a:p>
            <a:pPr>
              <a:lnSpc>
                <a:spcPts val="1598"/>
              </a:lnSpc>
            </a:pPr>
          </a:p>
          <a:p>
            <a:pPr>
              <a:lnSpc>
                <a:spcPts val="1598"/>
              </a:lnSpc>
            </a:pPr>
          </a:p>
          <a:p>
            <a:pPr>
              <a:lnSpc>
                <a:spcPts val="1598"/>
              </a:lnSpc>
            </a:pPr>
          </a:p>
          <a:p>
            <a:pPr>
              <a:lnSpc>
                <a:spcPts val="1598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97429"/>
            <a:ext cx="18288000" cy="10281866"/>
          </a:xfrm>
          <a:custGeom>
            <a:avLst/>
            <a:gdLst/>
            <a:ahLst/>
            <a:cxnLst/>
            <a:rect r="r" b="b" t="t" l="l"/>
            <a:pathLst>
              <a:path h="10281866" w="18288000">
                <a:moveTo>
                  <a:pt x="0" y="0"/>
                </a:moveTo>
                <a:lnTo>
                  <a:pt x="18288000" y="0"/>
                </a:lnTo>
                <a:lnTo>
                  <a:pt x="18288000" y="10281866"/>
                </a:lnTo>
                <a:lnTo>
                  <a:pt x="0" y="102818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51" t="-1019" r="-2342" b="-251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42619" y="1755834"/>
            <a:ext cx="3258476" cy="3258476"/>
          </a:xfrm>
          <a:custGeom>
            <a:avLst/>
            <a:gdLst/>
            <a:ahLst/>
            <a:cxnLst/>
            <a:rect r="r" b="b" t="t" l="l"/>
            <a:pathLst>
              <a:path h="3258476" w="3258476">
                <a:moveTo>
                  <a:pt x="0" y="0"/>
                </a:moveTo>
                <a:lnTo>
                  <a:pt x="3258476" y="0"/>
                </a:lnTo>
                <a:lnTo>
                  <a:pt x="3258476" y="3258476"/>
                </a:lnTo>
                <a:lnTo>
                  <a:pt x="0" y="32584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556781" y="3087210"/>
            <a:ext cx="1211929" cy="775662"/>
            <a:chOff x="0" y="0"/>
            <a:chExt cx="1282720" cy="82096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82719" cy="820969"/>
            </a:xfrm>
            <a:custGeom>
              <a:avLst/>
              <a:gdLst/>
              <a:ahLst/>
              <a:cxnLst/>
              <a:rect r="r" b="b" t="t" l="l"/>
              <a:pathLst>
                <a:path h="820969" w="1282719">
                  <a:moveTo>
                    <a:pt x="1282719" y="410485"/>
                  </a:moveTo>
                  <a:lnTo>
                    <a:pt x="876319" y="0"/>
                  </a:lnTo>
                  <a:lnTo>
                    <a:pt x="876319" y="203200"/>
                  </a:lnTo>
                  <a:lnTo>
                    <a:pt x="0" y="203200"/>
                  </a:lnTo>
                  <a:lnTo>
                    <a:pt x="0" y="617769"/>
                  </a:lnTo>
                  <a:lnTo>
                    <a:pt x="876319" y="617769"/>
                  </a:lnTo>
                  <a:lnTo>
                    <a:pt x="876319" y="820969"/>
                  </a:lnTo>
                  <a:lnTo>
                    <a:pt x="1282719" y="41048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165100"/>
              <a:ext cx="1181120" cy="452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33399" y="3134124"/>
            <a:ext cx="1292072" cy="728748"/>
            <a:chOff x="0" y="0"/>
            <a:chExt cx="1441097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1097" cy="812800"/>
            </a:xfrm>
            <a:custGeom>
              <a:avLst/>
              <a:gdLst/>
              <a:ahLst/>
              <a:cxnLst/>
              <a:rect r="r" b="b" t="t" l="l"/>
              <a:pathLst>
                <a:path h="812800" w="1441097">
                  <a:moveTo>
                    <a:pt x="1441097" y="406400"/>
                  </a:moveTo>
                  <a:lnTo>
                    <a:pt x="1034697" y="0"/>
                  </a:lnTo>
                  <a:lnTo>
                    <a:pt x="1034697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1034697" y="609600"/>
                  </a:lnTo>
                  <a:lnTo>
                    <a:pt x="1034697" y="812800"/>
                  </a:lnTo>
                  <a:lnTo>
                    <a:pt x="1441097" y="4064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165100"/>
              <a:ext cx="1339497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5302110" y="2424669"/>
            <a:ext cx="4397216" cy="2411548"/>
          </a:xfrm>
          <a:custGeom>
            <a:avLst/>
            <a:gdLst/>
            <a:ahLst/>
            <a:cxnLst/>
            <a:rect r="r" b="b" t="t" l="l"/>
            <a:pathLst>
              <a:path h="2411548" w="4397216">
                <a:moveTo>
                  <a:pt x="0" y="0"/>
                </a:moveTo>
                <a:lnTo>
                  <a:pt x="4397216" y="0"/>
                </a:lnTo>
                <a:lnTo>
                  <a:pt x="4397216" y="2411548"/>
                </a:lnTo>
                <a:lnTo>
                  <a:pt x="0" y="2411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12822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058871" y="1988135"/>
            <a:ext cx="3698067" cy="3545241"/>
          </a:xfrm>
          <a:custGeom>
            <a:avLst/>
            <a:gdLst/>
            <a:ahLst/>
            <a:cxnLst/>
            <a:rect r="r" b="b" t="t" l="l"/>
            <a:pathLst>
              <a:path h="3545241" w="3698067">
                <a:moveTo>
                  <a:pt x="0" y="0"/>
                </a:moveTo>
                <a:lnTo>
                  <a:pt x="3698068" y="0"/>
                </a:lnTo>
                <a:lnTo>
                  <a:pt x="3698068" y="3545241"/>
                </a:lnTo>
                <a:lnTo>
                  <a:pt x="0" y="35452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8865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162746" y="7240484"/>
            <a:ext cx="8391569" cy="2244584"/>
          </a:xfrm>
          <a:custGeom>
            <a:avLst/>
            <a:gdLst/>
            <a:ahLst/>
            <a:cxnLst/>
            <a:rect r="r" b="b" t="t" l="l"/>
            <a:pathLst>
              <a:path h="2244584" w="8391569">
                <a:moveTo>
                  <a:pt x="0" y="0"/>
                </a:moveTo>
                <a:lnTo>
                  <a:pt x="8391569" y="0"/>
                </a:lnTo>
                <a:lnTo>
                  <a:pt x="8391569" y="2244584"/>
                </a:lnTo>
                <a:lnTo>
                  <a:pt x="0" y="22445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34518" r="0" b="-3271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8194419">
            <a:off x="10879435" y="5865881"/>
            <a:ext cx="1292072" cy="815331"/>
            <a:chOff x="0" y="0"/>
            <a:chExt cx="1441097" cy="90937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441097" cy="909369"/>
            </a:xfrm>
            <a:custGeom>
              <a:avLst/>
              <a:gdLst/>
              <a:ahLst/>
              <a:cxnLst/>
              <a:rect r="r" b="b" t="t" l="l"/>
              <a:pathLst>
                <a:path h="909369" w="1441097">
                  <a:moveTo>
                    <a:pt x="1441097" y="454685"/>
                  </a:moveTo>
                  <a:lnTo>
                    <a:pt x="1034697" y="0"/>
                  </a:lnTo>
                  <a:lnTo>
                    <a:pt x="1034697" y="203200"/>
                  </a:lnTo>
                  <a:lnTo>
                    <a:pt x="0" y="203200"/>
                  </a:lnTo>
                  <a:lnTo>
                    <a:pt x="0" y="706170"/>
                  </a:lnTo>
                  <a:lnTo>
                    <a:pt x="1034697" y="706170"/>
                  </a:lnTo>
                  <a:lnTo>
                    <a:pt x="1034697" y="909369"/>
                  </a:lnTo>
                  <a:lnTo>
                    <a:pt x="1441097" y="45468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165100"/>
              <a:ext cx="1339497" cy="5410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97429"/>
            <a:ext cx="18288000" cy="10281866"/>
          </a:xfrm>
          <a:custGeom>
            <a:avLst/>
            <a:gdLst/>
            <a:ahLst/>
            <a:cxnLst/>
            <a:rect r="r" b="b" t="t" l="l"/>
            <a:pathLst>
              <a:path h="10281866" w="18288000">
                <a:moveTo>
                  <a:pt x="0" y="0"/>
                </a:moveTo>
                <a:lnTo>
                  <a:pt x="18288000" y="0"/>
                </a:lnTo>
                <a:lnTo>
                  <a:pt x="18288000" y="10281866"/>
                </a:lnTo>
                <a:lnTo>
                  <a:pt x="0" y="102818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51" t="-1019" r="-2342" b="-251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246845" y="3325147"/>
            <a:ext cx="9262840" cy="5210347"/>
          </a:xfrm>
          <a:custGeom>
            <a:avLst/>
            <a:gdLst/>
            <a:ahLst/>
            <a:cxnLst/>
            <a:rect r="r" b="b" t="t" l="l"/>
            <a:pathLst>
              <a:path h="5210347" w="9262840">
                <a:moveTo>
                  <a:pt x="0" y="0"/>
                </a:moveTo>
                <a:lnTo>
                  <a:pt x="9262840" y="0"/>
                </a:lnTo>
                <a:lnTo>
                  <a:pt x="9262840" y="5210348"/>
                </a:lnTo>
                <a:lnTo>
                  <a:pt x="0" y="52103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669620" y="1387805"/>
            <a:ext cx="6417290" cy="1357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22"/>
              </a:lnSpc>
            </a:pPr>
            <a:r>
              <a:rPr lang="en-US" sz="7944">
                <a:solidFill>
                  <a:srgbClr val="140237"/>
                </a:solidFill>
                <a:latin typeface="Canva Sans Bold"/>
              </a:rPr>
              <a:t>IT SOLUTION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39238" y="4819967"/>
            <a:ext cx="952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97429"/>
            <a:ext cx="18288000" cy="10281866"/>
          </a:xfrm>
          <a:custGeom>
            <a:avLst/>
            <a:gdLst/>
            <a:ahLst/>
            <a:cxnLst/>
            <a:rect r="r" b="b" t="t" l="l"/>
            <a:pathLst>
              <a:path h="10281866" w="18288000">
                <a:moveTo>
                  <a:pt x="0" y="0"/>
                </a:moveTo>
                <a:lnTo>
                  <a:pt x="18288000" y="0"/>
                </a:lnTo>
                <a:lnTo>
                  <a:pt x="18288000" y="10281866"/>
                </a:lnTo>
                <a:lnTo>
                  <a:pt x="0" y="102818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51" t="-1019" r="-2342" b="-251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4266835"/>
            <a:ext cx="18556321" cy="2965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sz="8500">
                <a:solidFill>
                  <a:srgbClr val="190247"/>
                </a:solidFill>
                <a:latin typeface="Canva Sans Bold"/>
              </a:rPr>
              <a:t>HOW IT SOLVE THE PROBLEM</a:t>
            </a:r>
          </a:p>
          <a:p>
            <a:pPr algn="ctr">
              <a:lnSpc>
                <a:spcPts val="1190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9139238" y="857250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97429"/>
            <a:ext cx="18288000" cy="10281866"/>
          </a:xfrm>
          <a:custGeom>
            <a:avLst/>
            <a:gdLst/>
            <a:ahLst/>
            <a:cxnLst/>
            <a:rect r="r" b="b" t="t" l="l"/>
            <a:pathLst>
              <a:path h="10281866" w="18288000">
                <a:moveTo>
                  <a:pt x="0" y="0"/>
                </a:moveTo>
                <a:lnTo>
                  <a:pt x="18288000" y="0"/>
                </a:lnTo>
                <a:lnTo>
                  <a:pt x="18288000" y="10281866"/>
                </a:lnTo>
                <a:lnTo>
                  <a:pt x="0" y="102818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51" t="-1019" r="-2342" b="-251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136882" y="4174096"/>
            <a:ext cx="10726976" cy="1567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7"/>
              </a:lnSpc>
            </a:pPr>
            <a:r>
              <a:rPr lang="en-US" sz="9205">
                <a:solidFill>
                  <a:srgbClr val="190247"/>
                </a:solidFill>
                <a:latin typeface="Canva Sans Bold"/>
              </a:rPr>
              <a:t>HOW IT WORKS ?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97429"/>
            <a:ext cx="18288000" cy="10281866"/>
          </a:xfrm>
          <a:custGeom>
            <a:avLst/>
            <a:gdLst/>
            <a:ahLst/>
            <a:cxnLst/>
            <a:rect r="r" b="b" t="t" l="l"/>
            <a:pathLst>
              <a:path h="10281866" w="18288000">
                <a:moveTo>
                  <a:pt x="0" y="0"/>
                </a:moveTo>
                <a:lnTo>
                  <a:pt x="18288000" y="0"/>
                </a:lnTo>
                <a:lnTo>
                  <a:pt x="18288000" y="10281866"/>
                </a:lnTo>
                <a:lnTo>
                  <a:pt x="0" y="102818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51" t="-1019" r="-2342" b="-251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56963" y="4183621"/>
            <a:ext cx="14023469" cy="142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58"/>
              </a:lnSpc>
            </a:pPr>
            <a:r>
              <a:rPr lang="en-US" sz="8327">
                <a:solidFill>
                  <a:srgbClr val="190247"/>
                </a:solidFill>
                <a:latin typeface="Canva Sans Bold"/>
              </a:rPr>
              <a:t>SYSTEM WALKTHROUGH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322666" cy="10287000"/>
          </a:xfrm>
          <a:custGeom>
            <a:avLst/>
            <a:gdLst/>
            <a:ahLst/>
            <a:cxnLst/>
            <a:rect r="r" b="b" t="t" l="l"/>
            <a:pathLst>
              <a:path h="10287000" w="18322666">
                <a:moveTo>
                  <a:pt x="0" y="0"/>
                </a:moveTo>
                <a:lnTo>
                  <a:pt x="18322666" y="0"/>
                </a:lnTo>
                <a:lnTo>
                  <a:pt x="1832266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485" t="-2254" r="-1507" b="-2822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DAGAAGbTqiA</dc:identifier>
  <dcterms:modified xsi:type="dcterms:W3CDTF">2011-08-01T06:04:30Z</dcterms:modified>
  <cp:revision>1</cp:revision>
  <dc:title>SIOMAI MADNESS</dc:title>
</cp:coreProperties>
</file>