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aleway Bold" charset="1" panose="00000000000000000000"/>
      <p:regular r:id="rId20"/>
    </p:embeddedFont>
    <p:embeddedFont>
      <p:font typeface="Raleway" charset="1" panose="00000000000000000000"/>
      <p:regular r:id="rId21"/>
    </p:embeddedFont>
    <p:embeddedFont>
      <p:font typeface="Raleway Medium" charset="1" panose="00000000000000000000"/>
      <p:regular r:id="rId22"/>
    </p:embeddedFont>
    <p:embeddedFont>
      <p:font typeface="Raleway Semi-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34.png" Type="http://schemas.openxmlformats.org/officeDocument/2006/relationships/image"/><Relationship Id="rId2" Target="../media/image19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06841" y="-144637"/>
            <a:ext cx="10786223" cy="10576274"/>
            <a:chOff x="0" y="0"/>
            <a:chExt cx="14381630" cy="14101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7042815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018602" y="0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9324715" y="8783600"/>
            <a:ext cx="16162411" cy="3296073"/>
            <a:chOff x="0" y="0"/>
            <a:chExt cx="26342280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422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26342280">
                  <a:moveTo>
                    <a:pt x="2479161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4791611" y="5372100"/>
                  </a:lnTo>
                  <a:lnTo>
                    <a:pt x="26342280" y="2686050"/>
                  </a:lnTo>
                  <a:lnTo>
                    <a:pt x="24791611" y="0"/>
                  </a:lnTo>
                  <a:close/>
                </a:path>
              </a:pathLst>
            </a:custGeom>
            <a:solidFill>
              <a:srgbClr val="00C5CC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64367" y="646883"/>
            <a:ext cx="11908301" cy="5954151"/>
          </a:xfrm>
          <a:custGeom>
            <a:avLst/>
            <a:gdLst/>
            <a:ahLst/>
            <a:cxnLst/>
            <a:rect r="r" b="b" t="t" l="l"/>
            <a:pathLst>
              <a:path h="5954151" w="11908301">
                <a:moveTo>
                  <a:pt x="0" y="0"/>
                </a:moveTo>
                <a:lnTo>
                  <a:pt x="11908301" y="0"/>
                </a:lnTo>
                <a:lnTo>
                  <a:pt x="11908301" y="5954150"/>
                </a:lnTo>
                <a:lnTo>
                  <a:pt x="0" y="5954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09768" y="6601033"/>
            <a:ext cx="10455858" cy="1173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1"/>
              </a:lnSpc>
              <a:spcBef>
                <a:spcPct val="0"/>
              </a:spcBef>
            </a:pPr>
            <a:r>
              <a:rPr lang="en-US" b="true" sz="3901" spc="117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Rodrigo Martínez Delgado</a:t>
            </a:r>
          </a:p>
          <a:p>
            <a:pPr algn="l">
              <a:lnSpc>
                <a:spcPts val="4681"/>
              </a:lnSpc>
              <a:spcBef>
                <a:spcPct val="0"/>
              </a:spcBef>
            </a:pPr>
            <a:r>
              <a:rPr lang="en-US" b="true" sz="3901" spc="117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             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9768" y="7178282"/>
            <a:ext cx="10455858" cy="141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3080" spc="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CIFP Juan de Colonia</a:t>
            </a:r>
            <a:r>
              <a:rPr lang="en-US" sz="3080" spc="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l">
              <a:lnSpc>
                <a:spcPts val="3696"/>
              </a:lnSpc>
              <a:spcBef>
                <a:spcPct val="0"/>
              </a:spcBef>
            </a:pPr>
            <a:r>
              <a:rPr lang="en-US" sz="3080" spc="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CFGS Desarrollo d</a:t>
            </a:r>
            <a:r>
              <a:rPr lang="en-US" sz="3080" spc="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 Aplicaciones Web</a:t>
            </a:r>
          </a:p>
          <a:p>
            <a:pPr algn="ctr">
              <a:lnSpc>
                <a:spcPts val="36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80814" y="1502544"/>
            <a:ext cx="17844818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066976" y="1540644"/>
            <a:ext cx="14008707" cy="9893649"/>
          </a:xfrm>
          <a:custGeom>
            <a:avLst/>
            <a:gdLst/>
            <a:ahLst/>
            <a:cxnLst/>
            <a:rect r="r" b="b" t="t" l="l"/>
            <a:pathLst>
              <a:path h="9893649" w="14008707">
                <a:moveTo>
                  <a:pt x="0" y="0"/>
                </a:moveTo>
                <a:lnTo>
                  <a:pt x="14008707" y="0"/>
                </a:lnTo>
                <a:lnTo>
                  <a:pt x="14008707" y="9893650"/>
                </a:lnTo>
                <a:lnTo>
                  <a:pt x="0" y="9893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7028" y="275673"/>
            <a:ext cx="17908604" cy="2193784"/>
            <a:chOff x="0" y="0"/>
            <a:chExt cx="23878139" cy="292504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6200"/>
              <a:ext cx="23878139" cy="175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b="true" sz="9000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Diagrama Entidad-Relación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38127"/>
              <a:ext cx="23878139" cy="786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2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2327280" y="1497295"/>
            <a:ext cx="13408421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36985" y="3009061"/>
            <a:ext cx="2097953" cy="2134439"/>
          </a:xfrm>
          <a:custGeom>
            <a:avLst/>
            <a:gdLst/>
            <a:ahLst/>
            <a:cxnLst/>
            <a:rect r="r" b="b" t="t" l="l"/>
            <a:pathLst>
              <a:path h="2134439" w="2097953">
                <a:moveTo>
                  <a:pt x="0" y="0"/>
                </a:moveTo>
                <a:lnTo>
                  <a:pt x="2097953" y="0"/>
                </a:lnTo>
                <a:lnTo>
                  <a:pt x="2097953" y="2134439"/>
                </a:lnTo>
                <a:lnTo>
                  <a:pt x="0" y="2134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79804" y="3450871"/>
            <a:ext cx="4104800" cy="1250819"/>
          </a:xfrm>
          <a:custGeom>
            <a:avLst/>
            <a:gdLst/>
            <a:ahLst/>
            <a:cxnLst/>
            <a:rect r="r" b="b" t="t" l="l"/>
            <a:pathLst>
              <a:path h="1250819" w="4104800">
                <a:moveTo>
                  <a:pt x="0" y="0"/>
                </a:moveTo>
                <a:lnTo>
                  <a:pt x="4104800" y="0"/>
                </a:lnTo>
                <a:lnTo>
                  <a:pt x="4104800" y="1250819"/>
                </a:lnTo>
                <a:lnTo>
                  <a:pt x="0" y="1250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7846" y="7042264"/>
            <a:ext cx="3245383" cy="1699747"/>
          </a:xfrm>
          <a:custGeom>
            <a:avLst/>
            <a:gdLst/>
            <a:ahLst/>
            <a:cxnLst/>
            <a:rect r="r" b="b" t="t" l="l"/>
            <a:pathLst>
              <a:path h="1699747" w="3245383">
                <a:moveTo>
                  <a:pt x="0" y="0"/>
                </a:moveTo>
                <a:lnTo>
                  <a:pt x="3245383" y="0"/>
                </a:lnTo>
                <a:lnTo>
                  <a:pt x="3245383" y="1699747"/>
                </a:lnTo>
                <a:lnTo>
                  <a:pt x="0" y="1699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27227" y="6947774"/>
            <a:ext cx="2168654" cy="1888728"/>
          </a:xfrm>
          <a:custGeom>
            <a:avLst/>
            <a:gdLst/>
            <a:ahLst/>
            <a:cxnLst/>
            <a:rect r="r" b="b" t="t" l="l"/>
            <a:pathLst>
              <a:path h="1888728" w="2168654">
                <a:moveTo>
                  <a:pt x="0" y="0"/>
                </a:moveTo>
                <a:lnTo>
                  <a:pt x="2168654" y="0"/>
                </a:lnTo>
                <a:lnTo>
                  <a:pt x="2168654" y="1888728"/>
                </a:lnTo>
                <a:lnTo>
                  <a:pt x="0" y="18887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20422" y="5095264"/>
            <a:ext cx="4461181" cy="1163322"/>
          </a:xfrm>
          <a:custGeom>
            <a:avLst/>
            <a:gdLst/>
            <a:ahLst/>
            <a:cxnLst/>
            <a:rect r="r" b="b" t="t" l="l"/>
            <a:pathLst>
              <a:path h="1163322" w="4461181">
                <a:moveTo>
                  <a:pt x="0" y="0"/>
                </a:moveTo>
                <a:lnTo>
                  <a:pt x="4461181" y="0"/>
                </a:lnTo>
                <a:lnTo>
                  <a:pt x="4461181" y="1163322"/>
                </a:lnTo>
                <a:lnTo>
                  <a:pt x="0" y="1163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99620" y="3009061"/>
            <a:ext cx="1671905" cy="1729337"/>
          </a:xfrm>
          <a:custGeom>
            <a:avLst/>
            <a:gdLst/>
            <a:ahLst/>
            <a:cxnLst/>
            <a:rect r="r" b="b" t="t" l="l"/>
            <a:pathLst>
              <a:path h="1729337" w="1671905">
                <a:moveTo>
                  <a:pt x="0" y="0"/>
                </a:moveTo>
                <a:lnTo>
                  <a:pt x="1671905" y="0"/>
                </a:lnTo>
                <a:lnTo>
                  <a:pt x="1671905" y="1729337"/>
                </a:lnTo>
                <a:lnTo>
                  <a:pt x="0" y="17293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44368" y="3009061"/>
            <a:ext cx="1707755" cy="1707755"/>
          </a:xfrm>
          <a:custGeom>
            <a:avLst/>
            <a:gdLst/>
            <a:ahLst/>
            <a:cxnLst/>
            <a:rect r="r" b="b" t="t" l="l"/>
            <a:pathLst>
              <a:path h="1707755" w="1707755">
                <a:moveTo>
                  <a:pt x="0" y="0"/>
                </a:moveTo>
                <a:lnTo>
                  <a:pt x="1707755" y="0"/>
                </a:lnTo>
                <a:lnTo>
                  <a:pt x="1707755" y="1707755"/>
                </a:lnTo>
                <a:lnTo>
                  <a:pt x="0" y="17077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41476" y="3026836"/>
            <a:ext cx="1676018" cy="1716002"/>
          </a:xfrm>
          <a:custGeom>
            <a:avLst/>
            <a:gdLst/>
            <a:ahLst/>
            <a:cxnLst/>
            <a:rect r="r" b="b" t="t" l="l"/>
            <a:pathLst>
              <a:path h="1716002" w="1676018">
                <a:moveTo>
                  <a:pt x="0" y="0"/>
                </a:moveTo>
                <a:lnTo>
                  <a:pt x="1676018" y="0"/>
                </a:lnTo>
                <a:lnTo>
                  <a:pt x="1676018" y="1716003"/>
                </a:lnTo>
                <a:lnTo>
                  <a:pt x="0" y="17160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11340" y="7753350"/>
            <a:ext cx="2946918" cy="1558765"/>
          </a:xfrm>
          <a:custGeom>
            <a:avLst/>
            <a:gdLst/>
            <a:ahLst/>
            <a:cxnLst/>
            <a:rect r="r" b="b" t="t" l="l"/>
            <a:pathLst>
              <a:path h="1558765" w="2946918">
                <a:moveTo>
                  <a:pt x="0" y="0"/>
                </a:moveTo>
                <a:lnTo>
                  <a:pt x="2946919" y="0"/>
                </a:lnTo>
                <a:lnTo>
                  <a:pt x="2946919" y="1558765"/>
                </a:lnTo>
                <a:lnTo>
                  <a:pt x="0" y="15587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417605" y="7871996"/>
            <a:ext cx="2948419" cy="1635080"/>
          </a:xfrm>
          <a:custGeom>
            <a:avLst/>
            <a:gdLst/>
            <a:ahLst/>
            <a:cxnLst/>
            <a:rect r="r" b="b" t="t" l="l"/>
            <a:pathLst>
              <a:path h="1635080" w="2948419">
                <a:moveTo>
                  <a:pt x="0" y="0"/>
                </a:moveTo>
                <a:lnTo>
                  <a:pt x="2948419" y="0"/>
                </a:lnTo>
                <a:lnTo>
                  <a:pt x="2948419" y="1635080"/>
                </a:lnTo>
                <a:lnTo>
                  <a:pt x="0" y="16350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080472" y="107252"/>
            <a:ext cx="12127057" cy="2339834"/>
            <a:chOff x="0" y="0"/>
            <a:chExt cx="16169409" cy="311977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85725"/>
              <a:ext cx="16169409" cy="193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99"/>
                </a:lnSpc>
              </a:pPr>
              <a:r>
                <a:rPr lang="en-US" b="true" sz="9999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Recursos software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332860"/>
              <a:ext cx="16169409" cy="786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2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61678" y="2054983"/>
            <a:ext cx="479872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Diseño gráfico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3250" y="6057900"/>
            <a:ext cx="768846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IDE - Editores de código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2018461"/>
            <a:ext cx="750217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Entorno de desarrollo local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06405" y="6981825"/>
            <a:ext cx="673773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Control de versiones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954667" y="6981825"/>
            <a:ext cx="159573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BBDD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60684" y="3847980"/>
            <a:ext cx="1749777" cy="7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9"/>
              </a:lnSpc>
            </a:pPr>
          </a:p>
          <a:p>
            <a:pPr algn="ctr">
              <a:lnSpc>
                <a:spcPts val="2936"/>
              </a:lnSpc>
              <a:spcBef>
                <a:spcPct val="0"/>
              </a:spcBef>
            </a:pPr>
            <a:r>
              <a:rPr lang="en-US" b="true" sz="2097" spc="1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ng serve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3095783" y="1497295"/>
            <a:ext cx="11349141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893741" y="2869956"/>
            <a:ext cx="1426413" cy="1475412"/>
          </a:xfrm>
          <a:custGeom>
            <a:avLst/>
            <a:gdLst/>
            <a:ahLst/>
            <a:cxnLst/>
            <a:rect r="r" b="b" t="t" l="l"/>
            <a:pathLst>
              <a:path h="1475412" w="1426413">
                <a:moveTo>
                  <a:pt x="0" y="0"/>
                </a:moveTo>
                <a:lnTo>
                  <a:pt x="1426413" y="0"/>
                </a:lnTo>
                <a:lnTo>
                  <a:pt x="1426413" y="1475412"/>
                </a:lnTo>
                <a:lnTo>
                  <a:pt x="0" y="147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68065" y="2965582"/>
            <a:ext cx="3117376" cy="1284159"/>
          </a:xfrm>
          <a:custGeom>
            <a:avLst/>
            <a:gdLst/>
            <a:ahLst/>
            <a:cxnLst/>
            <a:rect r="r" b="b" t="t" l="l"/>
            <a:pathLst>
              <a:path h="1284159" w="3117376">
                <a:moveTo>
                  <a:pt x="0" y="0"/>
                </a:moveTo>
                <a:lnTo>
                  <a:pt x="3117377" y="0"/>
                </a:lnTo>
                <a:lnTo>
                  <a:pt x="3117377" y="1284160"/>
                </a:lnTo>
                <a:lnTo>
                  <a:pt x="0" y="1284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78692" y="2869956"/>
            <a:ext cx="1493855" cy="1475412"/>
          </a:xfrm>
          <a:custGeom>
            <a:avLst/>
            <a:gdLst/>
            <a:ahLst/>
            <a:cxnLst/>
            <a:rect r="r" b="b" t="t" l="l"/>
            <a:pathLst>
              <a:path h="1475412" w="1493855">
                <a:moveTo>
                  <a:pt x="0" y="0"/>
                </a:moveTo>
                <a:lnTo>
                  <a:pt x="1493854" y="0"/>
                </a:lnTo>
                <a:lnTo>
                  <a:pt x="1493854" y="1475412"/>
                </a:lnTo>
                <a:lnTo>
                  <a:pt x="0" y="1475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78692" y="4686320"/>
            <a:ext cx="1493855" cy="1339560"/>
          </a:xfrm>
          <a:custGeom>
            <a:avLst/>
            <a:gdLst/>
            <a:ahLst/>
            <a:cxnLst/>
            <a:rect r="r" b="b" t="t" l="l"/>
            <a:pathLst>
              <a:path h="1339560" w="1493855">
                <a:moveTo>
                  <a:pt x="0" y="0"/>
                </a:moveTo>
                <a:lnTo>
                  <a:pt x="1493854" y="0"/>
                </a:lnTo>
                <a:lnTo>
                  <a:pt x="1493854" y="1339560"/>
                </a:lnTo>
                <a:lnTo>
                  <a:pt x="0" y="1339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29721" y="2869956"/>
            <a:ext cx="1482058" cy="1475412"/>
          </a:xfrm>
          <a:custGeom>
            <a:avLst/>
            <a:gdLst/>
            <a:ahLst/>
            <a:cxnLst/>
            <a:rect r="r" b="b" t="t" l="l"/>
            <a:pathLst>
              <a:path h="1475412" w="1482058">
                <a:moveTo>
                  <a:pt x="0" y="0"/>
                </a:moveTo>
                <a:lnTo>
                  <a:pt x="1482058" y="0"/>
                </a:lnTo>
                <a:lnTo>
                  <a:pt x="1482058" y="1475412"/>
                </a:lnTo>
                <a:lnTo>
                  <a:pt x="0" y="14754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93741" y="4629056"/>
            <a:ext cx="1426413" cy="1420016"/>
          </a:xfrm>
          <a:custGeom>
            <a:avLst/>
            <a:gdLst/>
            <a:ahLst/>
            <a:cxnLst/>
            <a:rect r="r" b="b" t="t" l="l"/>
            <a:pathLst>
              <a:path h="1420016" w="1426413">
                <a:moveTo>
                  <a:pt x="0" y="0"/>
                </a:moveTo>
                <a:lnTo>
                  <a:pt x="1426413" y="0"/>
                </a:lnTo>
                <a:lnTo>
                  <a:pt x="1426413" y="1420017"/>
                </a:lnTo>
                <a:lnTo>
                  <a:pt x="0" y="14200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87147" y="2913702"/>
            <a:ext cx="1399583" cy="1387920"/>
          </a:xfrm>
          <a:custGeom>
            <a:avLst/>
            <a:gdLst/>
            <a:ahLst/>
            <a:cxnLst/>
            <a:rect r="r" b="b" t="t" l="l"/>
            <a:pathLst>
              <a:path h="1387920" w="1399583">
                <a:moveTo>
                  <a:pt x="0" y="0"/>
                </a:moveTo>
                <a:lnTo>
                  <a:pt x="1399584" y="0"/>
                </a:lnTo>
                <a:lnTo>
                  <a:pt x="1399584" y="1387920"/>
                </a:lnTo>
                <a:lnTo>
                  <a:pt x="0" y="13879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12402" y="7836501"/>
            <a:ext cx="1613273" cy="1623483"/>
          </a:xfrm>
          <a:custGeom>
            <a:avLst/>
            <a:gdLst/>
            <a:ahLst/>
            <a:cxnLst/>
            <a:rect r="r" b="b" t="t" l="l"/>
            <a:pathLst>
              <a:path h="1623483" w="1613273">
                <a:moveTo>
                  <a:pt x="0" y="0"/>
                </a:moveTo>
                <a:lnTo>
                  <a:pt x="1613273" y="0"/>
                </a:lnTo>
                <a:lnTo>
                  <a:pt x="1613273" y="1623483"/>
                </a:lnTo>
                <a:lnTo>
                  <a:pt x="0" y="16234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73818" y="5824639"/>
            <a:ext cx="1461741" cy="1403850"/>
          </a:xfrm>
          <a:custGeom>
            <a:avLst/>
            <a:gdLst/>
            <a:ahLst/>
            <a:cxnLst/>
            <a:rect r="r" b="b" t="t" l="l"/>
            <a:pathLst>
              <a:path h="1403850" w="1461741">
                <a:moveTo>
                  <a:pt x="0" y="0"/>
                </a:moveTo>
                <a:lnTo>
                  <a:pt x="1461740" y="0"/>
                </a:lnTo>
                <a:lnTo>
                  <a:pt x="1461740" y="1403849"/>
                </a:lnTo>
                <a:lnTo>
                  <a:pt x="0" y="14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11783" y="5811324"/>
            <a:ext cx="1488277" cy="1430480"/>
          </a:xfrm>
          <a:custGeom>
            <a:avLst/>
            <a:gdLst/>
            <a:ahLst/>
            <a:cxnLst/>
            <a:rect r="r" b="b" t="t" l="l"/>
            <a:pathLst>
              <a:path h="1430480" w="1488277">
                <a:moveTo>
                  <a:pt x="0" y="0"/>
                </a:moveTo>
                <a:lnTo>
                  <a:pt x="1488277" y="0"/>
                </a:lnTo>
                <a:lnTo>
                  <a:pt x="1488277" y="1430479"/>
                </a:lnTo>
                <a:lnTo>
                  <a:pt x="0" y="14304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27409" y="5926493"/>
            <a:ext cx="3170184" cy="1200141"/>
          </a:xfrm>
          <a:custGeom>
            <a:avLst/>
            <a:gdLst/>
            <a:ahLst/>
            <a:cxnLst/>
            <a:rect r="r" b="b" t="t" l="l"/>
            <a:pathLst>
              <a:path h="1200141" w="3170184">
                <a:moveTo>
                  <a:pt x="0" y="0"/>
                </a:moveTo>
                <a:lnTo>
                  <a:pt x="3170184" y="0"/>
                </a:lnTo>
                <a:lnTo>
                  <a:pt x="3170184" y="1200141"/>
                </a:lnTo>
                <a:lnTo>
                  <a:pt x="0" y="120014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68859" y="8614376"/>
            <a:ext cx="3711415" cy="1080950"/>
          </a:xfrm>
          <a:custGeom>
            <a:avLst/>
            <a:gdLst/>
            <a:ahLst/>
            <a:cxnLst/>
            <a:rect r="r" b="b" t="t" l="l"/>
            <a:pathLst>
              <a:path h="1080950" w="3711415">
                <a:moveTo>
                  <a:pt x="0" y="0"/>
                </a:moveTo>
                <a:lnTo>
                  <a:pt x="3711415" y="0"/>
                </a:lnTo>
                <a:lnTo>
                  <a:pt x="3711415" y="1080950"/>
                </a:lnTo>
                <a:lnTo>
                  <a:pt x="0" y="10809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520503" y="120548"/>
            <a:ext cx="8387758" cy="2339834"/>
            <a:chOff x="0" y="0"/>
            <a:chExt cx="11183678" cy="311977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85725"/>
              <a:ext cx="11183678" cy="193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99"/>
                </a:lnSpc>
              </a:pPr>
              <a:r>
                <a:rPr lang="en-US" b="true" sz="9999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Tecnologías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332860"/>
              <a:ext cx="11183678" cy="786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2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481406" y="1965081"/>
            <a:ext cx="368842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Frontend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40924" y="4910439"/>
            <a:ext cx="709480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Despliegue Backend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61683" y="1999302"/>
            <a:ext cx="3525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Backend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63620" y="6927478"/>
            <a:ext cx="251083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BBDD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27409" y="7750776"/>
            <a:ext cx="691568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DF0097"/>
                </a:solidFill>
                <a:latin typeface="Raleway Bold"/>
                <a:ea typeface="Raleway Bold"/>
                <a:cs typeface="Raleway Bold"/>
                <a:sym typeface="Raleway Bold"/>
              </a:rPr>
              <a:t>Despliegue Frontend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743051" y="1502544"/>
            <a:ext cx="14387767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60705" y="3009919"/>
            <a:ext cx="10766781" cy="6123607"/>
          </a:xfrm>
          <a:custGeom>
            <a:avLst/>
            <a:gdLst/>
            <a:ahLst/>
            <a:cxnLst/>
            <a:rect r="r" b="b" t="t" l="l"/>
            <a:pathLst>
              <a:path h="6123607" w="10766781">
                <a:moveTo>
                  <a:pt x="0" y="0"/>
                </a:moveTo>
                <a:lnTo>
                  <a:pt x="10766781" y="0"/>
                </a:lnTo>
                <a:lnTo>
                  <a:pt x="10766781" y="6123607"/>
                </a:lnTo>
                <a:lnTo>
                  <a:pt x="0" y="6123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91385" y="5236752"/>
            <a:ext cx="5948857" cy="3896774"/>
          </a:xfrm>
          <a:custGeom>
            <a:avLst/>
            <a:gdLst/>
            <a:ahLst/>
            <a:cxnLst/>
            <a:rect r="r" b="b" t="t" l="l"/>
            <a:pathLst>
              <a:path h="3896774" w="5948857">
                <a:moveTo>
                  <a:pt x="0" y="0"/>
                </a:moveTo>
                <a:lnTo>
                  <a:pt x="5948856" y="0"/>
                </a:lnTo>
                <a:lnTo>
                  <a:pt x="5948856" y="3896774"/>
                </a:lnTo>
                <a:lnTo>
                  <a:pt x="0" y="3896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68699" y="117897"/>
            <a:ext cx="12528432" cy="2339834"/>
            <a:chOff x="0" y="0"/>
            <a:chExt cx="16704576" cy="311977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5725"/>
              <a:ext cx="16704576" cy="193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99"/>
                </a:lnSpc>
              </a:pPr>
              <a:r>
                <a:rPr lang="en-US" b="true" sz="9999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Diseño de interfaces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32860"/>
              <a:ext cx="16704576" cy="786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478375" y="2019442"/>
            <a:ext cx="8516003" cy="321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9746" indent="-494873" lvl="1">
              <a:lnSpc>
                <a:spcPts val="6417"/>
              </a:lnSpc>
              <a:buFont typeface="Arial"/>
              <a:buChar char="•"/>
            </a:pPr>
            <a:r>
              <a:rPr lang="en-US" b="true" sz="458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Diseño limpio</a:t>
            </a:r>
          </a:p>
          <a:p>
            <a:pPr algn="just" marL="989746" indent="-494873" lvl="1">
              <a:lnSpc>
                <a:spcPts val="6417"/>
              </a:lnSpc>
              <a:buFont typeface="Arial"/>
              <a:buChar char="•"/>
            </a:pPr>
            <a:r>
              <a:rPr lang="en-US" b="true" sz="458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Fondo verde claro</a:t>
            </a:r>
          </a:p>
          <a:p>
            <a:pPr algn="just" marL="989746" indent="-494873" lvl="1">
              <a:lnSpc>
                <a:spcPts val="6417"/>
              </a:lnSpc>
              <a:buFont typeface="Arial"/>
              <a:buChar char="•"/>
            </a:pPr>
            <a:r>
              <a:rPr lang="en-US" b="true" sz="458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Fucsia - Acción</a:t>
            </a:r>
          </a:p>
          <a:p>
            <a:pPr algn="just">
              <a:lnSpc>
                <a:spcPts val="6417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06841" y="-144637"/>
            <a:ext cx="10786223" cy="10576274"/>
            <a:chOff x="0" y="0"/>
            <a:chExt cx="14381630" cy="14101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7042815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018602" y="0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9401127" y="8681862"/>
            <a:ext cx="15741700" cy="3210276"/>
            <a:chOff x="0" y="0"/>
            <a:chExt cx="26342280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422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26342280">
                  <a:moveTo>
                    <a:pt x="2479161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4791611" y="5372100"/>
                  </a:lnTo>
                  <a:lnTo>
                    <a:pt x="26342280" y="2686050"/>
                  </a:lnTo>
                  <a:lnTo>
                    <a:pt x="24791611" y="0"/>
                  </a:lnTo>
                  <a:close/>
                </a:path>
              </a:pathLst>
            </a:custGeom>
            <a:solidFill>
              <a:srgbClr val="00C5CC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86423" y="1625096"/>
            <a:ext cx="11908301" cy="5954151"/>
          </a:xfrm>
          <a:custGeom>
            <a:avLst/>
            <a:gdLst/>
            <a:ahLst/>
            <a:cxnLst/>
            <a:rect r="r" b="b" t="t" l="l"/>
            <a:pathLst>
              <a:path h="5954151" w="11908301">
                <a:moveTo>
                  <a:pt x="0" y="0"/>
                </a:moveTo>
                <a:lnTo>
                  <a:pt x="11908301" y="0"/>
                </a:lnTo>
                <a:lnTo>
                  <a:pt x="11908301" y="5954151"/>
                </a:lnTo>
                <a:lnTo>
                  <a:pt x="0" y="5954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2506" y="1271067"/>
            <a:ext cx="14058063" cy="202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84"/>
              </a:lnSpc>
              <a:spcBef>
                <a:spcPct val="0"/>
              </a:spcBef>
            </a:pPr>
            <a:r>
              <a:rPr lang="en-US" b="true" sz="11774" spc="-235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Puntos a tratar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52216" y="4049561"/>
            <a:ext cx="6963326" cy="922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2"/>
              </a:lnSpc>
            </a:pPr>
            <a:r>
              <a:rPr lang="en-US" sz="5359" spc="2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Producto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430294" y="4418299"/>
            <a:ext cx="457175" cy="395956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6006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52216" y="5353934"/>
            <a:ext cx="6963326" cy="922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2"/>
              </a:lnSpc>
            </a:pPr>
            <a:r>
              <a:rPr lang="en-US" sz="5359" spc="2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Funcionalidades</a:t>
            </a:r>
          </a:p>
        </p:txBody>
      </p:sp>
      <p:grpSp>
        <p:nvGrpSpPr>
          <p:cNvPr name="Group 7" id="7"/>
          <p:cNvGrpSpPr/>
          <p:nvPr/>
        </p:nvGrpSpPr>
        <p:grpSpPr>
          <a:xfrm rot="-10800000">
            <a:off x="430294" y="5722672"/>
            <a:ext cx="457175" cy="395956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6006F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9832437" y="5020111"/>
            <a:ext cx="457175" cy="395956"/>
            <a:chOff x="0" y="0"/>
            <a:chExt cx="6202680" cy="5372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6006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854359" y="4699955"/>
            <a:ext cx="6963326" cy="922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2"/>
              </a:lnSpc>
            </a:pPr>
            <a:r>
              <a:rPr lang="en-US" sz="5359" spc="2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Recursos software</a:t>
            </a:r>
          </a:p>
        </p:txBody>
      </p:sp>
      <p:grpSp>
        <p:nvGrpSpPr>
          <p:cNvPr name="Group 12" id="12"/>
          <p:cNvGrpSpPr/>
          <p:nvPr/>
        </p:nvGrpSpPr>
        <p:grpSpPr>
          <a:xfrm rot="-10800000">
            <a:off x="430294" y="6889467"/>
            <a:ext cx="449588" cy="389385"/>
            <a:chOff x="0" y="0"/>
            <a:chExt cx="6202680" cy="5372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6006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35257" y="6582253"/>
            <a:ext cx="7450600" cy="89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8"/>
              </a:lnSpc>
            </a:pPr>
            <a:r>
              <a:rPr lang="en-US" sz="5270" spc="2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Diagrama de aplicación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430294" y="8172193"/>
            <a:ext cx="449588" cy="389385"/>
            <a:chOff x="0" y="0"/>
            <a:chExt cx="6202680" cy="53721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6006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435257" y="7864978"/>
            <a:ext cx="7450600" cy="89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8"/>
              </a:lnSpc>
            </a:pPr>
            <a:r>
              <a:rPr lang="en-US" sz="5270" spc="2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Diagrama E/R</a:t>
            </a:r>
          </a:p>
        </p:txBody>
      </p:sp>
      <p:grpSp>
        <p:nvGrpSpPr>
          <p:cNvPr name="Group 18" id="18"/>
          <p:cNvGrpSpPr/>
          <p:nvPr/>
        </p:nvGrpSpPr>
        <p:grpSpPr>
          <a:xfrm rot="-10800000">
            <a:off x="9832437" y="7477972"/>
            <a:ext cx="449588" cy="389385"/>
            <a:chOff x="0" y="0"/>
            <a:chExt cx="6202680" cy="5372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6006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837400" y="7170758"/>
            <a:ext cx="7450600" cy="899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8"/>
              </a:lnSpc>
            </a:pPr>
            <a:r>
              <a:rPr lang="en-US" sz="5270" spc="2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Diseño de interfaces</a:t>
            </a:r>
          </a:p>
        </p:txBody>
      </p:sp>
      <p:grpSp>
        <p:nvGrpSpPr>
          <p:cNvPr name="Group 21" id="21"/>
          <p:cNvGrpSpPr/>
          <p:nvPr/>
        </p:nvGrpSpPr>
        <p:grpSpPr>
          <a:xfrm rot="-10800000">
            <a:off x="9832437" y="6195213"/>
            <a:ext cx="457175" cy="395956"/>
            <a:chOff x="0" y="0"/>
            <a:chExt cx="6202680" cy="53721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A6006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854359" y="5875057"/>
            <a:ext cx="6963326" cy="922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2"/>
              </a:lnSpc>
            </a:pPr>
            <a:r>
              <a:rPr lang="en-US" sz="5359" spc="2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Tecnologías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6163561" y="2122400"/>
            <a:ext cx="11201396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97370" y="644636"/>
            <a:ext cx="4616505" cy="9874877"/>
          </a:xfrm>
          <a:custGeom>
            <a:avLst/>
            <a:gdLst/>
            <a:ahLst/>
            <a:cxnLst/>
            <a:rect r="r" b="b" t="t" l="l"/>
            <a:pathLst>
              <a:path h="9874877" w="4616505">
                <a:moveTo>
                  <a:pt x="0" y="0"/>
                </a:moveTo>
                <a:lnTo>
                  <a:pt x="4616505" y="0"/>
                </a:lnTo>
                <a:lnTo>
                  <a:pt x="4616505" y="9874877"/>
                </a:lnTo>
                <a:lnTo>
                  <a:pt x="0" y="9874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63561" y="3261980"/>
            <a:ext cx="11661606" cy="225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30"/>
              </a:lnSpc>
              <a:spcBef>
                <a:spcPct val="0"/>
              </a:spcBef>
            </a:pPr>
            <a:r>
              <a:rPr lang="en-US" b="true" sz="4307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Aplicación web</a:t>
            </a:r>
            <a:r>
              <a:rPr lang="en-US" sz="43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que ofrece a los usuarios una plataforma digital donde puedan </a:t>
            </a:r>
            <a:r>
              <a:rPr lang="en-US" b="true" sz="4307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registrar y organizar sus rutas en bici</a:t>
            </a:r>
            <a:r>
              <a:rPr lang="en-US" sz="43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3561" y="6634373"/>
            <a:ext cx="11661606" cy="301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30"/>
              </a:lnSpc>
              <a:spcBef>
                <a:spcPct val="0"/>
              </a:spcBef>
            </a:pPr>
            <a:r>
              <a:rPr lang="en-US" sz="43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Nace de apoyar y </a:t>
            </a:r>
            <a:r>
              <a:rPr lang="en-US" b="true" sz="4307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potenciar el uso de la bicicleta</a:t>
            </a:r>
            <a:r>
              <a:rPr lang="en-US" sz="43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ya que es nos permite conocer nuevos lugares y compartir experiencias de forma saludable.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32472" y="1931067"/>
            <a:ext cx="7456878" cy="60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2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6163561" y="644636"/>
            <a:ext cx="9547242" cy="2703069"/>
            <a:chOff x="0" y="0"/>
            <a:chExt cx="12729656" cy="360409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5250"/>
              <a:ext cx="12729656" cy="210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971"/>
                </a:lnSpc>
              </a:pPr>
              <a:r>
                <a:rPr lang="en-US" sz="10882" b="true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Producto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596220"/>
              <a:ext cx="12729656" cy="10078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53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058" y="2205997"/>
            <a:ext cx="6213082" cy="6213082"/>
          </a:xfrm>
          <a:custGeom>
            <a:avLst/>
            <a:gdLst/>
            <a:ahLst/>
            <a:cxnLst/>
            <a:rect r="r" b="b" t="t" l="l"/>
            <a:pathLst>
              <a:path h="6213082" w="6213082">
                <a:moveTo>
                  <a:pt x="0" y="0"/>
                </a:moveTo>
                <a:lnTo>
                  <a:pt x="6213081" y="0"/>
                </a:lnTo>
                <a:lnTo>
                  <a:pt x="6213081" y="6213082"/>
                </a:lnTo>
                <a:lnTo>
                  <a:pt x="0" y="621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27489" y="3606390"/>
            <a:ext cx="11097126" cy="1343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1"/>
              </a:lnSpc>
              <a:spcBef>
                <a:spcPct val="0"/>
              </a:spcBef>
            </a:pP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Logotipo: </a:t>
            </a:r>
            <a:r>
              <a:rPr lang="en-US" sz="389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formado por la </a:t>
            </a: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rosa de los vientos </a:t>
            </a:r>
            <a:r>
              <a:rPr lang="en-US" sz="389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 representa la</a:t>
            </a: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navegación y la aventura.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27489" y="5625111"/>
            <a:ext cx="11097126" cy="202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1"/>
              </a:lnSpc>
              <a:spcBef>
                <a:spcPct val="0"/>
              </a:spcBef>
            </a:pP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Eslogan: </a:t>
            </a:r>
            <a:r>
              <a:rPr lang="en-US" sz="389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hace referencia a que cada uno puede </a:t>
            </a: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elegir su curso</a:t>
            </a:r>
            <a:r>
              <a:rPr lang="en-US" sz="389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y la bicicleta es una herramienta de descubrimiento.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727489" y="2137352"/>
            <a:ext cx="11304213" cy="1620067"/>
            <a:chOff x="0" y="0"/>
            <a:chExt cx="15072284" cy="21600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15072284" cy="9986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35"/>
                </a:lnSpc>
              </a:pPr>
              <a:r>
                <a:rPr lang="en-US" sz="5123" b="true">
                  <a:solidFill>
                    <a:srgbClr val="DF0097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Elementos que conforman la marca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345853"/>
              <a:ext cx="15072284" cy="814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8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727489" y="8221886"/>
            <a:ext cx="11097126" cy="1343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1"/>
              </a:lnSpc>
              <a:spcBef>
                <a:spcPct val="0"/>
              </a:spcBef>
            </a:pP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Colores: turquesa </a:t>
            </a:r>
            <a:r>
              <a:rPr lang="en-US" sz="389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 transmite </a:t>
            </a: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tranquilidad </a:t>
            </a:r>
            <a:r>
              <a:rPr lang="en-US" sz="389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 </a:t>
            </a: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claridad </a:t>
            </a:r>
            <a:r>
              <a:rPr lang="en-US" sz="389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 el </a:t>
            </a: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fucsia</a:t>
            </a:r>
            <a:r>
              <a:rPr lang="en-US" sz="389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389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energía </a:t>
            </a:r>
            <a:r>
              <a:rPr lang="en-US" sz="389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 llama la atención.  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3003122" y="1624036"/>
            <a:ext cx="12290102" cy="0"/>
          </a:xfrm>
          <a:prstGeom prst="line">
            <a:avLst/>
          </a:prstGeom>
          <a:ln cap="rnd" w="47625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5630140" y="50049"/>
            <a:ext cx="10475175" cy="2965791"/>
            <a:chOff x="0" y="0"/>
            <a:chExt cx="13966900" cy="395438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04775"/>
              <a:ext cx="13966900" cy="2309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134"/>
                </a:lnSpc>
              </a:pPr>
              <a:r>
                <a:rPr lang="en-US" sz="11940" b="true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Producto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847364"/>
              <a:ext cx="13966900" cy="11070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7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0828" y="2441830"/>
            <a:ext cx="7507919" cy="6693568"/>
          </a:xfrm>
          <a:custGeom>
            <a:avLst/>
            <a:gdLst/>
            <a:ahLst/>
            <a:cxnLst/>
            <a:rect r="r" b="b" t="t" l="l"/>
            <a:pathLst>
              <a:path h="6693568" w="7507919">
                <a:moveTo>
                  <a:pt x="0" y="0"/>
                </a:moveTo>
                <a:lnTo>
                  <a:pt x="7507919" y="0"/>
                </a:lnTo>
                <a:lnTo>
                  <a:pt x="7507919" y="6693568"/>
                </a:lnTo>
                <a:lnTo>
                  <a:pt x="0" y="6693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60615" y="2347164"/>
            <a:ext cx="9579827" cy="2127011"/>
            <a:chOff x="0" y="0"/>
            <a:chExt cx="12773103" cy="283601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2773103" cy="13705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67"/>
                </a:lnSpc>
              </a:pPr>
              <a:r>
                <a:rPr lang="en-US" sz="7061" b="true">
                  <a:solidFill>
                    <a:srgbClr val="DF0097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Perfil de usuario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24996"/>
              <a:ext cx="12773103" cy="1011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7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194793" y="3993710"/>
            <a:ext cx="9716174" cy="4391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28"/>
              </a:lnSpc>
            </a:pPr>
            <a:r>
              <a:rPr lang="en-US" sz="4163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Información principal del usuario.</a:t>
            </a:r>
          </a:p>
          <a:p>
            <a:pPr algn="just">
              <a:lnSpc>
                <a:spcPts val="5828"/>
              </a:lnSpc>
            </a:pPr>
          </a:p>
          <a:p>
            <a:pPr algn="just">
              <a:lnSpc>
                <a:spcPts val="5828"/>
              </a:lnSpc>
              <a:spcBef>
                <a:spcPct val="0"/>
              </a:spcBef>
            </a:pPr>
            <a:r>
              <a:rPr lang="en-US" b="true" sz="416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Menú lateral </a:t>
            </a:r>
            <a:r>
              <a:rPr lang="en-US" sz="416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desplegable con los distintos apartados: </a:t>
            </a:r>
            <a:r>
              <a:rPr lang="en-US" b="true" sz="416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rutas, categorías y todos los usuarios registrados</a:t>
            </a:r>
            <a:r>
              <a:rPr lang="en-US" sz="416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en la aplicación.</a:t>
            </a:r>
          </a:p>
        </p:txBody>
      </p:sp>
      <p:sp>
        <p:nvSpPr>
          <p:cNvPr name="AutoShape 7" id="7"/>
          <p:cNvSpPr/>
          <p:nvPr/>
        </p:nvSpPr>
        <p:spPr>
          <a:xfrm flipH="true" flipV="true">
            <a:off x="2487304" y="1668644"/>
            <a:ext cx="13526250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184788" y="268220"/>
            <a:ext cx="10512512" cy="2339834"/>
            <a:chOff x="0" y="0"/>
            <a:chExt cx="14016683" cy="311977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5725"/>
              <a:ext cx="14016683" cy="193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99"/>
                </a:lnSpc>
              </a:pPr>
              <a:r>
                <a:rPr lang="en-US" sz="9999" b="true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Funcionalidades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32860"/>
              <a:ext cx="14016683" cy="786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2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2645080" y="1400425"/>
            <a:ext cx="13526250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9476" y="1869577"/>
            <a:ext cx="9050993" cy="8417423"/>
          </a:xfrm>
          <a:custGeom>
            <a:avLst/>
            <a:gdLst/>
            <a:ahLst/>
            <a:cxnLst/>
            <a:rect r="r" b="b" t="t" l="l"/>
            <a:pathLst>
              <a:path h="8417423" w="9050993">
                <a:moveTo>
                  <a:pt x="0" y="0"/>
                </a:moveTo>
                <a:lnTo>
                  <a:pt x="9050993" y="0"/>
                </a:lnTo>
                <a:lnTo>
                  <a:pt x="9050993" y="8417423"/>
                </a:lnTo>
                <a:lnTo>
                  <a:pt x="0" y="8417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65003" y="2339834"/>
            <a:ext cx="10618954" cy="2257806"/>
            <a:chOff x="0" y="0"/>
            <a:chExt cx="14158605" cy="301040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7150"/>
              <a:ext cx="14158605" cy="1392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78"/>
                </a:lnSpc>
              </a:pPr>
              <a:r>
                <a:rPr lang="en-US" sz="7162" b="true">
                  <a:solidFill>
                    <a:srgbClr val="DF0097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Gestión de rutas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89497"/>
              <a:ext cx="14158605" cy="1120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6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650469" y="4421859"/>
            <a:ext cx="8827540" cy="3331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25953" indent="-512976" lvl="1">
              <a:lnSpc>
                <a:spcPts val="6652"/>
              </a:lnSpc>
              <a:buFont typeface="Arial"/>
              <a:buChar char="•"/>
            </a:pPr>
            <a:r>
              <a:rPr lang="en-US" b="true" sz="47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Listado de todas las rutas</a:t>
            </a:r>
          </a:p>
          <a:p>
            <a:pPr algn="just" marL="1025953" indent="-512976" lvl="1">
              <a:lnSpc>
                <a:spcPts val="6652"/>
              </a:lnSpc>
              <a:buFont typeface="Arial"/>
              <a:buChar char="•"/>
            </a:pPr>
            <a:r>
              <a:rPr lang="en-US" b="true" sz="47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Creación nuevas rutas</a:t>
            </a:r>
          </a:p>
          <a:p>
            <a:pPr algn="just" marL="1025953" indent="-512976" lvl="1">
              <a:lnSpc>
                <a:spcPts val="6652"/>
              </a:lnSpc>
              <a:buFont typeface="Arial"/>
              <a:buChar char="•"/>
            </a:pPr>
            <a:r>
              <a:rPr lang="en-US" b="true" sz="47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Edición  </a:t>
            </a:r>
          </a:p>
          <a:p>
            <a:pPr algn="just" marL="1025953" indent="-512976" lvl="1">
              <a:lnSpc>
                <a:spcPts val="6652"/>
              </a:lnSpc>
              <a:buFont typeface="Arial"/>
              <a:buChar char="•"/>
            </a:pPr>
            <a:r>
              <a:rPr lang="en-US" b="true" sz="475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Borrado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342564" y="0"/>
            <a:ext cx="10701844" cy="2339834"/>
            <a:chOff x="0" y="0"/>
            <a:chExt cx="14269125" cy="311977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5725"/>
              <a:ext cx="14269125" cy="193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99"/>
                </a:lnSpc>
              </a:pPr>
              <a:r>
                <a:rPr lang="en-US" sz="9999" b="true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Funcionalidades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32860"/>
              <a:ext cx="14269125" cy="786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2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9273" y="2808985"/>
            <a:ext cx="8978793" cy="7478015"/>
          </a:xfrm>
          <a:custGeom>
            <a:avLst/>
            <a:gdLst/>
            <a:ahLst/>
            <a:cxnLst/>
            <a:rect r="r" b="b" t="t" l="l"/>
            <a:pathLst>
              <a:path h="7478015" w="8978793">
                <a:moveTo>
                  <a:pt x="0" y="0"/>
                </a:moveTo>
                <a:lnTo>
                  <a:pt x="8978793" y="0"/>
                </a:lnTo>
                <a:lnTo>
                  <a:pt x="8978793" y="7478015"/>
                </a:lnTo>
                <a:lnTo>
                  <a:pt x="0" y="747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17543" y="2808985"/>
            <a:ext cx="7500205" cy="7478015"/>
          </a:xfrm>
          <a:custGeom>
            <a:avLst/>
            <a:gdLst/>
            <a:ahLst/>
            <a:cxnLst/>
            <a:rect r="r" b="b" t="t" l="l"/>
            <a:pathLst>
              <a:path h="7478015" w="7500205">
                <a:moveTo>
                  <a:pt x="0" y="0"/>
                </a:moveTo>
                <a:lnTo>
                  <a:pt x="7500205" y="0"/>
                </a:lnTo>
                <a:lnTo>
                  <a:pt x="7500205" y="7478015"/>
                </a:lnTo>
                <a:lnTo>
                  <a:pt x="0" y="7478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34689" y="1748936"/>
            <a:ext cx="12726110" cy="1872449"/>
            <a:chOff x="0" y="0"/>
            <a:chExt cx="16968147" cy="249659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8100"/>
              <a:ext cx="16968147" cy="1155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36"/>
                </a:lnSpc>
              </a:pPr>
              <a:r>
                <a:rPr lang="en-US" b="true" sz="5942">
                  <a:solidFill>
                    <a:srgbClr val="DF0097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Visualización por categorías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64420"/>
              <a:ext cx="16968147" cy="9321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97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H="true" flipV="true">
            <a:off x="2754941" y="1495090"/>
            <a:ext cx="13526250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452425" y="94666"/>
            <a:ext cx="10749176" cy="2339834"/>
            <a:chOff x="0" y="0"/>
            <a:chExt cx="14332235" cy="311977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5725"/>
              <a:ext cx="14332235" cy="193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99"/>
                </a:lnSpc>
              </a:pPr>
              <a:r>
                <a:rPr lang="en-US" sz="9999" b="true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Funcionalidades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32860"/>
              <a:ext cx="14332235" cy="786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2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2754941" y="1495090"/>
            <a:ext cx="13526250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2875" y="2903651"/>
            <a:ext cx="8462291" cy="7383349"/>
          </a:xfrm>
          <a:custGeom>
            <a:avLst/>
            <a:gdLst/>
            <a:ahLst/>
            <a:cxnLst/>
            <a:rect r="r" b="b" t="t" l="l"/>
            <a:pathLst>
              <a:path h="7383349" w="8462291">
                <a:moveTo>
                  <a:pt x="0" y="0"/>
                </a:moveTo>
                <a:lnTo>
                  <a:pt x="8462291" y="0"/>
                </a:lnTo>
                <a:lnTo>
                  <a:pt x="8462291" y="7383349"/>
                </a:lnTo>
                <a:lnTo>
                  <a:pt x="0" y="7383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26918" y="2903651"/>
            <a:ext cx="9465832" cy="7383349"/>
          </a:xfrm>
          <a:custGeom>
            <a:avLst/>
            <a:gdLst/>
            <a:ahLst/>
            <a:cxnLst/>
            <a:rect r="r" b="b" t="t" l="l"/>
            <a:pathLst>
              <a:path h="7383349" w="9465832">
                <a:moveTo>
                  <a:pt x="0" y="0"/>
                </a:moveTo>
                <a:lnTo>
                  <a:pt x="9465832" y="0"/>
                </a:lnTo>
                <a:lnTo>
                  <a:pt x="9465832" y="7383349"/>
                </a:lnTo>
                <a:lnTo>
                  <a:pt x="0" y="7383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55659" y="1748936"/>
            <a:ext cx="15322271" cy="1872449"/>
            <a:chOff x="0" y="0"/>
            <a:chExt cx="20429695" cy="249659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8100"/>
              <a:ext cx="20429695" cy="1155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36"/>
                </a:lnSpc>
              </a:pPr>
              <a:r>
                <a:rPr lang="en-US" b="true" sz="5942">
                  <a:solidFill>
                    <a:srgbClr val="DF0097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Visualización rutas usuarios registrados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564420"/>
              <a:ext cx="20429695" cy="9321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9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52425" y="94666"/>
            <a:ext cx="10733399" cy="2339834"/>
            <a:chOff x="0" y="0"/>
            <a:chExt cx="14311198" cy="311977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5725"/>
              <a:ext cx="14311198" cy="193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99"/>
                </a:lnSpc>
              </a:pPr>
              <a:r>
                <a:rPr lang="en-US" sz="9999" b="true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Funcionalidades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32860"/>
              <a:ext cx="14311198" cy="786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2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028700" y="1581432"/>
            <a:ext cx="16230600" cy="0"/>
          </a:xfrm>
          <a:prstGeom prst="line">
            <a:avLst/>
          </a:prstGeom>
          <a:ln cap="rnd" w="38100">
            <a:solidFill>
              <a:srgbClr val="A066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091977" y="1619532"/>
            <a:ext cx="14104047" cy="9402698"/>
          </a:xfrm>
          <a:custGeom>
            <a:avLst/>
            <a:gdLst/>
            <a:ahLst/>
            <a:cxnLst/>
            <a:rect r="r" b="b" t="t" l="l"/>
            <a:pathLst>
              <a:path h="9402698" w="14104047">
                <a:moveTo>
                  <a:pt x="0" y="0"/>
                </a:moveTo>
                <a:lnTo>
                  <a:pt x="14104046" y="0"/>
                </a:lnTo>
                <a:lnTo>
                  <a:pt x="14104046" y="9402698"/>
                </a:lnTo>
                <a:lnTo>
                  <a:pt x="0" y="9402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56793" y="194444"/>
            <a:ext cx="14374415" cy="2339834"/>
            <a:chOff x="0" y="0"/>
            <a:chExt cx="19165886" cy="311977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19165886" cy="1937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99"/>
                </a:lnSpc>
              </a:pPr>
              <a:r>
                <a:rPr lang="en-US" b="true" sz="9999">
                  <a:solidFill>
                    <a:srgbClr val="191919"/>
                  </a:solidFill>
                  <a:latin typeface="Raleway Semi-Bold"/>
                  <a:ea typeface="Raleway Semi-Bold"/>
                  <a:cs typeface="Raleway Semi-Bold"/>
                  <a:sym typeface="Raleway Semi-Bold"/>
                </a:rPr>
                <a:t>Diagrama de aplicación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32860"/>
              <a:ext cx="19165886" cy="786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2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DAGkZxIfYQw</dc:identifier>
  <dcterms:modified xsi:type="dcterms:W3CDTF">2011-08-01T06:04:30Z</dcterms:modified>
  <cp:revision>1</cp:revision>
  <dc:title>presentacion-rumbobici</dc:title>
</cp:coreProperties>
</file>