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9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03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3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4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38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FE-F1AB-4D84-B087-6B63110DBBA5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FF1-DDCB-4738-9B7E-AC3D5D37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89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APRESENTAÇÃO TESTE DOCNIX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04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TESTE DOCNIX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TESTE DOCNIX</dc:title>
  <dc:creator>Rodrigo Martins</dc:creator>
  <cp:lastModifiedBy>Rodrigo Martins</cp:lastModifiedBy>
  <cp:revision>1</cp:revision>
  <dcterms:created xsi:type="dcterms:W3CDTF">2020-02-28T03:57:20Z</dcterms:created>
  <dcterms:modified xsi:type="dcterms:W3CDTF">2020-02-28T03:57:52Z</dcterms:modified>
</cp:coreProperties>
</file>