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3" r:id="rId1"/>
  </p:sldMasterIdLst>
  <p:notesMasterIdLst>
    <p:notesMasterId r:id="rId43"/>
  </p:notesMasterIdLst>
  <p:sldIdLst>
    <p:sldId id="268" r:id="rId2"/>
    <p:sldId id="273" r:id="rId3"/>
    <p:sldId id="274" r:id="rId4"/>
    <p:sldId id="277" r:id="rId5"/>
    <p:sldId id="279" r:id="rId6"/>
    <p:sldId id="320" r:id="rId7"/>
    <p:sldId id="278" r:id="rId8"/>
    <p:sldId id="280" r:id="rId9"/>
    <p:sldId id="282" r:id="rId10"/>
    <p:sldId id="284" r:id="rId11"/>
    <p:sldId id="286" r:id="rId12"/>
    <p:sldId id="289" r:id="rId13"/>
    <p:sldId id="291" r:id="rId14"/>
    <p:sldId id="293" r:id="rId15"/>
    <p:sldId id="337" r:id="rId16"/>
    <p:sldId id="338" r:id="rId17"/>
    <p:sldId id="298" r:id="rId18"/>
    <p:sldId id="288" r:id="rId19"/>
    <p:sldId id="314" r:id="rId20"/>
    <p:sldId id="302" r:id="rId21"/>
    <p:sldId id="305" r:id="rId22"/>
    <p:sldId id="321" r:id="rId23"/>
    <p:sldId id="322" r:id="rId24"/>
    <p:sldId id="323" r:id="rId25"/>
    <p:sldId id="324" r:id="rId26"/>
    <p:sldId id="325" r:id="rId27"/>
    <p:sldId id="326" r:id="rId28"/>
    <p:sldId id="327" r:id="rId29"/>
    <p:sldId id="328" r:id="rId30"/>
    <p:sldId id="299" r:id="rId31"/>
    <p:sldId id="329" r:id="rId32"/>
    <p:sldId id="331" r:id="rId33"/>
    <p:sldId id="332" r:id="rId34"/>
    <p:sldId id="333" r:id="rId35"/>
    <p:sldId id="334" r:id="rId36"/>
    <p:sldId id="335" r:id="rId37"/>
    <p:sldId id="336" r:id="rId38"/>
    <p:sldId id="300" r:id="rId39"/>
    <p:sldId id="311" r:id="rId40"/>
    <p:sldId id="330" r:id="rId41"/>
    <p:sldId id="312" r:id="rId42"/>
  </p:sldIdLst>
  <p:sldSz cx="9144000" cy="5143500" type="screen16x9"/>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D6397E1-F060-411C-9AF5-C0E4CFFC9383}">
          <p14:sldIdLst>
            <p14:sldId id="268"/>
            <p14:sldId id="273"/>
            <p14:sldId id="274"/>
            <p14:sldId id="277"/>
            <p14:sldId id="279"/>
            <p14:sldId id="320"/>
          </p14:sldIdLst>
        </p14:section>
        <p14:section name="Background" id="{E07994E9-7E7A-4240-8D93-002B7FC0C06B}">
          <p14:sldIdLst>
            <p14:sldId id="278"/>
            <p14:sldId id="280"/>
            <p14:sldId id="282"/>
            <p14:sldId id="284"/>
            <p14:sldId id="286"/>
          </p14:sldIdLst>
        </p14:section>
        <p14:section name="Related Work" id="{CD86DBB4-C0CD-4EE3-B576-D40E19DDBFFA}">
          <p14:sldIdLst>
            <p14:sldId id="289"/>
            <p14:sldId id="291"/>
            <p14:sldId id="293"/>
            <p14:sldId id="337"/>
            <p14:sldId id="338"/>
          </p14:sldIdLst>
        </p14:section>
        <p14:section name="Solution Proposal" id="{FD508D4D-37C6-4E82-A3A5-49FDA1D7F56B}">
          <p14:sldIdLst>
            <p14:sldId id="298"/>
            <p14:sldId id="288"/>
            <p14:sldId id="314"/>
            <p14:sldId id="302"/>
            <p14:sldId id="305"/>
            <p14:sldId id="321"/>
            <p14:sldId id="322"/>
            <p14:sldId id="323"/>
            <p14:sldId id="324"/>
            <p14:sldId id="325"/>
            <p14:sldId id="326"/>
            <p14:sldId id="327"/>
            <p14:sldId id="328"/>
          </p14:sldIdLst>
        </p14:section>
        <p14:section name="Case Study" id="{94418410-00E7-401B-A6C9-A5692BF82D3A}">
          <p14:sldIdLst>
            <p14:sldId id="299"/>
            <p14:sldId id="329"/>
            <p14:sldId id="331"/>
            <p14:sldId id="332"/>
            <p14:sldId id="333"/>
            <p14:sldId id="334"/>
            <p14:sldId id="335"/>
            <p14:sldId id="336"/>
          </p14:sldIdLst>
        </p14:section>
        <p14:section name="Conclusion" id="{5AFAD79A-623A-470B-997B-90FF21D03CFF}">
          <p14:sldIdLst>
            <p14:sldId id="300"/>
            <p14:sldId id="311"/>
            <p14:sldId id="330"/>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616161"/>
    <a:srgbClr val="ECFFCD"/>
    <a:srgbClr val="FFF2CC"/>
    <a:srgbClr val="BDD7EE"/>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596E2-1211-4168-A029-F79B1ED45623}" v="38" dt="2022-07-26T21:16:32.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1" autoAdjust="0"/>
    <p:restoredTop sz="58413" autoAdjust="0"/>
  </p:normalViewPr>
  <p:slideViewPr>
    <p:cSldViewPr snapToGrid="0" snapToObjects="1">
      <p:cViewPr varScale="1">
        <p:scale>
          <a:sx n="74" d="100"/>
          <a:sy n="74" d="100"/>
        </p:scale>
        <p:origin x="7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go Francisco Duarte Afonso" userId="fd2fe617-422d-40e4-9147-20ebf885e22f" providerId="ADAL" clId="{3C4596E2-1211-4168-A029-F79B1ED45623}"/>
    <pc:docChg chg="undo custSel addSld delSld modSld sldOrd modSection">
      <pc:chgData name="Tiago Francisco Duarte Afonso" userId="fd2fe617-422d-40e4-9147-20ebf885e22f" providerId="ADAL" clId="{3C4596E2-1211-4168-A029-F79B1ED45623}" dt="2022-07-26T21:20:27.827" v="4400" actId="20577"/>
      <pc:docMkLst>
        <pc:docMk/>
      </pc:docMkLst>
      <pc:sldChg chg="modNotesTx">
        <pc:chgData name="Tiago Francisco Duarte Afonso" userId="fd2fe617-422d-40e4-9147-20ebf885e22f" providerId="ADAL" clId="{3C4596E2-1211-4168-A029-F79B1ED45623}" dt="2022-07-26T21:16:03.478" v="4113"/>
        <pc:sldMkLst>
          <pc:docMk/>
          <pc:sldMk cId="26990774" sldId="274"/>
        </pc:sldMkLst>
      </pc:sldChg>
      <pc:sldChg chg="modNotesTx">
        <pc:chgData name="Tiago Francisco Duarte Afonso" userId="fd2fe617-422d-40e4-9147-20ebf885e22f" providerId="ADAL" clId="{3C4596E2-1211-4168-A029-F79B1ED45623}" dt="2022-07-26T21:16:08.345" v="4114"/>
        <pc:sldMkLst>
          <pc:docMk/>
          <pc:sldMk cId="4169837071" sldId="277"/>
        </pc:sldMkLst>
      </pc:sldChg>
      <pc:sldChg chg="modNotesTx">
        <pc:chgData name="Tiago Francisco Duarte Afonso" userId="fd2fe617-422d-40e4-9147-20ebf885e22f" providerId="ADAL" clId="{3C4596E2-1211-4168-A029-F79B1ED45623}" dt="2022-07-26T21:16:22.106" v="4117"/>
        <pc:sldMkLst>
          <pc:docMk/>
          <pc:sldMk cId="4247716212" sldId="278"/>
        </pc:sldMkLst>
      </pc:sldChg>
      <pc:sldChg chg="modSp mod modNotesTx">
        <pc:chgData name="Tiago Francisco Duarte Afonso" userId="fd2fe617-422d-40e4-9147-20ebf885e22f" providerId="ADAL" clId="{3C4596E2-1211-4168-A029-F79B1ED45623}" dt="2022-07-26T21:16:12.975" v="4115"/>
        <pc:sldMkLst>
          <pc:docMk/>
          <pc:sldMk cId="858091025" sldId="279"/>
        </pc:sldMkLst>
        <pc:spChg chg="mod">
          <ac:chgData name="Tiago Francisco Duarte Afonso" userId="fd2fe617-422d-40e4-9147-20ebf885e22f" providerId="ADAL" clId="{3C4596E2-1211-4168-A029-F79B1ED45623}" dt="2022-07-17T16:03:30.901" v="340" actId="20577"/>
          <ac:spMkLst>
            <pc:docMk/>
            <pc:sldMk cId="858091025" sldId="279"/>
            <ac:spMk id="3" creationId="{00000000-0000-0000-0000-000000000000}"/>
          </ac:spMkLst>
        </pc:spChg>
      </pc:sldChg>
      <pc:sldChg chg="modNotesTx">
        <pc:chgData name="Tiago Francisco Duarte Afonso" userId="fd2fe617-422d-40e4-9147-20ebf885e22f" providerId="ADAL" clId="{3C4596E2-1211-4168-A029-F79B1ED45623}" dt="2022-07-26T21:16:33.489" v="4118"/>
        <pc:sldMkLst>
          <pc:docMk/>
          <pc:sldMk cId="461653225" sldId="280"/>
        </pc:sldMkLst>
      </pc:sldChg>
      <pc:sldChg chg="del mod modShow">
        <pc:chgData name="Tiago Francisco Duarte Afonso" userId="fd2fe617-422d-40e4-9147-20ebf885e22f" providerId="ADAL" clId="{3C4596E2-1211-4168-A029-F79B1ED45623}" dt="2022-07-20T16:28:08.273" v="2218" actId="2696"/>
        <pc:sldMkLst>
          <pc:docMk/>
          <pc:sldMk cId="3825872746" sldId="281"/>
        </pc:sldMkLst>
      </pc:sldChg>
      <pc:sldChg chg="modNotesTx">
        <pc:chgData name="Tiago Francisco Duarte Afonso" userId="fd2fe617-422d-40e4-9147-20ebf885e22f" providerId="ADAL" clId="{3C4596E2-1211-4168-A029-F79B1ED45623}" dt="2022-07-26T21:16:38.203" v="4119"/>
        <pc:sldMkLst>
          <pc:docMk/>
          <pc:sldMk cId="2732740294" sldId="282"/>
        </pc:sldMkLst>
      </pc:sldChg>
      <pc:sldChg chg="del mod modShow">
        <pc:chgData name="Tiago Francisco Duarte Afonso" userId="fd2fe617-422d-40e4-9147-20ebf885e22f" providerId="ADAL" clId="{3C4596E2-1211-4168-A029-F79B1ED45623}" dt="2022-07-20T16:28:08.273" v="2218" actId="2696"/>
        <pc:sldMkLst>
          <pc:docMk/>
          <pc:sldMk cId="2600830817" sldId="283"/>
        </pc:sldMkLst>
      </pc:sldChg>
      <pc:sldChg chg="mod modShow modNotesTx">
        <pc:chgData name="Tiago Francisco Duarte Afonso" userId="fd2fe617-422d-40e4-9147-20ebf885e22f" providerId="ADAL" clId="{3C4596E2-1211-4168-A029-F79B1ED45623}" dt="2022-07-26T21:16:42.727" v="4120"/>
        <pc:sldMkLst>
          <pc:docMk/>
          <pc:sldMk cId="3893082077" sldId="284"/>
        </pc:sldMkLst>
      </pc:sldChg>
      <pc:sldChg chg="del mod modShow">
        <pc:chgData name="Tiago Francisco Duarte Afonso" userId="fd2fe617-422d-40e4-9147-20ebf885e22f" providerId="ADAL" clId="{3C4596E2-1211-4168-A029-F79B1ED45623}" dt="2022-07-20T16:28:08.273" v="2218" actId="2696"/>
        <pc:sldMkLst>
          <pc:docMk/>
          <pc:sldMk cId="3570419472" sldId="285"/>
        </pc:sldMkLst>
      </pc:sldChg>
      <pc:sldChg chg="modNotesTx">
        <pc:chgData name="Tiago Francisco Duarte Afonso" userId="fd2fe617-422d-40e4-9147-20ebf885e22f" providerId="ADAL" clId="{3C4596E2-1211-4168-A029-F79B1ED45623}" dt="2022-07-26T21:16:48.853" v="4121"/>
        <pc:sldMkLst>
          <pc:docMk/>
          <pc:sldMk cId="99305282" sldId="286"/>
        </pc:sldMkLst>
      </pc:sldChg>
      <pc:sldChg chg="modNotesTx">
        <pc:chgData name="Tiago Francisco Duarte Afonso" userId="fd2fe617-422d-40e4-9147-20ebf885e22f" providerId="ADAL" clId="{3C4596E2-1211-4168-A029-F79B1ED45623}" dt="2022-07-26T21:17:33.057" v="4126"/>
        <pc:sldMkLst>
          <pc:docMk/>
          <pc:sldMk cId="2925621638" sldId="288"/>
        </pc:sldMkLst>
      </pc:sldChg>
      <pc:sldChg chg="del mod modShow">
        <pc:chgData name="Tiago Francisco Duarte Afonso" userId="fd2fe617-422d-40e4-9147-20ebf885e22f" providerId="ADAL" clId="{3C4596E2-1211-4168-A029-F79B1ED45623}" dt="2022-07-20T20:53:01.087" v="3888" actId="2696"/>
        <pc:sldMkLst>
          <pc:docMk/>
          <pc:sldMk cId="2880989379" sldId="290"/>
        </pc:sldMkLst>
      </pc:sldChg>
      <pc:sldChg chg="addSp delSp modSp mod modNotesTx">
        <pc:chgData name="Tiago Francisco Duarte Afonso" userId="fd2fe617-422d-40e4-9147-20ebf885e22f" providerId="ADAL" clId="{3C4596E2-1211-4168-A029-F79B1ED45623}" dt="2022-07-26T21:17:05.431" v="4122"/>
        <pc:sldMkLst>
          <pc:docMk/>
          <pc:sldMk cId="2114074564" sldId="291"/>
        </pc:sldMkLst>
        <pc:spChg chg="mod">
          <ac:chgData name="Tiago Francisco Duarte Afonso" userId="fd2fe617-422d-40e4-9147-20ebf885e22f" providerId="ADAL" clId="{3C4596E2-1211-4168-A029-F79B1ED45623}" dt="2022-07-20T20:42:54.097" v="3730" actId="14100"/>
          <ac:spMkLst>
            <pc:docMk/>
            <pc:sldMk cId="2114074564" sldId="291"/>
            <ac:spMk id="2" creationId="{00000000-0000-0000-0000-000000000000}"/>
          </ac:spMkLst>
        </pc:spChg>
        <pc:spChg chg="del mod">
          <ac:chgData name="Tiago Francisco Duarte Afonso" userId="fd2fe617-422d-40e4-9147-20ebf885e22f" providerId="ADAL" clId="{3C4596E2-1211-4168-A029-F79B1ED45623}" dt="2022-07-20T20:45:40.232" v="3791" actId="478"/>
          <ac:spMkLst>
            <pc:docMk/>
            <pc:sldMk cId="2114074564" sldId="291"/>
            <ac:spMk id="3" creationId="{00000000-0000-0000-0000-000000000000}"/>
          </ac:spMkLst>
        </pc:spChg>
        <pc:spChg chg="mod">
          <ac:chgData name="Tiago Francisco Duarte Afonso" userId="fd2fe617-422d-40e4-9147-20ebf885e22f" providerId="ADAL" clId="{3C4596E2-1211-4168-A029-F79B1ED45623}" dt="2022-07-20T20:44:35.103" v="3775"/>
          <ac:spMkLst>
            <pc:docMk/>
            <pc:sldMk cId="2114074564" sldId="291"/>
            <ac:spMk id="6" creationId="{E4F587E1-87FC-4D94-B39E-33C79B63DDFD}"/>
          </ac:spMkLst>
        </pc:spChg>
        <pc:spChg chg="add mod">
          <ac:chgData name="Tiago Francisco Duarte Afonso" userId="fd2fe617-422d-40e4-9147-20ebf885e22f" providerId="ADAL" clId="{3C4596E2-1211-4168-A029-F79B1ED45623}" dt="2022-07-20T20:49:31.779" v="3875" actId="1076"/>
          <ac:spMkLst>
            <pc:docMk/>
            <pc:sldMk cId="2114074564" sldId="291"/>
            <ac:spMk id="10" creationId="{5B306516-497C-C6BE-BDDD-457AD24F3A19}"/>
          </ac:spMkLst>
        </pc:spChg>
        <pc:spChg chg="add mod">
          <ac:chgData name="Tiago Francisco Duarte Afonso" userId="fd2fe617-422d-40e4-9147-20ebf885e22f" providerId="ADAL" clId="{3C4596E2-1211-4168-A029-F79B1ED45623}" dt="2022-07-20T20:49:17.383" v="3872" actId="1076"/>
          <ac:spMkLst>
            <pc:docMk/>
            <pc:sldMk cId="2114074564" sldId="291"/>
            <ac:spMk id="11" creationId="{E5E07F5E-79FC-FAB4-041A-6AF927CA0F75}"/>
          </ac:spMkLst>
        </pc:spChg>
        <pc:spChg chg="add mod">
          <ac:chgData name="Tiago Francisco Duarte Afonso" userId="fd2fe617-422d-40e4-9147-20ebf885e22f" providerId="ADAL" clId="{3C4596E2-1211-4168-A029-F79B1ED45623}" dt="2022-07-20T20:49:29.642" v="3874" actId="1076"/>
          <ac:spMkLst>
            <pc:docMk/>
            <pc:sldMk cId="2114074564" sldId="291"/>
            <ac:spMk id="12" creationId="{4F3CF205-99B4-BEF0-8BAB-28CBC0214CF8}"/>
          </ac:spMkLst>
        </pc:spChg>
        <pc:spChg chg="mod">
          <ac:chgData name="Tiago Francisco Duarte Afonso" userId="fd2fe617-422d-40e4-9147-20ebf885e22f" providerId="ADAL" clId="{3C4596E2-1211-4168-A029-F79B1ED45623}" dt="2022-07-20T20:42:13.937" v="3716" actId="1036"/>
          <ac:spMkLst>
            <pc:docMk/>
            <pc:sldMk cId="2114074564" sldId="291"/>
            <ac:spMk id="13" creationId="{A7388D86-0EC2-4E67-B3F5-B27262DB4A0D}"/>
          </ac:spMkLst>
        </pc:spChg>
        <pc:spChg chg="add mod">
          <ac:chgData name="Tiago Francisco Duarte Afonso" userId="fd2fe617-422d-40e4-9147-20ebf885e22f" providerId="ADAL" clId="{3C4596E2-1211-4168-A029-F79B1ED45623}" dt="2022-07-20T20:49:20.846" v="3873" actId="1076"/>
          <ac:spMkLst>
            <pc:docMk/>
            <pc:sldMk cId="2114074564" sldId="291"/>
            <ac:spMk id="15" creationId="{3692001D-4046-46F3-ABE4-37CD886B6153}"/>
          </ac:spMkLst>
        </pc:spChg>
        <pc:spChg chg="add mod ord">
          <ac:chgData name="Tiago Francisco Duarte Afonso" userId="fd2fe617-422d-40e4-9147-20ebf885e22f" providerId="ADAL" clId="{3C4596E2-1211-4168-A029-F79B1ED45623}" dt="2022-07-20T20:49:12.880" v="3871" actId="170"/>
          <ac:spMkLst>
            <pc:docMk/>
            <pc:sldMk cId="2114074564" sldId="291"/>
            <ac:spMk id="16" creationId="{4C16AE0A-062A-AADA-BF86-10A09DB9A6E8}"/>
          </ac:spMkLst>
        </pc:spChg>
        <pc:spChg chg="mod">
          <ac:chgData name="Tiago Francisco Duarte Afonso" userId="fd2fe617-422d-40e4-9147-20ebf885e22f" providerId="ADAL" clId="{3C4596E2-1211-4168-A029-F79B1ED45623}" dt="2022-07-20T20:53:45.009" v="3896"/>
          <ac:spMkLst>
            <pc:docMk/>
            <pc:sldMk cId="2114074564" sldId="291"/>
            <ac:spMk id="19" creationId="{BAC57ED0-4ADA-CC92-37F1-8EF2517DAD12}"/>
          </ac:spMkLst>
        </pc:spChg>
        <pc:grpChg chg="add mod">
          <ac:chgData name="Tiago Francisco Duarte Afonso" userId="fd2fe617-422d-40e4-9147-20ebf885e22f" providerId="ADAL" clId="{3C4596E2-1211-4168-A029-F79B1ED45623}" dt="2022-07-20T20:49:45.865" v="3880" actId="1038"/>
          <ac:grpSpMkLst>
            <pc:docMk/>
            <pc:sldMk cId="2114074564" sldId="291"/>
            <ac:grpSpMk id="4" creationId="{CD1967EC-EB70-345E-1E37-CE69DAA92E59}"/>
          </ac:grpSpMkLst>
        </pc:grpChg>
        <pc:grpChg chg="add del mod">
          <ac:chgData name="Tiago Francisco Duarte Afonso" userId="fd2fe617-422d-40e4-9147-20ebf885e22f" providerId="ADAL" clId="{3C4596E2-1211-4168-A029-F79B1ED45623}" dt="2022-07-20T20:53:45.921" v="3897"/>
          <ac:grpSpMkLst>
            <pc:docMk/>
            <pc:sldMk cId="2114074564" sldId="291"/>
            <ac:grpSpMk id="17" creationId="{04F85B61-3526-74AB-95BA-D52CE793CFA2}"/>
          </ac:grpSpMkLst>
        </pc:grpChg>
        <pc:picChg chg="mod">
          <ac:chgData name="Tiago Francisco Duarte Afonso" userId="fd2fe617-422d-40e4-9147-20ebf885e22f" providerId="ADAL" clId="{3C4596E2-1211-4168-A029-F79B1ED45623}" dt="2022-07-20T20:42:10.286" v="3707" actId="164"/>
          <ac:picMkLst>
            <pc:docMk/>
            <pc:sldMk cId="2114074564" sldId="291"/>
            <ac:picMk id="8" creationId="{E9EC0855-120B-4B8D-9CB1-2A0E680A2664}"/>
          </ac:picMkLst>
        </pc:picChg>
        <pc:picChg chg="mod">
          <ac:chgData name="Tiago Francisco Duarte Afonso" userId="fd2fe617-422d-40e4-9147-20ebf885e22f" providerId="ADAL" clId="{3C4596E2-1211-4168-A029-F79B1ED45623}" dt="2022-07-20T20:53:45.009" v="3896"/>
          <ac:picMkLst>
            <pc:docMk/>
            <pc:sldMk cId="2114074564" sldId="291"/>
            <ac:picMk id="18" creationId="{B98B523C-436C-384B-3B99-1500A581FD0F}"/>
          </ac:picMkLst>
        </pc:picChg>
      </pc:sldChg>
      <pc:sldChg chg="del mod modShow">
        <pc:chgData name="Tiago Francisco Duarte Afonso" userId="fd2fe617-422d-40e4-9147-20ebf885e22f" providerId="ADAL" clId="{3C4596E2-1211-4168-A029-F79B1ED45623}" dt="2022-07-20T20:53:04.414" v="3889" actId="2696"/>
        <pc:sldMkLst>
          <pc:docMk/>
          <pc:sldMk cId="621924648" sldId="292"/>
        </pc:sldMkLst>
      </pc:sldChg>
      <pc:sldChg chg="addSp delSp modSp mod ord modNotesTx">
        <pc:chgData name="Tiago Francisco Duarte Afonso" userId="fd2fe617-422d-40e4-9147-20ebf885e22f" providerId="ADAL" clId="{3C4596E2-1211-4168-A029-F79B1ED45623}" dt="2022-07-26T21:17:10.215" v="4123"/>
        <pc:sldMkLst>
          <pc:docMk/>
          <pc:sldMk cId="3317603804" sldId="293"/>
        </pc:sldMkLst>
        <pc:spChg chg="del">
          <ac:chgData name="Tiago Francisco Duarte Afonso" userId="fd2fe617-422d-40e4-9147-20ebf885e22f" providerId="ADAL" clId="{3C4596E2-1211-4168-A029-F79B1ED45623}" dt="2022-07-20T20:50:19.555" v="3885" actId="478"/>
          <ac:spMkLst>
            <pc:docMk/>
            <pc:sldMk cId="3317603804" sldId="293"/>
            <ac:spMk id="2" creationId="{00000000-0000-0000-0000-000000000000}"/>
          </ac:spMkLst>
        </pc:spChg>
        <pc:spChg chg="mod">
          <ac:chgData name="Tiago Francisco Duarte Afonso" userId="fd2fe617-422d-40e4-9147-20ebf885e22f" providerId="ADAL" clId="{3C4596E2-1211-4168-A029-F79B1ED45623}" dt="2022-07-20T20:50:01.903" v="3884" actId="27636"/>
          <ac:spMkLst>
            <pc:docMk/>
            <pc:sldMk cId="3317603804" sldId="293"/>
            <ac:spMk id="3" creationId="{00000000-0000-0000-0000-000000000000}"/>
          </ac:spMkLst>
        </pc:spChg>
        <pc:spChg chg="add del mod">
          <ac:chgData name="Tiago Francisco Duarte Afonso" userId="fd2fe617-422d-40e4-9147-20ebf885e22f" providerId="ADAL" clId="{3C4596E2-1211-4168-A029-F79B1ED45623}" dt="2022-07-20T20:50:22.880" v="3887" actId="478"/>
          <ac:spMkLst>
            <pc:docMk/>
            <pc:sldMk cId="3317603804" sldId="293"/>
            <ac:spMk id="8" creationId="{06982775-9B25-C08A-B73D-7381E34EEE82}"/>
          </ac:spMkLst>
        </pc:spChg>
        <pc:spChg chg="add mod">
          <ac:chgData name="Tiago Francisco Duarte Afonso" userId="fd2fe617-422d-40e4-9147-20ebf885e22f" providerId="ADAL" clId="{3C4596E2-1211-4168-A029-F79B1ED45623}" dt="2022-07-20T20:50:19.800" v="3886"/>
          <ac:spMkLst>
            <pc:docMk/>
            <pc:sldMk cId="3317603804" sldId="293"/>
            <ac:spMk id="9" creationId="{2A4B3367-E5E5-C4A2-D11A-8F98F4817985}"/>
          </ac:spMkLst>
        </pc:spChg>
      </pc:sldChg>
      <pc:sldChg chg="addSp modSp del mod">
        <pc:chgData name="Tiago Francisco Duarte Afonso" userId="fd2fe617-422d-40e4-9147-20ebf885e22f" providerId="ADAL" clId="{3C4596E2-1211-4168-A029-F79B1ED45623}" dt="2022-07-20T21:00:55.133" v="4112" actId="47"/>
        <pc:sldMkLst>
          <pc:docMk/>
          <pc:sldMk cId="2175375950" sldId="294"/>
        </pc:sldMkLst>
        <pc:spChg chg="mod">
          <ac:chgData name="Tiago Francisco Duarte Afonso" userId="fd2fe617-422d-40e4-9147-20ebf885e22f" providerId="ADAL" clId="{3C4596E2-1211-4168-A029-F79B1ED45623}" dt="2022-07-20T20:53:41.623" v="3895" actId="1076"/>
          <ac:spMkLst>
            <pc:docMk/>
            <pc:sldMk cId="2175375950" sldId="294"/>
            <ac:spMk id="15" creationId="{FBA48801-BC62-40A6-A79E-63424AF49844}"/>
          </ac:spMkLst>
        </pc:spChg>
        <pc:grpChg chg="add mod">
          <ac:chgData name="Tiago Francisco Duarte Afonso" userId="fd2fe617-422d-40e4-9147-20ebf885e22f" providerId="ADAL" clId="{3C4596E2-1211-4168-A029-F79B1ED45623}" dt="2022-07-20T20:53:38.995" v="3894" actId="164"/>
          <ac:grpSpMkLst>
            <pc:docMk/>
            <pc:sldMk cId="2175375950" sldId="294"/>
            <ac:grpSpMk id="4" creationId="{AFF97DED-68D4-A0FD-C552-B0A2310B34FE}"/>
          </ac:grpSpMkLst>
        </pc:grpChg>
        <pc:picChg chg="mod">
          <ac:chgData name="Tiago Francisco Duarte Afonso" userId="fd2fe617-422d-40e4-9147-20ebf885e22f" providerId="ADAL" clId="{3C4596E2-1211-4168-A029-F79B1ED45623}" dt="2022-07-20T20:53:38.995" v="3894" actId="164"/>
          <ac:picMkLst>
            <pc:docMk/>
            <pc:sldMk cId="2175375950" sldId="294"/>
            <ac:picMk id="10" creationId="{043FC9F1-2532-4779-A64F-B586F93CD936}"/>
          </ac:picMkLst>
        </pc:picChg>
      </pc:sldChg>
      <pc:sldChg chg="del">
        <pc:chgData name="Tiago Francisco Duarte Afonso" userId="fd2fe617-422d-40e4-9147-20ebf885e22f" providerId="ADAL" clId="{3C4596E2-1211-4168-A029-F79B1ED45623}" dt="2022-07-20T21:00:55.133" v="4112" actId="47"/>
        <pc:sldMkLst>
          <pc:docMk/>
          <pc:sldMk cId="4049843235" sldId="295"/>
        </pc:sldMkLst>
      </pc:sldChg>
      <pc:sldChg chg="addSp modSp del">
        <pc:chgData name="Tiago Francisco Duarte Afonso" userId="fd2fe617-422d-40e4-9147-20ebf885e22f" providerId="ADAL" clId="{3C4596E2-1211-4168-A029-F79B1ED45623}" dt="2022-07-20T21:00:55.133" v="4112" actId="47"/>
        <pc:sldMkLst>
          <pc:docMk/>
          <pc:sldMk cId="2966612640" sldId="296"/>
        </pc:sldMkLst>
        <pc:spChg chg="mod">
          <ac:chgData name="Tiago Francisco Duarte Afonso" userId="fd2fe617-422d-40e4-9147-20ebf885e22f" providerId="ADAL" clId="{3C4596E2-1211-4168-A029-F79B1ED45623}" dt="2022-07-20T20:59:57.254" v="4041" actId="164"/>
          <ac:spMkLst>
            <pc:docMk/>
            <pc:sldMk cId="2966612640" sldId="296"/>
            <ac:spMk id="13" creationId="{377D83A9-F320-4F30-80CA-BA64C91539FF}"/>
          </ac:spMkLst>
        </pc:spChg>
        <pc:grpChg chg="add mod">
          <ac:chgData name="Tiago Francisco Duarte Afonso" userId="fd2fe617-422d-40e4-9147-20ebf885e22f" providerId="ADAL" clId="{3C4596E2-1211-4168-A029-F79B1ED45623}" dt="2022-07-20T20:59:57.254" v="4041" actId="164"/>
          <ac:grpSpMkLst>
            <pc:docMk/>
            <pc:sldMk cId="2966612640" sldId="296"/>
            <ac:grpSpMk id="4" creationId="{5831AA78-4DFE-B02F-2F65-565E833FB4EF}"/>
          </ac:grpSpMkLst>
        </pc:grpChg>
        <pc:picChg chg="mod">
          <ac:chgData name="Tiago Francisco Duarte Afonso" userId="fd2fe617-422d-40e4-9147-20ebf885e22f" providerId="ADAL" clId="{3C4596E2-1211-4168-A029-F79B1ED45623}" dt="2022-07-20T20:59:57.254" v="4041" actId="164"/>
          <ac:picMkLst>
            <pc:docMk/>
            <pc:sldMk cId="2966612640" sldId="296"/>
            <ac:picMk id="8" creationId="{247FD7EE-9E9D-48E4-ADD6-B528E60FCF82}"/>
          </ac:picMkLst>
        </pc:picChg>
      </pc:sldChg>
      <pc:sldChg chg="del">
        <pc:chgData name="Tiago Francisco Duarte Afonso" userId="fd2fe617-422d-40e4-9147-20ebf885e22f" providerId="ADAL" clId="{3C4596E2-1211-4168-A029-F79B1ED45623}" dt="2022-07-20T21:00:55.133" v="4112" actId="47"/>
        <pc:sldMkLst>
          <pc:docMk/>
          <pc:sldMk cId="2148619887" sldId="297"/>
        </pc:sldMkLst>
      </pc:sldChg>
      <pc:sldChg chg="del">
        <pc:chgData name="Tiago Francisco Duarte Afonso" userId="fd2fe617-422d-40e4-9147-20ebf885e22f" providerId="ADAL" clId="{3C4596E2-1211-4168-A029-F79B1ED45623}" dt="2022-07-20T15:56:50.372" v="1376" actId="47"/>
        <pc:sldMkLst>
          <pc:docMk/>
          <pc:sldMk cId="1731693533" sldId="301"/>
        </pc:sldMkLst>
      </pc:sldChg>
      <pc:sldChg chg="modNotesTx">
        <pc:chgData name="Tiago Francisco Duarte Afonso" userId="fd2fe617-422d-40e4-9147-20ebf885e22f" providerId="ADAL" clId="{3C4596E2-1211-4168-A029-F79B1ED45623}" dt="2022-07-26T21:17:41.204" v="4128"/>
        <pc:sldMkLst>
          <pc:docMk/>
          <pc:sldMk cId="1694663074" sldId="302"/>
        </pc:sldMkLst>
      </pc:sldChg>
      <pc:sldChg chg="del">
        <pc:chgData name="Tiago Francisco Duarte Afonso" userId="fd2fe617-422d-40e4-9147-20ebf885e22f" providerId="ADAL" clId="{3C4596E2-1211-4168-A029-F79B1ED45623}" dt="2022-07-20T15:56:21.555" v="1371" actId="2696"/>
        <pc:sldMkLst>
          <pc:docMk/>
          <pc:sldMk cId="4004007122" sldId="303"/>
        </pc:sldMkLst>
      </pc:sldChg>
      <pc:sldChg chg="del">
        <pc:chgData name="Tiago Francisco Duarte Afonso" userId="fd2fe617-422d-40e4-9147-20ebf885e22f" providerId="ADAL" clId="{3C4596E2-1211-4168-A029-F79B1ED45623}" dt="2022-07-20T15:56:21.555" v="1371" actId="2696"/>
        <pc:sldMkLst>
          <pc:docMk/>
          <pc:sldMk cId="4262369011" sldId="304"/>
        </pc:sldMkLst>
      </pc:sldChg>
      <pc:sldChg chg="modSp mod modNotesTx">
        <pc:chgData name="Tiago Francisco Duarte Afonso" userId="fd2fe617-422d-40e4-9147-20ebf885e22f" providerId="ADAL" clId="{3C4596E2-1211-4168-A029-F79B1ED45623}" dt="2022-07-26T21:17:48.877" v="4129"/>
        <pc:sldMkLst>
          <pc:docMk/>
          <pc:sldMk cId="4149102992" sldId="305"/>
        </pc:sldMkLst>
        <pc:spChg chg="mod">
          <ac:chgData name="Tiago Francisco Duarte Afonso" userId="fd2fe617-422d-40e4-9147-20ebf885e22f" providerId="ADAL" clId="{3C4596E2-1211-4168-A029-F79B1ED45623}" dt="2022-07-20T18:20:56.018" v="2274" actId="20577"/>
          <ac:spMkLst>
            <pc:docMk/>
            <pc:sldMk cId="4149102992" sldId="305"/>
            <ac:spMk id="3" creationId="{00000000-0000-0000-0000-000000000000}"/>
          </ac:spMkLst>
        </pc:spChg>
      </pc:sldChg>
      <pc:sldChg chg="del">
        <pc:chgData name="Tiago Francisco Duarte Afonso" userId="fd2fe617-422d-40e4-9147-20ebf885e22f" providerId="ADAL" clId="{3C4596E2-1211-4168-A029-F79B1ED45623}" dt="2022-07-20T15:56:21.555" v="1371" actId="2696"/>
        <pc:sldMkLst>
          <pc:docMk/>
          <pc:sldMk cId="1716231576" sldId="308"/>
        </pc:sldMkLst>
      </pc:sldChg>
      <pc:sldChg chg="del">
        <pc:chgData name="Tiago Francisco Duarte Afonso" userId="fd2fe617-422d-40e4-9147-20ebf885e22f" providerId="ADAL" clId="{3C4596E2-1211-4168-A029-F79B1ED45623}" dt="2022-07-20T15:56:21.555" v="1371" actId="2696"/>
        <pc:sldMkLst>
          <pc:docMk/>
          <pc:sldMk cId="813284544" sldId="309"/>
        </pc:sldMkLst>
      </pc:sldChg>
      <pc:sldChg chg="del">
        <pc:chgData name="Tiago Francisco Duarte Afonso" userId="fd2fe617-422d-40e4-9147-20ebf885e22f" providerId="ADAL" clId="{3C4596E2-1211-4168-A029-F79B1ED45623}" dt="2022-07-20T15:56:21.555" v="1371" actId="2696"/>
        <pc:sldMkLst>
          <pc:docMk/>
          <pc:sldMk cId="3676650608" sldId="310"/>
        </pc:sldMkLst>
      </pc:sldChg>
      <pc:sldChg chg="modSp mod modNotesTx">
        <pc:chgData name="Tiago Francisco Duarte Afonso" userId="fd2fe617-422d-40e4-9147-20ebf885e22f" providerId="ADAL" clId="{3C4596E2-1211-4168-A029-F79B1ED45623}" dt="2022-07-26T21:19:40.238" v="4146"/>
        <pc:sldMkLst>
          <pc:docMk/>
          <pc:sldMk cId="1258278743" sldId="311"/>
        </pc:sldMkLst>
        <pc:spChg chg="mod">
          <ac:chgData name="Tiago Francisco Duarte Afonso" userId="fd2fe617-422d-40e4-9147-20ebf885e22f" providerId="ADAL" clId="{3C4596E2-1211-4168-A029-F79B1ED45623}" dt="2022-07-20T16:22:34.102" v="1827" actId="20577"/>
          <ac:spMkLst>
            <pc:docMk/>
            <pc:sldMk cId="1258278743" sldId="311"/>
            <ac:spMk id="3" creationId="{00000000-0000-0000-0000-000000000000}"/>
          </ac:spMkLst>
        </pc:spChg>
      </pc:sldChg>
      <pc:sldChg chg="modNotesTx">
        <pc:chgData name="Tiago Francisco Duarte Afonso" userId="fd2fe617-422d-40e4-9147-20ebf885e22f" providerId="ADAL" clId="{3C4596E2-1211-4168-A029-F79B1ED45623}" dt="2022-07-26T21:20:27.827" v="4400" actId="20577"/>
        <pc:sldMkLst>
          <pc:docMk/>
          <pc:sldMk cId="4081194496" sldId="312"/>
        </pc:sldMkLst>
      </pc:sldChg>
      <pc:sldChg chg="del">
        <pc:chgData name="Tiago Francisco Duarte Afonso" userId="fd2fe617-422d-40e4-9147-20ebf885e22f" providerId="ADAL" clId="{3C4596E2-1211-4168-A029-F79B1ED45623}" dt="2022-07-20T15:56:21.555" v="1371" actId="2696"/>
        <pc:sldMkLst>
          <pc:docMk/>
          <pc:sldMk cId="2450212950" sldId="313"/>
        </pc:sldMkLst>
      </pc:sldChg>
      <pc:sldChg chg="modNotesTx">
        <pc:chgData name="Tiago Francisco Duarte Afonso" userId="fd2fe617-422d-40e4-9147-20ebf885e22f" providerId="ADAL" clId="{3C4596E2-1211-4168-A029-F79B1ED45623}" dt="2022-07-26T21:17:36.808" v="4127"/>
        <pc:sldMkLst>
          <pc:docMk/>
          <pc:sldMk cId="4271751356" sldId="314"/>
        </pc:sldMkLst>
      </pc:sldChg>
      <pc:sldChg chg="del">
        <pc:chgData name="Tiago Francisco Duarte Afonso" userId="fd2fe617-422d-40e4-9147-20ebf885e22f" providerId="ADAL" clId="{3C4596E2-1211-4168-A029-F79B1ED45623}" dt="2022-07-20T15:56:21.555" v="1371" actId="2696"/>
        <pc:sldMkLst>
          <pc:docMk/>
          <pc:sldMk cId="422330974" sldId="317"/>
        </pc:sldMkLst>
      </pc:sldChg>
      <pc:sldChg chg="del">
        <pc:chgData name="Tiago Francisco Duarte Afonso" userId="fd2fe617-422d-40e4-9147-20ebf885e22f" providerId="ADAL" clId="{3C4596E2-1211-4168-A029-F79B1ED45623}" dt="2022-07-20T15:56:21.555" v="1371" actId="2696"/>
        <pc:sldMkLst>
          <pc:docMk/>
          <pc:sldMk cId="3324302104" sldId="318"/>
        </pc:sldMkLst>
      </pc:sldChg>
      <pc:sldChg chg="del">
        <pc:chgData name="Tiago Francisco Duarte Afonso" userId="fd2fe617-422d-40e4-9147-20ebf885e22f" providerId="ADAL" clId="{3C4596E2-1211-4168-A029-F79B1ED45623}" dt="2022-07-20T15:56:21.555" v="1371" actId="2696"/>
        <pc:sldMkLst>
          <pc:docMk/>
          <pc:sldMk cId="1352068873" sldId="319"/>
        </pc:sldMkLst>
      </pc:sldChg>
      <pc:sldChg chg="modSp add mod modNotesTx">
        <pc:chgData name="Tiago Francisco Duarte Afonso" userId="fd2fe617-422d-40e4-9147-20ebf885e22f" providerId="ADAL" clId="{3C4596E2-1211-4168-A029-F79B1ED45623}" dt="2022-07-26T21:16:17.448" v="4116"/>
        <pc:sldMkLst>
          <pc:docMk/>
          <pc:sldMk cId="534759256" sldId="320"/>
        </pc:sldMkLst>
        <pc:spChg chg="mod">
          <ac:chgData name="Tiago Francisco Duarte Afonso" userId="fd2fe617-422d-40e4-9147-20ebf885e22f" providerId="ADAL" clId="{3C4596E2-1211-4168-A029-F79B1ED45623}" dt="2022-07-17T16:03:41.693" v="356" actId="20577"/>
          <ac:spMkLst>
            <pc:docMk/>
            <pc:sldMk cId="534759256" sldId="320"/>
            <ac:spMk id="2" creationId="{00000000-0000-0000-0000-000000000000}"/>
          </ac:spMkLst>
        </pc:spChg>
        <pc:spChg chg="mod">
          <ac:chgData name="Tiago Francisco Duarte Afonso" userId="fd2fe617-422d-40e4-9147-20ebf885e22f" providerId="ADAL" clId="{3C4596E2-1211-4168-A029-F79B1ED45623}" dt="2022-07-17T16:06:13.843" v="804" actId="20577"/>
          <ac:spMkLst>
            <pc:docMk/>
            <pc:sldMk cId="534759256" sldId="320"/>
            <ac:spMk id="3" creationId="{00000000-0000-0000-0000-000000000000}"/>
          </ac:spMkLst>
        </pc:spChg>
      </pc:sldChg>
      <pc:sldChg chg="modNotesTx">
        <pc:chgData name="Tiago Francisco Duarte Afonso" userId="fd2fe617-422d-40e4-9147-20ebf885e22f" providerId="ADAL" clId="{3C4596E2-1211-4168-A029-F79B1ED45623}" dt="2022-07-26T21:17:55.598" v="4130"/>
        <pc:sldMkLst>
          <pc:docMk/>
          <pc:sldMk cId="1995899998" sldId="321"/>
        </pc:sldMkLst>
      </pc:sldChg>
      <pc:sldChg chg="modSp mod modNotesTx">
        <pc:chgData name="Tiago Francisco Duarte Afonso" userId="fd2fe617-422d-40e4-9147-20ebf885e22f" providerId="ADAL" clId="{3C4596E2-1211-4168-A029-F79B1ED45623}" dt="2022-07-26T21:18:12.235" v="4132" actId="20577"/>
        <pc:sldMkLst>
          <pc:docMk/>
          <pc:sldMk cId="1790259541" sldId="322"/>
        </pc:sldMkLst>
        <pc:graphicFrameChg chg="modGraphic">
          <ac:chgData name="Tiago Francisco Duarte Afonso" userId="fd2fe617-422d-40e4-9147-20ebf885e22f" providerId="ADAL" clId="{3C4596E2-1211-4168-A029-F79B1ED45623}" dt="2022-07-20T15:22:12.409" v="840" actId="207"/>
          <ac:graphicFrameMkLst>
            <pc:docMk/>
            <pc:sldMk cId="1790259541" sldId="322"/>
            <ac:graphicFrameMk id="4" creationId="{03964519-8F27-880E-8ED5-E5F3C4236293}"/>
          </ac:graphicFrameMkLst>
        </pc:graphicFrameChg>
      </pc:sldChg>
      <pc:sldChg chg="modSp mod modNotesTx">
        <pc:chgData name="Tiago Francisco Duarte Afonso" userId="fd2fe617-422d-40e4-9147-20ebf885e22f" providerId="ADAL" clId="{3C4596E2-1211-4168-A029-F79B1ED45623}" dt="2022-07-26T21:18:25.416" v="4133"/>
        <pc:sldMkLst>
          <pc:docMk/>
          <pc:sldMk cId="3123216759" sldId="323"/>
        </pc:sldMkLst>
        <pc:spChg chg="mod">
          <ac:chgData name="Tiago Francisco Duarte Afonso" userId="fd2fe617-422d-40e4-9147-20ebf885e22f" providerId="ADAL" clId="{3C4596E2-1211-4168-A029-F79B1ED45623}" dt="2022-07-20T15:22:26.461" v="841" actId="207"/>
          <ac:spMkLst>
            <pc:docMk/>
            <pc:sldMk cId="3123216759" sldId="323"/>
            <ac:spMk id="3" creationId="{00000000-0000-0000-0000-000000000000}"/>
          </ac:spMkLst>
        </pc:spChg>
      </pc:sldChg>
      <pc:sldChg chg="modSp mod modNotesTx">
        <pc:chgData name="Tiago Francisco Duarte Afonso" userId="fd2fe617-422d-40e4-9147-20ebf885e22f" providerId="ADAL" clId="{3C4596E2-1211-4168-A029-F79B1ED45623}" dt="2022-07-26T21:18:29.398" v="4134"/>
        <pc:sldMkLst>
          <pc:docMk/>
          <pc:sldMk cId="695174333" sldId="324"/>
        </pc:sldMkLst>
        <pc:spChg chg="mod">
          <ac:chgData name="Tiago Francisco Duarte Afonso" userId="fd2fe617-422d-40e4-9147-20ebf885e22f" providerId="ADAL" clId="{3C4596E2-1211-4168-A029-F79B1ED45623}" dt="2022-07-20T15:22:50.457" v="844" actId="113"/>
          <ac:spMkLst>
            <pc:docMk/>
            <pc:sldMk cId="695174333" sldId="324"/>
            <ac:spMk id="3" creationId="{00000000-0000-0000-0000-000000000000}"/>
          </ac:spMkLst>
        </pc:spChg>
      </pc:sldChg>
      <pc:sldChg chg="addSp delSp modSp mod modNotesTx">
        <pc:chgData name="Tiago Francisco Duarte Afonso" userId="fd2fe617-422d-40e4-9147-20ebf885e22f" providerId="ADAL" clId="{3C4596E2-1211-4168-A029-F79B1ED45623}" dt="2022-07-26T21:18:33.639" v="4135"/>
        <pc:sldMkLst>
          <pc:docMk/>
          <pc:sldMk cId="787427573" sldId="325"/>
        </pc:sldMkLst>
        <pc:spChg chg="del mod">
          <ac:chgData name="Tiago Francisco Duarte Afonso" userId="fd2fe617-422d-40e4-9147-20ebf885e22f" providerId="ADAL" clId="{3C4596E2-1211-4168-A029-F79B1ED45623}" dt="2022-07-20T15:23:59.387" v="846" actId="22"/>
          <ac:spMkLst>
            <pc:docMk/>
            <pc:sldMk cId="787427573" sldId="325"/>
            <ac:spMk id="3" creationId="{00000000-0000-0000-0000-000000000000}"/>
          </ac:spMkLst>
        </pc:spChg>
        <pc:spChg chg="add mod ord">
          <ac:chgData name="Tiago Francisco Duarte Afonso" userId="fd2fe617-422d-40e4-9147-20ebf885e22f" providerId="ADAL" clId="{3C4596E2-1211-4168-A029-F79B1ED45623}" dt="2022-07-20T15:24:58.738" v="858" actId="34135"/>
          <ac:spMkLst>
            <pc:docMk/>
            <pc:sldMk cId="787427573" sldId="325"/>
            <ac:spMk id="9" creationId="{BC912EAD-0BA6-D8D7-BCA7-DA4F769483E5}"/>
          </ac:spMkLst>
        </pc:spChg>
        <pc:spChg chg="add del mod">
          <ac:chgData name="Tiago Francisco Duarte Afonso" userId="fd2fe617-422d-40e4-9147-20ebf885e22f" providerId="ADAL" clId="{3C4596E2-1211-4168-A029-F79B1ED45623}" dt="2022-07-20T15:29:05.199" v="888"/>
          <ac:spMkLst>
            <pc:docMk/>
            <pc:sldMk cId="787427573" sldId="325"/>
            <ac:spMk id="10" creationId="{EE28E074-7BA9-FD6E-E786-8F1BCBE8BCED}"/>
          </ac:spMkLst>
        </pc:spChg>
        <pc:spChg chg="add mod">
          <ac:chgData name="Tiago Francisco Duarte Afonso" userId="fd2fe617-422d-40e4-9147-20ebf885e22f" providerId="ADAL" clId="{3C4596E2-1211-4168-A029-F79B1ED45623}" dt="2022-07-20T15:36:03.845" v="1173" actId="1076"/>
          <ac:spMkLst>
            <pc:docMk/>
            <pc:sldMk cId="787427573" sldId="325"/>
            <ac:spMk id="11" creationId="{B34E31AD-98DE-D53E-B28B-FA553EBBF6E3}"/>
          </ac:spMkLst>
        </pc:spChg>
        <pc:picChg chg="add mod ord">
          <ac:chgData name="Tiago Francisco Duarte Afonso" userId="fd2fe617-422d-40e4-9147-20ebf885e22f" providerId="ADAL" clId="{3C4596E2-1211-4168-A029-F79B1ED45623}" dt="2022-07-20T15:28:41.392" v="865" actId="1076"/>
          <ac:picMkLst>
            <pc:docMk/>
            <pc:sldMk cId="787427573" sldId="325"/>
            <ac:picMk id="8" creationId="{8D15142A-A307-EA6D-1A32-9B0325319E8D}"/>
          </ac:picMkLst>
        </pc:picChg>
      </pc:sldChg>
      <pc:sldChg chg="addSp delSp modSp add mod modNotesTx">
        <pc:chgData name="Tiago Francisco Duarte Afonso" userId="fd2fe617-422d-40e4-9147-20ebf885e22f" providerId="ADAL" clId="{3C4596E2-1211-4168-A029-F79B1ED45623}" dt="2022-07-26T21:18:42.345" v="4136"/>
        <pc:sldMkLst>
          <pc:docMk/>
          <pc:sldMk cId="1317069768" sldId="326"/>
        </pc:sldMkLst>
        <pc:spChg chg="mod">
          <ac:chgData name="Tiago Francisco Duarte Afonso" userId="fd2fe617-422d-40e4-9147-20ebf885e22f" providerId="ADAL" clId="{3C4596E2-1211-4168-A029-F79B1ED45623}" dt="2022-07-20T15:32:01.295" v="1095" actId="20577"/>
          <ac:spMkLst>
            <pc:docMk/>
            <pc:sldMk cId="1317069768" sldId="326"/>
            <ac:spMk id="2" creationId="{00000000-0000-0000-0000-000000000000}"/>
          </ac:spMkLst>
        </pc:spChg>
        <pc:spChg chg="add del mod">
          <ac:chgData name="Tiago Francisco Duarte Afonso" userId="fd2fe617-422d-40e4-9147-20ebf885e22f" providerId="ADAL" clId="{3C4596E2-1211-4168-A029-F79B1ED45623}" dt="2022-07-20T15:31:45.090" v="1090" actId="478"/>
          <ac:spMkLst>
            <pc:docMk/>
            <pc:sldMk cId="1317069768" sldId="326"/>
            <ac:spMk id="4" creationId="{36170B31-93D6-B53C-F025-84F1BC946EF2}"/>
          </ac:spMkLst>
        </pc:spChg>
        <pc:spChg chg="mod">
          <ac:chgData name="Tiago Francisco Duarte Afonso" userId="fd2fe617-422d-40e4-9147-20ebf885e22f" providerId="ADAL" clId="{3C4596E2-1211-4168-A029-F79B1ED45623}" dt="2022-07-20T15:35:55.253" v="1172" actId="1076"/>
          <ac:spMkLst>
            <pc:docMk/>
            <pc:sldMk cId="1317069768" sldId="326"/>
            <ac:spMk id="11" creationId="{B34E31AD-98DE-D53E-B28B-FA553EBBF6E3}"/>
          </ac:spMkLst>
        </pc:spChg>
        <pc:spChg chg="add mod ord">
          <ac:chgData name="Tiago Francisco Duarte Afonso" userId="fd2fe617-422d-40e4-9147-20ebf885e22f" providerId="ADAL" clId="{3C4596E2-1211-4168-A029-F79B1ED45623}" dt="2022-07-20T15:42:48.096" v="1341" actId="207"/>
          <ac:spMkLst>
            <pc:docMk/>
            <pc:sldMk cId="1317069768" sldId="326"/>
            <ac:spMk id="13" creationId="{C23AFEA6-0EB8-7DB7-AE45-61C3733F6EBC}"/>
          </ac:spMkLst>
        </pc:spChg>
        <pc:picChg chg="add del mod">
          <ac:chgData name="Tiago Francisco Duarte Afonso" userId="fd2fe617-422d-40e4-9147-20ebf885e22f" providerId="ADAL" clId="{3C4596E2-1211-4168-A029-F79B1ED45623}" dt="2022-07-20T15:31:55.051" v="1094" actId="14100"/>
          <ac:picMkLst>
            <pc:docMk/>
            <pc:sldMk cId="1317069768" sldId="326"/>
            <ac:picMk id="8" creationId="{8D15142A-A307-EA6D-1A32-9B0325319E8D}"/>
          </ac:picMkLst>
        </pc:picChg>
        <pc:picChg chg="add del mod">
          <ac:chgData name="Tiago Francisco Duarte Afonso" userId="fd2fe617-422d-40e4-9147-20ebf885e22f" providerId="ADAL" clId="{3C4596E2-1211-4168-A029-F79B1ED45623}" dt="2022-07-20T15:31:44.675" v="1089" actId="22"/>
          <ac:picMkLst>
            <pc:docMk/>
            <pc:sldMk cId="1317069768" sldId="326"/>
            <ac:picMk id="12" creationId="{CD6013C9-1539-A381-7D0F-162A366C4B1B}"/>
          </ac:picMkLst>
        </pc:picChg>
      </pc:sldChg>
      <pc:sldChg chg="addSp delSp modSp add mod modNotesTx">
        <pc:chgData name="Tiago Francisco Duarte Afonso" userId="fd2fe617-422d-40e4-9147-20ebf885e22f" providerId="ADAL" clId="{3C4596E2-1211-4168-A029-F79B1ED45623}" dt="2022-07-26T21:18:47.079" v="4137"/>
        <pc:sldMkLst>
          <pc:docMk/>
          <pc:sldMk cId="2880721500" sldId="327"/>
        </pc:sldMkLst>
        <pc:spChg chg="mod">
          <ac:chgData name="Tiago Francisco Duarte Afonso" userId="fd2fe617-422d-40e4-9147-20ebf885e22f" providerId="ADAL" clId="{3C4596E2-1211-4168-A029-F79B1ED45623}" dt="2022-07-20T15:33:58.210" v="1162" actId="20577"/>
          <ac:spMkLst>
            <pc:docMk/>
            <pc:sldMk cId="2880721500" sldId="327"/>
            <ac:spMk id="2" creationId="{00000000-0000-0000-0000-000000000000}"/>
          </ac:spMkLst>
        </pc:spChg>
        <pc:spChg chg="add del mod">
          <ac:chgData name="Tiago Francisco Duarte Afonso" userId="fd2fe617-422d-40e4-9147-20ebf885e22f" providerId="ADAL" clId="{3C4596E2-1211-4168-A029-F79B1ED45623}" dt="2022-07-20T15:34:35.571" v="1164" actId="22"/>
          <ac:spMkLst>
            <pc:docMk/>
            <pc:sldMk cId="2880721500" sldId="327"/>
            <ac:spMk id="4" creationId="{C3AD92B5-4F62-633A-09DE-DE2D53E5DCFD}"/>
          </ac:spMkLst>
        </pc:spChg>
        <pc:spChg chg="mod">
          <ac:chgData name="Tiago Francisco Duarte Afonso" userId="fd2fe617-422d-40e4-9147-20ebf885e22f" providerId="ADAL" clId="{3C4596E2-1211-4168-A029-F79B1ED45623}" dt="2022-07-20T15:36:14.069" v="1174" actId="1076"/>
          <ac:spMkLst>
            <pc:docMk/>
            <pc:sldMk cId="2880721500" sldId="327"/>
            <ac:spMk id="11" creationId="{B34E31AD-98DE-D53E-B28B-FA553EBBF6E3}"/>
          </ac:spMkLst>
        </pc:spChg>
        <pc:spChg chg="add mod">
          <ac:chgData name="Tiago Francisco Duarte Afonso" userId="fd2fe617-422d-40e4-9147-20ebf885e22f" providerId="ADAL" clId="{3C4596E2-1211-4168-A029-F79B1ED45623}" dt="2022-07-20T15:38:31.972" v="1319" actId="20577"/>
          <ac:spMkLst>
            <pc:docMk/>
            <pc:sldMk cId="2880721500" sldId="327"/>
            <ac:spMk id="13" creationId="{2E213F50-840B-CDCB-F58A-DD3C1ACCD3E3}"/>
          </ac:spMkLst>
        </pc:spChg>
        <pc:spChg chg="add mod">
          <ac:chgData name="Tiago Francisco Duarte Afonso" userId="fd2fe617-422d-40e4-9147-20ebf885e22f" providerId="ADAL" clId="{3C4596E2-1211-4168-A029-F79B1ED45623}" dt="2022-07-20T15:38:37.607" v="1322" actId="255"/>
          <ac:spMkLst>
            <pc:docMk/>
            <pc:sldMk cId="2880721500" sldId="327"/>
            <ac:spMk id="15" creationId="{3A73CA78-9CAC-286D-6A2A-1D0D309A53CF}"/>
          </ac:spMkLst>
        </pc:spChg>
        <pc:spChg chg="add mod">
          <ac:chgData name="Tiago Francisco Duarte Afonso" userId="fd2fe617-422d-40e4-9147-20ebf885e22f" providerId="ADAL" clId="{3C4596E2-1211-4168-A029-F79B1ED45623}" dt="2022-07-20T15:38:08.863" v="1286" actId="1076"/>
          <ac:spMkLst>
            <pc:docMk/>
            <pc:sldMk cId="2880721500" sldId="327"/>
            <ac:spMk id="17" creationId="{A255B7F1-6A37-D6AB-C60D-FE3A02D9916E}"/>
          </ac:spMkLst>
        </pc:spChg>
        <pc:picChg chg="del">
          <ac:chgData name="Tiago Francisco Duarte Afonso" userId="fd2fe617-422d-40e4-9147-20ebf885e22f" providerId="ADAL" clId="{3C4596E2-1211-4168-A029-F79B1ED45623}" dt="2022-07-20T15:34:19.439" v="1163" actId="478"/>
          <ac:picMkLst>
            <pc:docMk/>
            <pc:sldMk cId="2880721500" sldId="327"/>
            <ac:picMk id="8" creationId="{8D15142A-A307-EA6D-1A32-9B0325319E8D}"/>
          </ac:picMkLst>
        </pc:picChg>
        <pc:picChg chg="add mod ord">
          <ac:chgData name="Tiago Francisco Duarte Afonso" userId="fd2fe617-422d-40e4-9147-20ebf885e22f" providerId="ADAL" clId="{3C4596E2-1211-4168-A029-F79B1ED45623}" dt="2022-07-20T15:39:09.055" v="1330"/>
          <ac:picMkLst>
            <pc:docMk/>
            <pc:sldMk cId="2880721500" sldId="327"/>
            <ac:picMk id="12" creationId="{312BA274-DFB5-3A8A-898F-0209F7A4ED79}"/>
          </ac:picMkLst>
        </pc:picChg>
      </pc:sldChg>
      <pc:sldChg chg="addSp delSp modSp add mod ord modNotesTx">
        <pc:chgData name="Tiago Francisco Duarte Afonso" userId="fd2fe617-422d-40e4-9147-20ebf885e22f" providerId="ADAL" clId="{3C4596E2-1211-4168-A029-F79B1ED45623}" dt="2022-07-26T21:18:51.655" v="4138"/>
        <pc:sldMkLst>
          <pc:docMk/>
          <pc:sldMk cId="2315177914" sldId="328"/>
        </pc:sldMkLst>
        <pc:spChg chg="mod">
          <ac:chgData name="Tiago Francisco Duarte Afonso" userId="fd2fe617-422d-40e4-9147-20ebf885e22f" providerId="ADAL" clId="{3C4596E2-1211-4168-A029-F79B1ED45623}" dt="2022-07-20T15:51:03.508" v="1363" actId="14100"/>
          <ac:spMkLst>
            <pc:docMk/>
            <pc:sldMk cId="2315177914" sldId="328"/>
            <ac:spMk id="2" creationId="{00000000-0000-0000-0000-000000000000}"/>
          </ac:spMkLst>
        </pc:spChg>
        <pc:spChg chg="del">
          <ac:chgData name="Tiago Francisco Duarte Afonso" userId="fd2fe617-422d-40e4-9147-20ebf885e22f" providerId="ADAL" clId="{3C4596E2-1211-4168-A029-F79B1ED45623}" dt="2022-07-20T15:53:06.510" v="1364" actId="478"/>
          <ac:spMkLst>
            <pc:docMk/>
            <pc:sldMk cId="2315177914" sldId="328"/>
            <ac:spMk id="3" creationId="{00000000-0000-0000-0000-000000000000}"/>
          </ac:spMkLst>
        </pc:spChg>
        <pc:spChg chg="add del mod">
          <ac:chgData name="Tiago Francisco Duarte Afonso" userId="fd2fe617-422d-40e4-9147-20ebf885e22f" providerId="ADAL" clId="{3C4596E2-1211-4168-A029-F79B1ED45623}" dt="2022-07-20T15:53:08.017" v="1365" actId="22"/>
          <ac:spMkLst>
            <pc:docMk/>
            <pc:sldMk cId="2315177914" sldId="328"/>
            <ac:spMk id="8" creationId="{78010F58-D4E7-F82B-6077-938C709FDD45}"/>
          </ac:spMkLst>
        </pc:spChg>
        <pc:spChg chg="add mod">
          <ac:chgData name="Tiago Francisco Duarte Afonso" userId="fd2fe617-422d-40e4-9147-20ebf885e22f" providerId="ADAL" clId="{3C4596E2-1211-4168-A029-F79B1ED45623}" dt="2022-07-20T15:53:45.217" v="1370" actId="34135"/>
          <ac:spMkLst>
            <pc:docMk/>
            <pc:sldMk cId="2315177914" sldId="328"/>
            <ac:spMk id="11" creationId="{9FB6B82F-3CAF-1AEE-8E9A-8871900EDEA3}"/>
          </ac:spMkLst>
        </pc:spChg>
        <pc:picChg chg="add mod ord">
          <ac:chgData name="Tiago Francisco Duarte Afonso" userId="fd2fe617-422d-40e4-9147-20ebf885e22f" providerId="ADAL" clId="{3C4596E2-1211-4168-A029-F79B1ED45623}" dt="2022-07-20T15:53:45.217" v="1370" actId="34135"/>
          <ac:picMkLst>
            <pc:docMk/>
            <pc:sldMk cId="2315177914" sldId="328"/>
            <ac:picMk id="10" creationId="{6D3436C9-C064-AEC8-7865-093885B09D2B}"/>
          </ac:picMkLst>
        </pc:picChg>
      </pc:sldChg>
      <pc:sldChg chg="addSp modSp add mod ord modNotesTx">
        <pc:chgData name="Tiago Francisco Duarte Afonso" userId="fd2fe617-422d-40e4-9147-20ebf885e22f" providerId="ADAL" clId="{3C4596E2-1211-4168-A029-F79B1ED45623}" dt="2022-07-26T21:19:00.129" v="4139"/>
        <pc:sldMkLst>
          <pc:docMk/>
          <pc:sldMk cId="3340459071" sldId="329"/>
        </pc:sldMkLst>
        <pc:spChg chg="mod">
          <ac:chgData name="Tiago Francisco Duarte Afonso" userId="fd2fe617-422d-40e4-9147-20ebf885e22f" providerId="ADAL" clId="{3C4596E2-1211-4168-A029-F79B1ED45623}" dt="2022-07-20T18:20:20.422" v="2237" actId="403"/>
          <ac:spMkLst>
            <pc:docMk/>
            <pc:sldMk cId="3340459071" sldId="329"/>
            <ac:spMk id="2" creationId="{00000000-0000-0000-0000-000000000000}"/>
          </ac:spMkLst>
        </pc:spChg>
        <pc:spChg chg="mod">
          <ac:chgData name="Tiago Francisco Duarte Afonso" userId="fd2fe617-422d-40e4-9147-20ebf885e22f" providerId="ADAL" clId="{3C4596E2-1211-4168-A029-F79B1ED45623}" dt="2022-07-20T18:27:52.066" v="2581" actId="20577"/>
          <ac:spMkLst>
            <pc:docMk/>
            <pc:sldMk cId="3340459071" sldId="329"/>
            <ac:spMk id="3" creationId="{00000000-0000-0000-0000-000000000000}"/>
          </ac:spMkLst>
        </pc:spChg>
        <pc:picChg chg="add mod modCrop">
          <ac:chgData name="Tiago Francisco Duarte Afonso" userId="fd2fe617-422d-40e4-9147-20ebf885e22f" providerId="ADAL" clId="{3C4596E2-1211-4168-A029-F79B1ED45623}" dt="2022-07-20T18:27:07.985" v="2513" actId="1076"/>
          <ac:picMkLst>
            <pc:docMk/>
            <pc:sldMk cId="3340459071" sldId="329"/>
            <ac:picMk id="8" creationId="{108221E1-AC03-7E5A-04DE-F6E0516FAB49}"/>
          </ac:picMkLst>
        </pc:picChg>
      </pc:sldChg>
      <pc:sldChg chg="modSp add mod modNotesTx">
        <pc:chgData name="Tiago Francisco Duarte Afonso" userId="fd2fe617-422d-40e4-9147-20ebf885e22f" providerId="ADAL" clId="{3C4596E2-1211-4168-A029-F79B1ED45623}" dt="2022-07-26T21:19:44.787" v="4147"/>
        <pc:sldMkLst>
          <pc:docMk/>
          <pc:sldMk cId="2960861709" sldId="330"/>
        </pc:sldMkLst>
        <pc:spChg chg="mod">
          <ac:chgData name="Tiago Francisco Duarte Afonso" userId="fd2fe617-422d-40e4-9147-20ebf885e22f" providerId="ADAL" clId="{3C4596E2-1211-4168-A029-F79B1ED45623}" dt="2022-07-20T16:22:48.916" v="1838" actId="20577"/>
          <ac:spMkLst>
            <pc:docMk/>
            <pc:sldMk cId="2960861709" sldId="330"/>
            <ac:spMk id="2" creationId="{00000000-0000-0000-0000-000000000000}"/>
          </ac:spMkLst>
        </pc:spChg>
        <pc:spChg chg="mod">
          <ac:chgData name="Tiago Francisco Duarte Afonso" userId="fd2fe617-422d-40e4-9147-20ebf885e22f" providerId="ADAL" clId="{3C4596E2-1211-4168-A029-F79B1ED45623}" dt="2022-07-20T16:27:43.980" v="2217" actId="20577"/>
          <ac:spMkLst>
            <pc:docMk/>
            <pc:sldMk cId="2960861709" sldId="330"/>
            <ac:spMk id="3" creationId="{00000000-0000-0000-0000-000000000000}"/>
          </ac:spMkLst>
        </pc:spChg>
      </pc:sldChg>
      <pc:sldChg chg="addSp delSp modSp add mod ord modNotesTx">
        <pc:chgData name="Tiago Francisco Duarte Afonso" userId="fd2fe617-422d-40e4-9147-20ebf885e22f" providerId="ADAL" clId="{3C4596E2-1211-4168-A029-F79B1ED45623}" dt="2022-07-26T21:19:05.582" v="4140"/>
        <pc:sldMkLst>
          <pc:docMk/>
          <pc:sldMk cId="1538291307" sldId="331"/>
        </pc:sldMkLst>
        <pc:spChg chg="mod">
          <ac:chgData name="Tiago Francisco Duarte Afonso" userId="fd2fe617-422d-40e4-9147-20ebf885e22f" providerId="ADAL" clId="{3C4596E2-1211-4168-A029-F79B1ED45623}" dt="2022-07-20T18:28:22.669" v="2600" actId="20577"/>
          <ac:spMkLst>
            <pc:docMk/>
            <pc:sldMk cId="1538291307" sldId="331"/>
            <ac:spMk id="2" creationId="{00000000-0000-0000-0000-000000000000}"/>
          </ac:spMkLst>
        </pc:spChg>
        <pc:spChg chg="del">
          <ac:chgData name="Tiago Francisco Duarte Afonso" userId="fd2fe617-422d-40e4-9147-20ebf885e22f" providerId="ADAL" clId="{3C4596E2-1211-4168-A029-F79B1ED45623}" dt="2022-07-20T18:28:25.841" v="2601" actId="478"/>
          <ac:spMkLst>
            <pc:docMk/>
            <pc:sldMk cId="1538291307" sldId="331"/>
            <ac:spMk id="3" creationId="{00000000-0000-0000-0000-000000000000}"/>
          </ac:spMkLst>
        </pc:spChg>
        <pc:spChg chg="add del mod">
          <ac:chgData name="Tiago Francisco Duarte Afonso" userId="fd2fe617-422d-40e4-9147-20ebf885e22f" providerId="ADAL" clId="{3C4596E2-1211-4168-A029-F79B1ED45623}" dt="2022-07-20T18:30:09.095" v="2606" actId="931"/>
          <ac:spMkLst>
            <pc:docMk/>
            <pc:sldMk cId="1538291307" sldId="331"/>
            <ac:spMk id="8" creationId="{16C6421D-4E2A-FF2A-75B9-3BD5DF0DCC93}"/>
          </ac:spMkLst>
        </pc:spChg>
        <pc:spChg chg="mod">
          <ac:chgData name="Tiago Francisco Duarte Afonso" userId="fd2fe617-422d-40e4-9147-20ebf885e22f" providerId="ADAL" clId="{3C4596E2-1211-4168-A029-F79B1ED45623}" dt="2022-07-20T18:30:53.043" v="2617" actId="27803"/>
          <ac:spMkLst>
            <pc:docMk/>
            <pc:sldMk cId="1538291307" sldId="331"/>
            <ac:spMk id="13" creationId="{4A62484A-2580-3FD4-3AA7-A77F49A0E920}"/>
          </ac:spMkLst>
        </pc:spChg>
        <pc:spChg chg="mod">
          <ac:chgData name="Tiago Francisco Duarte Afonso" userId="fd2fe617-422d-40e4-9147-20ebf885e22f" providerId="ADAL" clId="{3C4596E2-1211-4168-A029-F79B1ED45623}" dt="2022-07-20T18:30:53.043" v="2617" actId="27803"/>
          <ac:spMkLst>
            <pc:docMk/>
            <pc:sldMk cId="1538291307" sldId="331"/>
            <ac:spMk id="14" creationId="{EFF6C4B0-4B46-74F1-BD70-807CAA8A138E}"/>
          </ac:spMkLst>
        </pc:spChg>
        <pc:spChg chg="mod">
          <ac:chgData name="Tiago Francisco Duarte Afonso" userId="fd2fe617-422d-40e4-9147-20ebf885e22f" providerId="ADAL" clId="{3C4596E2-1211-4168-A029-F79B1ED45623}" dt="2022-07-20T18:30:53.043" v="2617" actId="27803"/>
          <ac:spMkLst>
            <pc:docMk/>
            <pc:sldMk cId="1538291307" sldId="331"/>
            <ac:spMk id="15" creationId="{F550F819-0359-C8DE-4AEA-01C8B3F89A84}"/>
          </ac:spMkLst>
        </pc:spChg>
        <pc:spChg chg="mod">
          <ac:chgData name="Tiago Francisco Duarte Afonso" userId="fd2fe617-422d-40e4-9147-20ebf885e22f" providerId="ADAL" clId="{3C4596E2-1211-4168-A029-F79B1ED45623}" dt="2022-07-20T18:30:53.043" v="2617" actId="27803"/>
          <ac:spMkLst>
            <pc:docMk/>
            <pc:sldMk cId="1538291307" sldId="331"/>
            <ac:spMk id="16" creationId="{1CF5FBC8-8071-ECBF-07A4-C38037912047}"/>
          </ac:spMkLst>
        </pc:spChg>
        <pc:spChg chg="mod">
          <ac:chgData name="Tiago Francisco Duarte Afonso" userId="fd2fe617-422d-40e4-9147-20ebf885e22f" providerId="ADAL" clId="{3C4596E2-1211-4168-A029-F79B1ED45623}" dt="2022-07-20T18:30:53.043" v="2617" actId="27803"/>
          <ac:spMkLst>
            <pc:docMk/>
            <pc:sldMk cId="1538291307" sldId="331"/>
            <ac:spMk id="17" creationId="{91C52007-CFF9-BA38-CBB0-4BB9BC7EBC51}"/>
          </ac:spMkLst>
        </pc:spChg>
        <pc:spChg chg="mod">
          <ac:chgData name="Tiago Francisco Duarte Afonso" userId="fd2fe617-422d-40e4-9147-20ebf885e22f" providerId="ADAL" clId="{3C4596E2-1211-4168-A029-F79B1ED45623}" dt="2022-07-20T18:30:53.043" v="2617" actId="27803"/>
          <ac:spMkLst>
            <pc:docMk/>
            <pc:sldMk cId="1538291307" sldId="331"/>
            <ac:spMk id="18" creationId="{49B353D5-04EF-111B-6777-FF4CDC2FB437}"/>
          </ac:spMkLst>
        </pc:spChg>
        <pc:spChg chg="mod">
          <ac:chgData name="Tiago Francisco Duarte Afonso" userId="fd2fe617-422d-40e4-9147-20ebf885e22f" providerId="ADAL" clId="{3C4596E2-1211-4168-A029-F79B1ED45623}" dt="2022-07-20T18:30:53.043" v="2617" actId="27803"/>
          <ac:spMkLst>
            <pc:docMk/>
            <pc:sldMk cId="1538291307" sldId="331"/>
            <ac:spMk id="19" creationId="{6D9E2AA8-1004-5DF3-A8FD-4284AA85497D}"/>
          </ac:spMkLst>
        </pc:spChg>
        <pc:spChg chg="mod">
          <ac:chgData name="Tiago Francisco Duarte Afonso" userId="fd2fe617-422d-40e4-9147-20ebf885e22f" providerId="ADAL" clId="{3C4596E2-1211-4168-A029-F79B1ED45623}" dt="2022-07-20T18:30:53.043" v="2617" actId="27803"/>
          <ac:spMkLst>
            <pc:docMk/>
            <pc:sldMk cId="1538291307" sldId="331"/>
            <ac:spMk id="20" creationId="{86E67C09-C241-C422-E09B-153FDB631EA0}"/>
          </ac:spMkLst>
        </pc:spChg>
        <pc:spChg chg="mod">
          <ac:chgData name="Tiago Francisco Duarte Afonso" userId="fd2fe617-422d-40e4-9147-20ebf885e22f" providerId="ADAL" clId="{3C4596E2-1211-4168-A029-F79B1ED45623}" dt="2022-07-20T18:30:53.043" v="2617" actId="27803"/>
          <ac:spMkLst>
            <pc:docMk/>
            <pc:sldMk cId="1538291307" sldId="331"/>
            <ac:spMk id="21" creationId="{E2009F76-8263-6990-9BEC-9ADE7A4250A4}"/>
          </ac:spMkLst>
        </pc:spChg>
        <pc:spChg chg="mod">
          <ac:chgData name="Tiago Francisco Duarte Afonso" userId="fd2fe617-422d-40e4-9147-20ebf885e22f" providerId="ADAL" clId="{3C4596E2-1211-4168-A029-F79B1ED45623}" dt="2022-07-20T18:30:53.043" v="2617" actId="27803"/>
          <ac:spMkLst>
            <pc:docMk/>
            <pc:sldMk cId="1538291307" sldId="331"/>
            <ac:spMk id="22" creationId="{FC101530-520A-57AA-C50E-493B1A917ED7}"/>
          </ac:spMkLst>
        </pc:spChg>
        <pc:spChg chg="mod">
          <ac:chgData name="Tiago Francisco Duarte Afonso" userId="fd2fe617-422d-40e4-9147-20ebf885e22f" providerId="ADAL" clId="{3C4596E2-1211-4168-A029-F79B1ED45623}" dt="2022-07-20T18:30:53.043" v="2617" actId="27803"/>
          <ac:spMkLst>
            <pc:docMk/>
            <pc:sldMk cId="1538291307" sldId="331"/>
            <ac:spMk id="23" creationId="{6A98139F-BB1A-3B38-5089-C9FFB04B090F}"/>
          </ac:spMkLst>
        </pc:spChg>
        <pc:spChg chg="mod">
          <ac:chgData name="Tiago Francisco Duarte Afonso" userId="fd2fe617-422d-40e4-9147-20ebf885e22f" providerId="ADAL" clId="{3C4596E2-1211-4168-A029-F79B1ED45623}" dt="2022-07-20T18:30:53.043" v="2617" actId="27803"/>
          <ac:spMkLst>
            <pc:docMk/>
            <pc:sldMk cId="1538291307" sldId="331"/>
            <ac:spMk id="24" creationId="{529D85EA-92EE-91CA-85D4-91B5D5746989}"/>
          </ac:spMkLst>
        </pc:spChg>
        <pc:spChg chg="mod">
          <ac:chgData name="Tiago Francisco Duarte Afonso" userId="fd2fe617-422d-40e4-9147-20ebf885e22f" providerId="ADAL" clId="{3C4596E2-1211-4168-A029-F79B1ED45623}" dt="2022-07-20T18:30:53.043" v="2617" actId="27803"/>
          <ac:spMkLst>
            <pc:docMk/>
            <pc:sldMk cId="1538291307" sldId="331"/>
            <ac:spMk id="25" creationId="{D80C492A-E11B-D016-C8D7-443E6328D242}"/>
          </ac:spMkLst>
        </pc:spChg>
        <pc:spChg chg="mod">
          <ac:chgData name="Tiago Francisco Duarte Afonso" userId="fd2fe617-422d-40e4-9147-20ebf885e22f" providerId="ADAL" clId="{3C4596E2-1211-4168-A029-F79B1ED45623}" dt="2022-07-20T18:30:53.043" v="2617" actId="27803"/>
          <ac:spMkLst>
            <pc:docMk/>
            <pc:sldMk cId="1538291307" sldId="331"/>
            <ac:spMk id="26" creationId="{8637EBD3-DEA3-AF58-11F4-4C90307CD6DC}"/>
          </ac:spMkLst>
        </pc:spChg>
        <pc:spChg chg="mod">
          <ac:chgData name="Tiago Francisco Duarte Afonso" userId="fd2fe617-422d-40e4-9147-20ebf885e22f" providerId="ADAL" clId="{3C4596E2-1211-4168-A029-F79B1ED45623}" dt="2022-07-20T18:30:53.043" v="2617" actId="27803"/>
          <ac:spMkLst>
            <pc:docMk/>
            <pc:sldMk cId="1538291307" sldId="331"/>
            <ac:spMk id="27" creationId="{69273B97-14B3-BFFE-4A6C-58421C0B8C7B}"/>
          </ac:spMkLst>
        </pc:spChg>
        <pc:spChg chg="mod">
          <ac:chgData name="Tiago Francisco Duarte Afonso" userId="fd2fe617-422d-40e4-9147-20ebf885e22f" providerId="ADAL" clId="{3C4596E2-1211-4168-A029-F79B1ED45623}" dt="2022-07-20T18:30:53.043" v="2617" actId="27803"/>
          <ac:spMkLst>
            <pc:docMk/>
            <pc:sldMk cId="1538291307" sldId="331"/>
            <ac:spMk id="28" creationId="{D65D6530-9AF9-7161-F771-F672DCE1215C}"/>
          </ac:spMkLst>
        </pc:spChg>
        <pc:spChg chg="mod">
          <ac:chgData name="Tiago Francisco Duarte Afonso" userId="fd2fe617-422d-40e4-9147-20ebf885e22f" providerId="ADAL" clId="{3C4596E2-1211-4168-A029-F79B1ED45623}" dt="2022-07-20T18:30:53.043" v="2617" actId="27803"/>
          <ac:spMkLst>
            <pc:docMk/>
            <pc:sldMk cId="1538291307" sldId="331"/>
            <ac:spMk id="29" creationId="{4D2030B6-6F51-C114-FE98-CB73998D2739}"/>
          </ac:spMkLst>
        </pc:spChg>
        <pc:spChg chg="mod">
          <ac:chgData name="Tiago Francisco Duarte Afonso" userId="fd2fe617-422d-40e4-9147-20ebf885e22f" providerId="ADAL" clId="{3C4596E2-1211-4168-A029-F79B1ED45623}" dt="2022-07-20T18:30:53.043" v="2617" actId="27803"/>
          <ac:spMkLst>
            <pc:docMk/>
            <pc:sldMk cId="1538291307" sldId="331"/>
            <ac:spMk id="31" creationId="{8BE65750-7D7A-7738-FA47-45813B7B7482}"/>
          </ac:spMkLst>
        </pc:spChg>
        <pc:spChg chg="mod">
          <ac:chgData name="Tiago Francisco Duarte Afonso" userId="fd2fe617-422d-40e4-9147-20ebf885e22f" providerId="ADAL" clId="{3C4596E2-1211-4168-A029-F79B1ED45623}" dt="2022-07-20T18:30:53.043" v="2617" actId="27803"/>
          <ac:spMkLst>
            <pc:docMk/>
            <pc:sldMk cId="1538291307" sldId="331"/>
            <ac:spMk id="33" creationId="{14F869F2-6EB7-A92E-E6E3-74F7C2FDEC83}"/>
          </ac:spMkLst>
        </pc:spChg>
        <pc:spChg chg="mod">
          <ac:chgData name="Tiago Francisco Duarte Afonso" userId="fd2fe617-422d-40e4-9147-20ebf885e22f" providerId="ADAL" clId="{3C4596E2-1211-4168-A029-F79B1ED45623}" dt="2022-07-20T18:30:53.043" v="2617" actId="27803"/>
          <ac:spMkLst>
            <pc:docMk/>
            <pc:sldMk cId="1538291307" sldId="331"/>
            <ac:spMk id="35" creationId="{50328B0D-A917-D3BE-C8A6-92AE3E3B66FF}"/>
          </ac:spMkLst>
        </pc:spChg>
        <pc:spChg chg="mod">
          <ac:chgData name="Tiago Francisco Duarte Afonso" userId="fd2fe617-422d-40e4-9147-20ebf885e22f" providerId="ADAL" clId="{3C4596E2-1211-4168-A029-F79B1ED45623}" dt="2022-07-20T18:30:53.043" v="2617" actId="27803"/>
          <ac:spMkLst>
            <pc:docMk/>
            <pc:sldMk cId="1538291307" sldId="331"/>
            <ac:spMk id="37" creationId="{0C1C9318-67F7-2C90-639D-F5D8F5639202}"/>
          </ac:spMkLst>
        </pc:spChg>
        <pc:spChg chg="mod">
          <ac:chgData name="Tiago Francisco Duarte Afonso" userId="fd2fe617-422d-40e4-9147-20ebf885e22f" providerId="ADAL" clId="{3C4596E2-1211-4168-A029-F79B1ED45623}" dt="2022-07-20T18:30:53.043" v="2617" actId="27803"/>
          <ac:spMkLst>
            <pc:docMk/>
            <pc:sldMk cId="1538291307" sldId="331"/>
            <ac:spMk id="38" creationId="{CD9B7C8B-232B-058B-D8E3-7B590CEFA45F}"/>
          </ac:spMkLst>
        </pc:spChg>
        <pc:spChg chg="mod">
          <ac:chgData name="Tiago Francisco Duarte Afonso" userId="fd2fe617-422d-40e4-9147-20ebf885e22f" providerId="ADAL" clId="{3C4596E2-1211-4168-A029-F79B1ED45623}" dt="2022-07-20T18:30:53.043" v="2617" actId="27803"/>
          <ac:spMkLst>
            <pc:docMk/>
            <pc:sldMk cId="1538291307" sldId="331"/>
            <ac:spMk id="39" creationId="{F48D45D8-9FBD-788D-0A40-62A85EEF9DF6}"/>
          </ac:spMkLst>
        </pc:spChg>
        <pc:spChg chg="mod">
          <ac:chgData name="Tiago Francisco Duarte Afonso" userId="fd2fe617-422d-40e4-9147-20ebf885e22f" providerId="ADAL" clId="{3C4596E2-1211-4168-A029-F79B1ED45623}" dt="2022-07-20T18:30:53.043" v="2617" actId="27803"/>
          <ac:spMkLst>
            <pc:docMk/>
            <pc:sldMk cId="1538291307" sldId="331"/>
            <ac:spMk id="40" creationId="{90634393-1666-781F-E318-B9BD55B2488C}"/>
          </ac:spMkLst>
        </pc:spChg>
        <pc:spChg chg="mod">
          <ac:chgData name="Tiago Francisco Duarte Afonso" userId="fd2fe617-422d-40e4-9147-20ebf885e22f" providerId="ADAL" clId="{3C4596E2-1211-4168-A029-F79B1ED45623}" dt="2022-07-20T18:30:53.043" v="2617" actId="27803"/>
          <ac:spMkLst>
            <pc:docMk/>
            <pc:sldMk cId="1538291307" sldId="331"/>
            <ac:spMk id="41" creationId="{1D6CC782-3038-6A02-01F5-0A67E128D67C}"/>
          </ac:spMkLst>
        </pc:spChg>
        <pc:spChg chg="mod">
          <ac:chgData name="Tiago Francisco Duarte Afonso" userId="fd2fe617-422d-40e4-9147-20ebf885e22f" providerId="ADAL" clId="{3C4596E2-1211-4168-A029-F79B1ED45623}" dt="2022-07-20T18:30:53.043" v="2617" actId="27803"/>
          <ac:spMkLst>
            <pc:docMk/>
            <pc:sldMk cId="1538291307" sldId="331"/>
            <ac:spMk id="42" creationId="{4A081072-FFDD-4C86-23BE-5889F0770FB7}"/>
          </ac:spMkLst>
        </pc:spChg>
        <pc:spChg chg="mod">
          <ac:chgData name="Tiago Francisco Duarte Afonso" userId="fd2fe617-422d-40e4-9147-20ebf885e22f" providerId="ADAL" clId="{3C4596E2-1211-4168-A029-F79B1ED45623}" dt="2022-07-20T18:30:53.043" v="2617" actId="27803"/>
          <ac:spMkLst>
            <pc:docMk/>
            <pc:sldMk cId="1538291307" sldId="331"/>
            <ac:spMk id="43" creationId="{19B91668-BE66-0507-C9F1-454A96186ED1}"/>
          </ac:spMkLst>
        </pc:spChg>
        <pc:spChg chg="mod">
          <ac:chgData name="Tiago Francisco Duarte Afonso" userId="fd2fe617-422d-40e4-9147-20ebf885e22f" providerId="ADAL" clId="{3C4596E2-1211-4168-A029-F79B1ED45623}" dt="2022-07-20T18:30:53.043" v="2617" actId="27803"/>
          <ac:spMkLst>
            <pc:docMk/>
            <pc:sldMk cId="1538291307" sldId="331"/>
            <ac:spMk id="44" creationId="{46C210FA-F4A1-5D0F-B1A3-827BB476C707}"/>
          </ac:spMkLst>
        </pc:spChg>
        <pc:spChg chg="mod">
          <ac:chgData name="Tiago Francisco Duarte Afonso" userId="fd2fe617-422d-40e4-9147-20ebf885e22f" providerId="ADAL" clId="{3C4596E2-1211-4168-A029-F79B1ED45623}" dt="2022-07-20T18:30:53.043" v="2617" actId="27803"/>
          <ac:spMkLst>
            <pc:docMk/>
            <pc:sldMk cId="1538291307" sldId="331"/>
            <ac:spMk id="45" creationId="{9AA83376-1B0D-43C7-18B7-5D06B5770119}"/>
          </ac:spMkLst>
        </pc:spChg>
        <pc:spChg chg="mod">
          <ac:chgData name="Tiago Francisco Duarte Afonso" userId="fd2fe617-422d-40e4-9147-20ebf885e22f" providerId="ADAL" clId="{3C4596E2-1211-4168-A029-F79B1ED45623}" dt="2022-07-20T18:30:53.043" v="2617" actId="27803"/>
          <ac:spMkLst>
            <pc:docMk/>
            <pc:sldMk cId="1538291307" sldId="331"/>
            <ac:spMk id="46" creationId="{B9F238F2-57F8-8E71-B9C9-9D93929CA477}"/>
          </ac:spMkLst>
        </pc:spChg>
        <pc:spChg chg="mod">
          <ac:chgData name="Tiago Francisco Duarte Afonso" userId="fd2fe617-422d-40e4-9147-20ebf885e22f" providerId="ADAL" clId="{3C4596E2-1211-4168-A029-F79B1ED45623}" dt="2022-07-20T18:30:53.043" v="2617" actId="27803"/>
          <ac:spMkLst>
            <pc:docMk/>
            <pc:sldMk cId="1538291307" sldId="331"/>
            <ac:spMk id="47" creationId="{BCD3EC08-5775-79A7-C48D-28582A73691C}"/>
          </ac:spMkLst>
        </pc:spChg>
        <pc:spChg chg="mod">
          <ac:chgData name="Tiago Francisco Duarte Afonso" userId="fd2fe617-422d-40e4-9147-20ebf885e22f" providerId="ADAL" clId="{3C4596E2-1211-4168-A029-F79B1ED45623}" dt="2022-07-20T18:30:53.043" v="2617" actId="27803"/>
          <ac:spMkLst>
            <pc:docMk/>
            <pc:sldMk cId="1538291307" sldId="331"/>
            <ac:spMk id="48" creationId="{E6957C3D-8A74-43EC-64FD-D1F3C0FC36AB}"/>
          </ac:spMkLst>
        </pc:spChg>
        <pc:spChg chg="mod">
          <ac:chgData name="Tiago Francisco Duarte Afonso" userId="fd2fe617-422d-40e4-9147-20ebf885e22f" providerId="ADAL" clId="{3C4596E2-1211-4168-A029-F79B1ED45623}" dt="2022-07-20T18:30:53.043" v="2617" actId="27803"/>
          <ac:spMkLst>
            <pc:docMk/>
            <pc:sldMk cId="1538291307" sldId="331"/>
            <ac:spMk id="49" creationId="{705CD364-3D9B-BC26-082C-84D45CD50AD1}"/>
          </ac:spMkLst>
        </pc:spChg>
        <pc:spChg chg="mod">
          <ac:chgData name="Tiago Francisco Duarte Afonso" userId="fd2fe617-422d-40e4-9147-20ebf885e22f" providerId="ADAL" clId="{3C4596E2-1211-4168-A029-F79B1ED45623}" dt="2022-07-20T18:30:53.043" v="2617" actId="27803"/>
          <ac:spMkLst>
            <pc:docMk/>
            <pc:sldMk cId="1538291307" sldId="331"/>
            <ac:spMk id="50" creationId="{3783E6B7-E4A0-AC88-93FD-B923DA1A6705}"/>
          </ac:spMkLst>
        </pc:spChg>
        <pc:spChg chg="mod">
          <ac:chgData name="Tiago Francisco Duarte Afonso" userId="fd2fe617-422d-40e4-9147-20ebf885e22f" providerId="ADAL" clId="{3C4596E2-1211-4168-A029-F79B1ED45623}" dt="2022-07-20T18:30:53.043" v="2617" actId="27803"/>
          <ac:spMkLst>
            <pc:docMk/>
            <pc:sldMk cId="1538291307" sldId="331"/>
            <ac:spMk id="51" creationId="{EA07FC9E-DD2D-D463-216A-8DD7FA32B6D0}"/>
          </ac:spMkLst>
        </pc:spChg>
        <pc:spChg chg="mod">
          <ac:chgData name="Tiago Francisco Duarte Afonso" userId="fd2fe617-422d-40e4-9147-20ebf885e22f" providerId="ADAL" clId="{3C4596E2-1211-4168-A029-F79B1ED45623}" dt="2022-07-20T18:30:53.043" v="2617" actId="27803"/>
          <ac:spMkLst>
            <pc:docMk/>
            <pc:sldMk cId="1538291307" sldId="331"/>
            <ac:spMk id="52" creationId="{94A8C96B-E0BB-2690-FE98-CADACF6FF3CB}"/>
          </ac:spMkLst>
        </pc:spChg>
        <pc:spChg chg="mod">
          <ac:chgData name="Tiago Francisco Duarte Afonso" userId="fd2fe617-422d-40e4-9147-20ebf885e22f" providerId="ADAL" clId="{3C4596E2-1211-4168-A029-F79B1ED45623}" dt="2022-07-20T18:30:53.043" v="2617" actId="27803"/>
          <ac:spMkLst>
            <pc:docMk/>
            <pc:sldMk cId="1538291307" sldId="331"/>
            <ac:spMk id="53" creationId="{D523B11A-7C09-9945-5F69-890690013FF8}"/>
          </ac:spMkLst>
        </pc:spChg>
        <pc:spChg chg="mod">
          <ac:chgData name="Tiago Francisco Duarte Afonso" userId="fd2fe617-422d-40e4-9147-20ebf885e22f" providerId="ADAL" clId="{3C4596E2-1211-4168-A029-F79B1ED45623}" dt="2022-07-20T18:30:53.043" v="2617" actId="27803"/>
          <ac:spMkLst>
            <pc:docMk/>
            <pc:sldMk cId="1538291307" sldId="331"/>
            <ac:spMk id="54" creationId="{FD5B0FA5-10DD-D59C-410A-9C702FF2C6CF}"/>
          </ac:spMkLst>
        </pc:spChg>
        <pc:spChg chg="mod">
          <ac:chgData name="Tiago Francisco Duarte Afonso" userId="fd2fe617-422d-40e4-9147-20ebf885e22f" providerId="ADAL" clId="{3C4596E2-1211-4168-A029-F79B1ED45623}" dt="2022-07-20T18:30:53.043" v="2617" actId="27803"/>
          <ac:spMkLst>
            <pc:docMk/>
            <pc:sldMk cId="1538291307" sldId="331"/>
            <ac:spMk id="55" creationId="{BD3B9D6F-B972-BE3B-3642-BD65AA94AB9B}"/>
          </ac:spMkLst>
        </pc:spChg>
        <pc:spChg chg="mod">
          <ac:chgData name="Tiago Francisco Duarte Afonso" userId="fd2fe617-422d-40e4-9147-20ebf885e22f" providerId="ADAL" clId="{3C4596E2-1211-4168-A029-F79B1ED45623}" dt="2022-07-20T18:30:53.043" v="2617" actId="27803"/>
          <ac:spMkLst>
            <pc:docMk/>
            <pc:sldMk cId="1538291307" sldId="331"/>
            <ac:spMk id="56" creationId="{5666150F-7D1C-DA70-E994-AF12BDF8DF6B}"/>
          </ac:spMkLst>
        </pc:spChg>
        <pc:spChg chg="mod">
          <ac:chgData name="Tiago Francisco Duarte Afonso" userId="fd2fe617-422d-40e4-9147-20ebf885e22f" providerId="ADAL" clId="{3C4596E2-1211-4168-A029-F79B1ED45623}" dt="2022-07-20T18:30:53.043" v="2617" actId="27803"/>
          <ac:spMkLst>
            <pc:docMk/>
            <pc:sldMk cId="1538291307" sldId="331"/>
            <ac:spMk id="57" creationId="{89559A35-A273-7ECA-2A1F-8BDC98245EAF}"/>
          </ac:spMkLst>
        </pc:spChg>
        <pc:spChg chg="mod">
          <ac:chgData name="Tiago Francisco Duarte Afonso" userId="fd2fe617-422d-40e4-9147-20ebf885e22f" providerId="ADAL" clId="{3C4596E2-1211-4168-A029-F79B1ED45623}" dt="2022-07-20T18:30:53.043" v="2617" actId="27803"/>
          <ac:spMkLst>
            <pc:docMk/>
            <pc:sldMk cId="1538291307" sldId="331"/>
            <ac:spMk id="58" creationId="{9F642450-7018-DB65-5017-8863D1470CAE}"/>
          </ac:spMkLst>
        </pc:spChg>
        <pc:spChg chg="mod">
          <ac:chgData name="Tiago Francisco Duarte Afonso" userId="fd2fe617-422d-40e4-9147-20ebf885e22f" providerId="ADAL" clId="{3C4596E2-1211-4168-A029-F79B1ED45623}" dt="2022-07-20T18:30:53.043" v="2617" actId="27803"/>
          <ac:spMkLst>
            <pc:docMk/>
            <pc:sldMk cId="1538291307" sldId="331"/>
            <ac:spMk id="59" creationId="{7936629C-2F14-142D-5B29-95593ADEE081}"/>
          </ac:spMkLst>
        </pc:spChg>
        <pc:spChg chg="mod">
          <ac:chgData name="Tiago Francisco Duarte Afonso" userId="fd2fe617-422d-40e4-9147-20ebf885e22f" providerId="ADAL" clId="{3C4596E2-1211-4168-A029-F79B1ED45623}" dt="2022-07-20T18:30:53.043" v="2617" actId="27803"/>
          <ac:spMkLst>
            <pc:docMk/>
            <pc:sldMk cId="1538291307" sldId="331"/>
            <ac:spMk id="60" creationId="{7FB27346-A184-CD22-29BC-CAFFD57A0C44}"/>
          </ac:spMkLst>
        </pc:spChg>
        <pc:spChg chg="mod">
          <ac:chgData name="Tiago Francisco Duarte Afonso" userId="fd2fe617-422d-40e4-9147-20ebf885e22f" providerId="ADAL" clId="{3C4596E2-1211-4168-A029-F79B1ED45623}" dt="2022-07-20T18:30:53.043" v="2617" actId="27803"/>
          <ac:spMkLst>
            <pc:docMk/>
            <pc:sldMk cId="1538291307" sldId="331"/>
            <ac:spMk id="61" creationId="{FD1F02BF-4696-C44B-F531-3D45B601EC2E}"/>
          </ac:spMkLst>
        </pc:spChg>
        <pc:spChg chg="mod">
          <ac:chgData name="Tiago Francisco Duarte Afonso" userId="fd2fe617-422d-40e4-9147-20ebf885e22f" providerId="ADAL" clId="{3C4596E2-1211-4168-A029-F79B1ED45623}" dt="2022-07-20T18:30:53.043" v="2617" actId="27803"/>
          <ac:spMkLst>
            <pc:docMk/>
            <pc:sldMk cId="1538291307" sldId="331"/>
            <ac:spMk id="62" creationId="{ECBA771C-1C0E-655B-F27D-EFC121286763}"/>
          </ac:spMkLst>
        </pc:spChg>
        <pc:spChg chg="mod">
          <ac:chgData name="Tiago Francisco Duarte Afonso" userId="fd2fe617-422d-40e4-9147-20ebf885e22f" providerId="ADAL" clId="{3C4596E2-1211-4168-A029-F79B1ED45623}" dt="2022-07-20T18:30:53.043" v="2617" actId="27803"/>
          <ac:spMkLst>
            <pc:docMk/>
            <pc:sldMk cId="1538291307" sldId="331"/>
            <ac:spMk id="63" creationId="{912CB5BE-1336-7388-DF91-F0BC9F1ECEBC}"/>
          </ac:spMkLst>
        </pc:spChg>
        <pc:spChg chg="mod">
          <ac:chgData name="Tiago Francisco Duarte Afonso" userId="fd2fe617-422d-40e4-9147-20ebf885e22f" providerId="ADAL" clId="{3C4596E2-1211-4168-A029-F79B1ED45623}" dt="2022-07-20T18:30:53.043" v="2617" actId="27803"/>
          <ac:spMkLst>
            <pc:docMk/>
            <pc:sldMk cId="1538291307" sldId="331"/>
            <ac:spMk id="1024" creationId="{096F4C0C-2C10-8BC7-6E8C-819294CAC90B}"/>
          </ac:spMkLst>
        </pc:spChg>
        <pc:spChg chg="mod">
          <ac:chgData name="Tiago Francisco Duarte Afonso" userId="fd2fe617-422d-40e4-9147-20ebf885e22f" providerId="ADAL" clId="{3C4596E2-1211-4168-A029-F79B1ED45623}" dt="2022-07-20T18:30:53.043" v="2617" actId="27803"/>
          <ac:spMkLst>
            <pc:docMk/>
            <pc:sldMk cId="1538291307" sldId="331"/>
            <ac:spMk id="1025" creationId="{EC868BE6-FE5C-75F9-92F4-EF74EC9AA22F}"/>
          </ac:spMkLst>
        </pc:spChg>
        <pc:spChg chg="mod">
          <ac:chgData name="Tiago Francisco Duarte Afonso" userId="fd2fe617-422d-40e4-9147-20ebf885e22f" providerId="ADAL" clId="{3C4596E2-1211-4168-A029-F79B1ED45623}" dt="2022-07-20T18:30:53.043" v="2617" actId="27803"/>
          <ac:spMkLst>
            <pc:docMk/>
            <pc:sldMk cId="1538291307" sldId="331"/>
            <ac:spMk id="1027" creationId="{0442636F-DE97-7067-E74F-54CF0B7FF559}"/>
          </ac:spMkLst>
        </pc:spChg>
        <pc:spChg chg="mod">
          <ac:chgData name="Tiago Francisco Duarte Afonso" userId="fd2fe617-422d-40e4-9147-20ebf885e22f" providerId="ADAL" clId="{3C4596E2-1211-4168-A029-F79B1ED45623}" dt="2022-07-20T18:30:53.043" v="2617" actId="27803"/>
          <ac:spMkLst>
            <pc:docMk/>
            <pc:sldMk cId="1538291307" sldId="331"/>
            <ac:spMk id="1028" creationId="{A17E1BF1-9730-95DA-5C72-C6662E907F1D}"/>
          </ac:spMkLst>
        </pc:spChg>
        <pc:spChg chg="mod">
          <ac:chgData name="Tiago Francisco Duarte Afonso" userId="fd2fe617-422d-40e4-9147-20ebf885e22f" providerId="ADAL" clId="{3C4596E2-1211-4168-A029-F79B1ED45623}" dt="2022-07-20T18:30:53.043" v="2617" actId="27803"/>
          <ac:spMkLst>
            <pc:docMk/>
            <pc:sldMk cId="1538291307" sldId="331"/>
            <ac:spMk id="1029" creationId="{FB1413CF-EF80-93C1-43EE-FE5771F191A9}"/>
          </ac:spMkLst>
        </pc:spChg>
        <pc:spChg chg="mod">
          <ac:chgData name="Tiago Francisco Duarte Afonso" userId="fd2fe617-422d-40e4-9147-20ebf885e22f" providerId="ADAL" clId="{3C4596E2-1211-4168-A029-F79B1ED45623}" dt="2022-07-20T18:30:53.043" v="2617" actId="27803"/>
          <ac:spMkLst>
            <pc:docMk/>
            <pc:sldMk cId="1538291307" sldId="331"/>
            <ac:spMk id="1030" creationId="{1306A8C5-540E-B64D-B9A2-4CB81ED896B2}"/>
          </ac:spMkLst>
        </pc:spChg>
        <pc:spChg chg="mod">
          <ac:chgData name="Tiago Francisco Duarte Afonso" userId="fd2fe617-422d-40e4-9147-20ebf885e22f" providerId="ADAL" clId="{3C4596E2-1211-4168-A029-F79B1ED45623}" dt="2022-07-20T18:30:53.043" v="2617" actId="27803"/>
          <ac:spMkLst>
            <pc:docMk/>
            <pc:sldMk cId="1538291307" sldId="331"/>
            <ac:spMk id="1031" creationId="{1B6BDE07-D309-DAEB-DA01-F4B47AC07C50}"/>
          </ac:spMkLst>
        </pc:spChg>
        <pc:spChg chg="mod">
          <ac:chgData name="Tiago Francisco Duarte Afonso" userId="fd2fe617-422d-40e4-9147-20ebf885e22f" providerId="ADAL" clId="{3C4596E2-1211-4168-A029-F79B1ED45623}" dt="2022-07-20T18:30:53.043" v="2617" actId="27803"/>
          <ac:spMkLst>
            <pc:docMk/>
            <pc:sldMk cId="1538291307" sldId="331"/>
            <ac:spMk id="1032" creationId="{47940586-18D5-F481-B3AB-9409534BA0D7}"/>
          </ac:spMkLst>
        </pc:spChg>
        <pc:spChg chg="mod">
          <ac:chgData name="Tiago Francisco Duarte Afonso" userId="fd2fe617-422d-40e4-9147-20ebf885e22f" providerId="ADAL" clId="{3C4596E2-1211-4168-A029-F79B1ED45623}" dt="2022-07-20T18:30:53.043" v="2617" actId="27803"/>
          <ac:spMkLst>
            <pc:docMk/>
            <pc:sldMk cId="1538291307" sldId="331"/>
            <ac:spMk id="1033" creationId="{DCE4CE4D-6CDF-C902-7629-FC3CF5F82CEA}"/>
          </ac:spMkLst>
        </pc:spChg>
        <pc:spChg chg="mod">
          <ac:chgData name="Tiago Francisco Duarte Afonso" userId="fd2fe617-422d-40e4-9147-20ebf885e22f" providerId="ADAL" clId="{3C4596E2-1211-4168-A029-F79B1ED45623}" dt="2022-07-20T18:30:53.043" v="2617" actId="27803"/>
          <ac:spMkLst>
            <pc:docMk/>
            <pc:sldMk cId="1538291307" sldId="331"/>
            <ac:spMk id="1034" creationId="{C7938CFA-1C2F-8779-843A-7C567A0866B0}"/>
          </ac:spMkLst>
        </pc:spChg>
        <pc:spChg chg="mod">
          <ac:chgData name="Tiago Francisco Duarte Afonso" userId="fd2fe617-422d-40e4-9147-20ebf885e22f" providerId="ADAL" clId="{3C4596E2-1211-4168-A029-F79B1ED45623}" dt="2022-07-20T18:30:53.043" v="2617" actId="27803"/>
          <ac:spMkLst>
            <pc:docMk/>
            <pc:sldMk cId="1538291307" sldId="331"/>
            <ac:spMk id="1035" creationId="{6528B893-D251-F675-EA25-C3E1A8657E52}"/>
          </ac:spMkLst>
        </pc:spChg>
        <pc:spChg chg="mod">
          <ac:chgData name="Tiago Francisco Duarte Afonso" userId="fd2fe617-422d-40e4-9147-20ebf885e22f" providerId="ADAL" clId="{3C4596E2-1211-4168-A029-F79B1ED45623}" dt="2022-07-20T18:30:53.043" v="2617" actId="27803"/>
          <ac:spMkLst>
            <pc:docMk/>
            <pc:sldMk cId="1538291307" sldId="331"/>
            <ac:spMk id="1036" creationId="{49545259-C692-346C-58E7-F209573FE75B}"/>
          </ac:spMkLst>
        </pc:spChg>
        <pc:spChg chg="add del mod">
          <ac:chgData name="Tiago Francisco Duarte Afonso" userId="fd2fe617-422d-40e4-9147-20ebf885e22f" providerId="ADAL" clId="{3C4596E2-1211-4168-A029-F79B1ED45623}" dt="2022-07-20T18:30:53.043" v="2617" actId="27803"/>
          <ac:spMkLst>
            <pc:docMk/>
            <pc:sldMk cId="1538291307" sldId="331"/>
            <ac:spMk id="1037" creationId="{0D6E9510-C5DD-D113-1881-BF2B51F4B8B2}"/>
          </ac:spMkLst>
        </pc:spChg>
        <pc:spChg chg="add del mod">
          <ac:chgData name="Tiago Francisco Duarte Afonso" userId="fd2fe617-422d-40e4-9147-20ebf885e22f" providerId="ADAL" clId="{3C4596E2-1211-4168-A029-F79B1ED45623}" dt="2022-07-20T18:31:31.922" v="2621" actId="931"/>
          <ac:spMkLst>
            <pc:docMk/>
            <pc:sldMk cId="1538291307" sldId="331"/>
            <ac:spMk id="1039" creationId="{B1C32CAC-8761-0A6B-0566-FDE917600177}"/>
          </ac:spMkLst>
        </pc:spChg>
        <pc:spChg chg="add del mod">
          <ac:chgData name="Tiago Francisco Duarte Afonso" userId="fd2fe617-422d-40e4-9147-20ebf885e22f" providerId="ADAL" clId="{3C4596E2-1211-4168-A029-F79B1ED45623}" dt="2022-07-20T18:33:59.580" v="2624" actId="931"/>
          <ac:spMkLst>
            <pc:docMk/>
            <pc:sldMk cId="1538291307" sldId="331"/>
            <ac:spMk id="1043" creationId="{BD6FFB75-C432-6CB0-F17E-6AFC336B95BD}"/>
          </ac:spMkLst>
        </pc:spChg>
        <pc:grpChg chg="add del mod">
          <ac:chgData name="Tiago Francisco Duarte Afonso" userId="fd2fe617-422d-40e4-9147-20ebf885e22f" providerId="ADAL" clId="{3C4596E2-1211-4168-A029-F79B1ED45623}" dt="2022-07-20T18:30:53.043" v="2617" actId="27803"/>
          <ac:grpSpMkLst>
            <pc:docMk/>
            <pc:sldMk cId="1538291307" sldId="331"/>
            <ac:grpSpMk id="11" creationId="{26B5A3C5-607F-6CAB-EDCA-B16C6A58B1DD}"/>
          </ac:grpSpMkLst>
        </pc:grpChg>
        <pc:grpChg chg="add del mod">
          <ac:chgData name="Tiago Francisco Duarte Afonso" userId="fd2fe617-422d-40e4-9147-20ebf885e22f" providerId="ADAL" clId="{3C4596E2-1211-4168-A029-F79B1ED45623}" dt="2022-07-20T18:30:53.043" v="2617" actId="27803"/>
          <ac:grpSpMkLst>
            <pc:docMk/>
            <pc:sldMk cId="1538291307" sldId="331"/>
            <ac:grpSpMk id="12" creationId="{042906F4-D557-0DA4-CC19-5FBCD6E05E51}"/>
          </ac:grpSpMkLst>
        </pc:grpChg>
        <pc:picChg chg="add del mod">
          <ac:chgData name="Tiago Francisco Duarte Afonso" userId="fd2fe617-422d-40e4-9147-20ebf885e22f" providerId="ADAL" clId="{3C4596E2-1211-4168-A029-F79B1ED45623}" dt="2022-07-20T18:31:25.684" v="2620" actId="478"/>
          <ac:picMkLst>
            <pc:docMk/>
            <pc:sldMk cId="1538291307" sldId="331"/>
            <ac:picMk id="10" creationId="{32300FD8-C02B-2467-6AA2-B70369D54A19}"/>
          </ac:picMkLst>
        </pc:picChg>
        <pc:picChg chg="add del mod">
          <ac:chgData name="Tiago Francisco Duarte Afonso" userId="fd2fe617-422d-40e4-9147-20ebf885e22f" providerId="ADAL" clId="{3C4596E2-1211-4168-A029-F79B1ED45623}" dt="2022-07-20T18:34:02.807" v="2626" actId="478"/>
          <ac:picMkLst>
            <pc:docMk/>
            <pc:sldMk cId="1538291307" sldId="331"/>
            <ac:picMk id="1026" creationId="{73DEBDB0-5175-F94C-6848-67FB32A1B25D}"/>
          </ac:picMkLst>
        </pc:picChg>
        <pc:picChg chg="add del mod">
          <ac:chgData name="Tiago Francisco Duarte Afonso" userId="fd2fe617-422d-40e4-9147-20ebf885e22f" providerId="ADAL" clId="{3C4596E2-1211-4168-A029-F79B1ED45623}" dt="2022-07-20T18:31:34.159" v="2623" actId="478"/>
          <ac:picMkLst>
            <pc:docMk/>
            <pc:sldMk cId="1538291307" sldId="331"/>
            <ac:picMk id="1041" creationId="{CD799210-CBCF-9801-A668-9D15CB87C2EF}"/>
          </ac:picMkLst>
        </pc:picChg>
        <pc:picChg chg="add mod">
          <ac:chgData name="Tiago Francisco Duarte Afonso" userId="fd2fe617-422d-40e4-9147-20ebf885e22f" providerId="ADAL" clId="{3C4596E2-1211-4168-A029-F79B1ED45623}" dt="2022-07-20T18:34:10.511" v="2630" actId="1076"/>
          <ac:picMkLst>
            <pc:docMk/>
            <pc:sldMk cId="1538291307" sldId="331"/>
            <ac:picMk id="1045" creationId="{BE69A3EA-9059-69AF-A0F6-FE03A5289006}"/>
          </ac:picMkLst>
        </pc:picChg>
      </pc:sldChg>
      <pc:sldChg chg="modSp add mod ord modNotesTx">
        <pc:chgData name="Tiago Francisco Duarte Afonso" userId="fd2fe617-422d-40e4-9147-20ebf885e22f" providerId="ADAL" clId="{3C4596E2-1211-4168-A029-F79B1ED45623}" dt="2022-07-26T21:19:14.209" v="4141"/>
        <pc:sldMkLst>
          <pc:docMk/>
          <pc:sldMk cId="3265199271" sldId="332"/>
        </pc:sldMkLst>
        <pc:spChg chg="mod">
          <ac:chgData name="Tiago Francisco Duarte Afonso" userId="fd2fe617-422d-40e4-9147-20ebf885e22f" providerId="ADAL" clId="{3C4596E2-1211-4168-A029-F79B1ED45623}" dt="2022-07-20T18:39:29.390" v="2661" actId="403"/>
          <ac:spMkLst>
            <pc:docMk/>
            <pc:sldMk cId="3265199271" sldId="332"/>
            <ac:spMk id="2" creationId="{00000000-0000-0000-0000-000000000000}"/>
          </ac:spMkLst>
        </pc:spChg>
        <pc:spChg chg="mod">
          <ac:chgData name="Tiago Francisco Duarte Afonso" userId="fd2fe617-422d-40e4-9147-20ebf885e22f" providerId="ADAL" clId="{3C4596E2-1211-4168-A029-F79B1ED45623}" dt="2022-07-20T18:58:23.396" v="3487" actId="27636"/>
          <ac:spMkLst>
            <pc:docMk/>
            <pc:sldMk cId="3265199271" sldId="332"/>
            <ac:spMk id="3" creationId="{00000000-0000-0000-0000-000000000000}"/>
          </ac:spMkLst>
        </pc:spChg>
      </pc:sldChg>
      <pc:sldChg chg="addSp delSp modSp add mod ord modNotesTx">
        <pc:chgData name="Tiago Francisco Duarte Afonso" userId="fd2fe617-422d-40e4-9147-20ebf885e22f" providerId="ADAL" clId="{3C4596E2-1211-4168-A029-F79B1ED45623}" dt="2022-07-26T21:19:19.663" v="4142"/>
        <pc:sldMkLst>
          <pc:docMk/>
          <pc:sldMk cId="162354771" sldId="333"/>
        </pc:sldMkLst>
        <pc:spChg chg="mod">
          <ac:chgData name="Tiago Francisco Duarte Afonso" userId="fd2fe617-422d-40e4-9147-20ebf885e22f" providerId="ADAL" clId="{3C4596E2-1211-4168-A029-F79B1ED45623}" dt="2022-07-20T18:46:03.883" v="3107" actId="20577"/>
          <ac:spMkLst>
            <pc:docMk/>
            <pc:sldMk cId="162354771" sldId="333"/>
            <ac:spMk id="2" creationId="{00000000-0000-0000-0000-000000000000}"/>
          </ac:spMkLst>
        </pc:spChg>
        <pc:spChg chg="add del mod">
          <ac:chgData name="Tiago Francisco Duarte Afonso" userId="fd2fe617-422d-40e4-9147-20ebf885e22f" providerId="ADAL" clId="{3C4596E2-1211-4168-A029-F79B1ED45623}" dt="2022-07-20T18:46:31.235" v="3109" actId="931"/>
          <ac:spMkLst>
            <pc:docMk/>
            <pc:sldMk cId="162354771" sldId="333"/>
            <ac:spMk id="4" creationId="{C8AE993F-E3C1-D6C2-FF2D-E4853AE88673}"/>
          </ac:spMkLst>
        </pc:spChg>
        <pc:spChg chg="del">
          <ac:chgData name="Tiago Francisco Duarte Afonso" userId="fd2fe617-422d-40e4-9147-20ebf885e22f" providerId="ADAL" clId="{3C4596E2-1211-4168-A029-F79B1ED45623}" dt="2022-07-20T18:46:47.938" v="3125" actId="478"/>
          <ac:spMkLst>
            <pc:docMk/>
            <pc:sldMk cId="162354771" sldId="333"/>
            <ac:spMk id="11" creationId="{B34E31AD-98DE-D53E-B28B-FA553EBBF6E3}"/>
          </ac:spMkLst>
        </pc:spChg>
        <pc:spChg chg="add mod">
          <ac:chgData name="Tiago Francisco Duarte Afonso" userId="fd2fe617-422d-40e4-9147-20ebf885e22f" providerId="ADAL" clId="{3C4596E2-1211-4168-A029-F79B1ED45623}" dt="2022-07-20T18:53:37.615" v="3334" actId="20577"/>
          <ac:spMkLst>
            <pc:docMk/>
            <pc:sldMk cId="162354771" sldId="333"/>
            <ac:spMk id="16" creationId="{7B408B75-B2E1-E4C8-C162-D0F579145C99}"/>
          </ac:spMkLst>
        </pc:spChg>
        <pc:spChg chg="add mod">
          <ac:chgData name="Tiago Francisco Duarte Afonso" userId="fd2fe617-422d-40e4-9147-20ebf885e22f" providerId="ADAL" clId="{3C4596E2-1211-4168-A029-F79B1ED45623}" dt="2022-07-20T18:52:41.344" v="3332" actId="1076"/>
          <ac:spMkLst>
            <pc:docMk/>
            <pc:sldMk cId="162354771" sldId="333"/>
            <ac:spMk id="18" creationId="{DE807B16-155A-68C0-69A0-47A71332B2EE}"/>
          </ac:spMkLst>
        </pc:spChg>
        <pc:picChg chg="del">
          <ac:chgData name="Tiago Francisco Duarte Afonso" userId="fd2fe617-422d-40e4-9147-20ebf885e22f" providerId="ADAL" clId="{3C4596E2-1211-4168-A029-F79B1ED45623}" dt="2022-07-20T18:46:05.998" v="3108" actId="478"/>
          <ac:picMkLst>
            <pc:docMk/>
            <pc:sldMk cId="162354771" sldId="333"/>
            <ac:picMk id="8" creationId="{8D15142A-A307-EA6D-1A32-9B0325319E8D}"/>
          </ac:picMkLst>
        </pc:picChg>
        <pc:picChg chg="add mod">
          <ac:chgData name="Tiago Francisco Duarte Afonso" userId="fd2fe617-422d-40e4-9147-20ebf885e22f" providerId="ADAL" clId="{3C4596E2-1211-4168-A029-F79B1ED45623}" dt="2022-07-20T18:50:44.330" v="3146" actId="1036"/>
          <ac:picMkLst>
            <pc:docMk/>
            <pc:sldMk cId="162354771" sldId="333"/>
            <ac:picMk id="12" creationId="{495C700F-0B88-EFB7-C119-C7F06460B69E}"/>
          </ac:picMkLst>
        </pc:picChg>
        <pc:picChg chg="add mod">
          <ac:chgData name="Tiago Francisco Duarte Afonso" userId="fd2fe617-422d-40e4-9147-20ebf885e22f" providerId="ADAL" clId="{3C4596E2-1211-4168-A029-F79B1ED45623}" dt="2022-07-20T18:50:49.062" v="3148" actId="1035"/>
          <ac:picMkLst>
            <pc:docMk/>
            <pc:sldMk cId="162354771" sldId="333"/>
            <ac:picMk id="14" creationId="{D4D93639-7170-871D-115A-0BC6115D81B3}"/>
          </ac:picMkLst>
        </pc:picChg>
      </pc:sldChg>
      <pc:sldChg chg="add del ord replId">
        <pc:chgData name="Tiago Francisco Duarte Afonso" userId="fd2fe617-422d-40e4-9147-20ebf885e22f" providerId="ADAL" clId="{3C4596E2-1211-4168-A029-F79B1ED45623}" dt="2022-07-20T18:54:52.259" v="3335" actId="47"/>
        <pc:sldMkLst>
          <pc:docMk/>
          <pc:sldMk cId="402500156" sldId="334"/>
        </pc:sldMkLst>
      </pc:sldChg>
      <pc:sldChg chg="modSp add mod modNotesTx">
        <pc:chgData name="Tiago Francisco Duarte Afonso" userId="fd2fe617-422d-40e4-9147-20ebf885e22f" providerId="ADAL" clId="{3C4596E2-1211-4168-A029-F79B1ED45623}" dt="2022-07-26T21:19:24.985" v="4143"/>
        <pc:sldMkLst>
          <pc:docMk/>
          <pc:sldMk cId="1299605197" sldId="334"/>
        </pc:sldMkLst>
        <pc:spChg chg="mod">
          <ac:chgData name="Tiago Francisco Duarte Afonso" userId="fd2fe617-422d-40e4-9147-20ebf885e22f" providerId="ADAL" clId="{3C4596E2-1211-4168-A029-F79B1ED45623}" dt="2022-07-20T18:54:59.490" v="3338" actId="20577"/>
          <ac:spMkLst>
            <pc:docMk/>
            <pc:sldMk cId="1299605197" sldId="334"/>
            <ac:spMk id="2" creationId="{00000000-0000-0000-0000-000000000000}"/>
          </ac:spMkLst>
        </pc:spChg>
        <pc:spChg chg="mod">
          <ac:chgData name="Tiago Francisco Duarte Afonso" userId="fd2fe617-422d-40e4-9147-20ebf885e22f" providerId="ADAL" clId="{3C4596E2-1211-4168-A029-F79B1ED45623}" dt="2022-07-20T18:55:34.344" v="3346" actId="20577"/>
          <ac:spMkLst>
            <pc:docMk/>
            <pc:sldMk cId="1299605197" sldId="334"/>
            <ac:spMk id="16" creationId="{7B408B75-B2E1-E4C8-C162-D0F579145C99}"/>
          </ac:spMkLst>
        </pc:spChg>
        <pc:spChg chg="mod">
          <ac:chgData name="Tiago Francisco Duarte Afonso" userId="fd2fe617-422d-40e4-9147-20ebf885e22f" providerId="ADAL" clId="{3C4596E2-1211-4168-A029-F79B1ED45623}" dt="2022-07-20T18:55:52.138" v="3427" actId="20577"/>
          <ac:spMkLst>
            <pc:docMk/>
            <pc:sldMk cId="1299605197" sldId="334"/>
            <ac:spMk id="18" creationId="{DE807B16-155A-68C0-69A0-47A71332B2EE}"/>
          </ac:spMkLst>
        </pc:spChg>
        <pc:picChg chg="mod">
          <ac:chgData name="Tiago Francisco Duarte Afonso" userId="fd2fe617-422d-40e4-9147-20ebf885e22f" providerId="ADAL" clId="{3C4596E2-1211-4168-A029-F79B1ED45623}" dt="2022-07-20T18:55:11.732" v="3341" actId="14826"/>
          <ac:picMkLst>
            <pc:docMk/>
            <pc:sldMk cId="1299605197" sldId="334"/>
            <ac:picMk id="12" creationId="{495C700F-0B88-EFB7-C119-C7F06460B69E}"/>
          </ac:picMkLst>
        </pc:picChg>
        <pc:picChg chg="mod">
          <ac:chgData name="Tiago Francisco Duarte Afonso" userId="fd2fe617-422d-40e4-9147-20ebf885e22f" providerId="ADAL" clId="{3C4596E2-1211-4168-A029-F79B1ED45623}" dt="2022-07-20T18:55:18.471" v="3342" actId="14826"/>
          <ac:picMkLst>
            <pc:docMk/>
            <pc:sldMk cId="1299605197" sldId="334"/>
            <ac:picMk id="14" creationId="{D4D93639-7170-871D-115A-0BC6115D81B3}"/>
          </ac:picMkLst>
        </pc:picChg>
      </pc:sldChg>
      <pc:sldChg chg="modSp add mod modNotesTx">
        <pc:chgData name="Tiago Francisco Duarte Afonso" userId="fd2fe617-422d-40e4-9147-20ebf885e22f" providerId="ADAL" clId="{3C4596E2-1211-4168-A029-F79B1ED45623}" dt="2022-07-26T21:19:29.848" v="4144"/>
        <pc:sldMkLst>
          <pc:docMk/>
          <pc:sldMk cId="1472217142" sldId="335"/>
        </pc:sldMkLst>
        <pc:spChg chg="mod">
          <ac:chgData name="Tiago Francisco Duarte Afonso" userId="fd2fe617-422d-40e4-9147-20ebf885e22f" providerId="ADAL" clId="{3C4596E2-1211-4168-A029-F79B1ED45623}" dt="2022-07-20T18:55:02.224" v="3340" actId="20577"/>
          <ac:spMkLst>
            <pc:docMk/>
            <pc:sldMk cId="1472217142" sldId="335"/>
            <ac:spMk id="2" creationId="{00000000-0000-0000-0000-000000000000}"/>
          </ac:spMkLst>
        </pc:spChg>
        <pc:spChg chg="mod">
          <ac:chgData name="Tiago Francisco Duarte Afonso" userId="fd2fe617-422d-40e4-9147-20ebf885e22f" providerId="ADAL" clId="{3C4596E2-1211-4168-A029-F79B1ED45623}" dt="2022-07-20T19:01:34.773" v="3495" actId="20577"/>
          <ac:spMkLst>
            <pc:docMk/>
            <pc:sldMk cId="1472217142" sldId="335"/>
            <ac:spMk id="16" creationId="{7B408B75-B2E1-E4C8-C162-D0F579145C99}"/>
          </ac:spMkLst>
        </pc:spChg>
        <pc:spChg chg="mod">
          <ac:chgData name="Tiago Francisco Duarte Afonso" userId="fd2fe617-422d-40e4-9147-20ebf885e22f" providerId="ADAL" clId="{3C4596E2-1211-4168-A029-F79B1ED45623}" dt="2022-07-20T19:02:25.080" v="3554" actId="20577"/>
          <ac:spMkLst>
            <pc:docMk/>
            <pc:sldMk cId="1472217142" sldId="335"/>
            <ac:spMk id="18" creationId="{DE807B16-155A-68C0-69A0-47A71332B2EE}"/>
          </ac:spMkLst>
        </pc:spChg>
        <pc:picChg chg="mod">
          <ac:chgData name="Tiago Francisco Duarte Afonso" userId="fd2fe617-422d-40e4-9147-20ebf885e22f" providerId="ADAL" clId="{3C4596E2-1211-4168-A029-F79B1ED45623}" dt="2022-07-20T19:01:16.533" v="3493" actId="14100"/>
          <ac:picMkLst>
            <pc:docMk/>
            <pc:sldMk cId="1472217142" sldId="335"/>
            <ac:picMk id="12" creationId="{495C700F-0B88-EFB7-C119-C7F06460B69E}"/>
          </ac:picMkLst>
        </pc:picChg>
        <pc:picChg chg="mod">
          <ac:chgData name="Tiago Francisco Duarte Afonso" userId="fd2fe617-422d-40e4-9147-20ebf885e22f" providerId="ADAL" clId="{3C4596E2-1211-4168-A029-F79B1ED45623}" dt="2022-07-20T19:01:11.529" v="3491" actId="1076"/>
          <ac:picMkLst>
            <pc:docMk/>
            <pc:sldMk cId="1472217142" sldId="335"/>
            <ac:picMk id="14" creationId="{D4D93639-7170-871D-115A-0BC6115D81B3}"/>
          </ac:picMkLst>
        </pc:picChg>
      </pc:sldChg>
      <pc:sldChg chg="add del ord replId">
        <pc:chgData name="Tiago Francisco Duarte Afonso" userId="fd2fe617-422d-40e4-9147-20ebf885e22f" providerId="ADAL" clId="{3C4596E2-1211-4168-A029-F79B1ED45623}" dt="2022-07-20T18:54:52.259" v="3335" actId="47"/>
        <pc:sldMkLst>
          <pc:docMk/>
          <pc:sldMk cId="4150461931" sldId="335"/>
        </pc:sldMkLst>
      </pc:sldChg>
      <pc:sldChg chg="addSp delSp modSp add mod modNotesTx">
        <pc:chgData name="Tiago Francisco Duarte Afonso" userId="fd2fe617-422d-40e4-9147-20ebf885e22f" providerId="ADAL" clId="{3C4596E2-1211-4168-A029-F79B1ED45623}" dt="2022-07-26T21:19:34.733" v="4145"/>
        <pc:sldMkLst>
          <pc:docMk/>
          <pc:sldMk cId="580882183" sldId="336"/>
        </pc:sldMkLst>
        <pc:spChg chg="mod">
          <ac:chgData name="Tiago Francisco Duarte Afonso" userId="fd2fe617-422d-40e4-9147-20ebf885e22f" providerId="ADAL" clId="{3C4596E2-1211-4168-A029-F79B1ED45623}" dt="2022-07-20T19:04:55.254" v="3572" actId="20577"/>
          <ac:spMkLst>
            <pc:docMk/>
            <pc:sldMk cId="580882183" sldId="336"/>
            <ac:spMk id="2" creationId="{00000000-0000-0000-0000-000000000000}"/>
          </ac:spMkLst>
        </pc:spChg>
        <pc:spChg chg="add mod">
          <ac:chgData name="Tiago Francisco Duarte Afonso" userId="fd2fe617-422d-40e4-9147-20ebf885e22f" providerId="ADAL" clId="{3C4596E2-1211-4168-A029-F79B1ED45623}" dt="2022-07-20T19:06:02.446" v="3694" actId="20577"/>
          <ac:spMkLst>
            <pc:docMk/>
            <pc:sldMk cId="580882183" sldId="336"/>
            <ac:spMk id="4" creationId="{EB3C0C92-51E7-DC08-98D8-D7DAEF0DF46A}"/>
          </ac:spMkLst>
        </pc:spChg>
        <pc:spChg chg="del">
          <ac:chgData name="Tiago Francisco Duarte Afonso" userId="fd2fe617-422d-40e4-9147-20ebf885e22f" providerId="ADAL" clId="{3C4596E2-1211-4168-A029-F79B1ED45623}" dt="2022-07-20T19:05:22.162" v="3585" actId="478"/>
          <ac:spMkLst>
            <pc:docMk/>
            <pc:sldMk cId="580882183" sldId="336"/>
            <ac:spMk id="16" creationId="{7B408B75-B2E1-E4C8-C162-D0F579145C99}"/>
          </ac:spMkLst>
        </pc:spChg>
        <pc:spChg chg="del">
          <ac:chgData name="Tiago Francisco Duarte Afonso" userId="fd2fe617-422d-40e4-9147-20ebf885e22f" providerId="ADAL" clId="{3C4596E2-1211-4168-A029-F79B1ED45623}" dt="2022-07-20T19:05:22.162" v="3585" actId="478"/>
          <ac:spMkLst>
            <pc:docMk/>
            <pc:sldMk cId="580882183" sldId="336"/>
            <ac:spMk id="18" creationId="{DE807B16-155A-68C0-69A0-47A71332B2EE}"/>
          </ac:spMkLst>
        </pc:spChg>
        <pc:picChg chg="mod">
          <ac:chgData name="Tiago Francisco Duarte Afonso" userId="fd2fe617-422d-40e4-9147-20ebf885e22f" providerId="ADAL" clId="{3C4596E2-1211-4168-A029-F79B1ED45623}" dt="2022-07-20T19:05:23.300" v="3586" actId="1076"/>
          <ac:picMkLst>
            <pc:docMk/>
            <pc:sldMk cId="580882183" sldId="336"/>
            <ac:picMk id="12" creationId="{495C700F-0B88-EFB7-C119-C7F06460B69E}"/>
          </ac:picMkLst>
        </pc:picChg>
        <pc:picChg chg="mod">
          <ac:chgData name="Tiago Francisco Duarte Afonso" userId="fd2fe617-422d-40e4-9147-20ebf885e22f" providerId="ADAL" clId="{3C4596E2-1211-4168-A029-F79B1ED45623}" dt="2022-07-20T19:05:33.394" v="3589" actId="1076"/>
          <ac:picMkLst>
            <pc:docMk/>
            <pc:sldMk cId="580882183" sldId="336"/>
            <ac:picMk id="14" creationId="{D4D93639-7170-871D-115A-0BC6115D81B3}"/>
          </ac:picMkLst>
        </pc:picChg>
      </pc:sldChg>
      <pc:sldChg chg="addSp delSp modSp add mod ord modNotesTx">
        <pc:chgData name="Tiago Francisco Duarte Afonso" userId="fd2fe617-422d-40e4-9147-20ebf885e22f" providerId="ADAL" clId="{3C4596E2-1211-4168-A029-F79B1ED45623}" dt="2022-07-26T21:17:14.042" v="4124"/>
        <pc:sldMkLst>
          <pc:docMk/>
          <pc:sldMk cId="514042147" sldId="337"/>
        </pc:sldMkLst>
        <pc:spChg chg="mod">
          <ac:chgData name="Tiago Francisco Duarte Afonso" userId="fd2fe617-422d-40e4-9147-20ebf885e22f" providerId="ADAL" clId="{3C4596E2-1211-4168-A029-F79B1ED45623}" dt="2022-07-20T20:53:24.338" v="3893" actId="20577"/>
          <ac:spMkLst>
            <pc:docMk/>
            <pc:sldMk cId="514042147" sldId="337"/>
            <ac:spMk id="2" creationId="{00000000-0000-0000-0000-000000000000}"/>
          </ac:spMkLst>
        </pc:spChg>
        <pc:spChg chg="mod">
          <ac:chgData name="Tiago Francisco Duarte Afonso" userId="fd2fe617-422d-40e4-9147-20ebf885e22f" providerId="ADAL" clId="{3C4596E2-1211-4168-A029-F79B1ED45623}" dt="2022-07-20T20:59:22.276" v="4024" actId="1036"/>
          <ac:spMkLst>
            <pc:docMk/>
            <pc:sldMk cId="514042147" sldId="337"/>
            <ac:spMk id="10" creationId="{5B306516-497C-C6BE-BDDD-457AD24F3A19}"/>
          </ac:spMkLst>
        </pc:spChg>
        <pc:spChg chg="mod">
          <ac:chgData name="Tiago Francisco Duarte Afonso" userId="fd2fe617-422d-40e4-9147-20ebf885e22f" providerId="ADAL" clId="{3C4596E2-1211-4168-A029-F79B1ED45623}" dt="2022-07-20T20:59:25.330" v="4034" actId="1036"/>
          <ac:spMkLst>
            <pc:docMk/>
            <pc:sldMk cId="514042147" sldId="337"/>
            <ac:spMk id="11" creationId="{E5E07F5E-79FC-FAB4-041A-6AF927CA0F75}"/>
          </ac:spMkLst>
        </pc:spChg>
        <pc:spChg chg="add del mod">
          <ac:chgData name="Tiago Francisco Duarte Afonso" userId="fd2fe617-422d-40e4-9147-20ebf885e22f" providerId="ADAL" clId="{3C4596E2-1211-4168-A029-F79B1ED45623}" dt="2022-07-20T20:58:16.362" v="3999" actId="478"/>
          <ac:spMkLst>
            <pc:docMk/>
            <pc:sldMk cId="514042147" sldId="337"/>
            <ac:spMk id="12" creationId="{4F3CF205-99B4-BEF0-8BAB-28CBC0214CF8}"/>
          </ac:spMkLst>
        </pc:spChg>
        <pc:spChg chg="mod">
          <ac:chgData name="Tiago Francisco Duarte Afonso" userId="fd2fe617-422d-40e4-9147-20ebf885e22f" providerId="ADAL" clId="{3C4596E2-1211-4168-A029-F79B1ED45623}" dt="2022-07-20T20:59:32.173" v="4037" actId="403"/>
          <ac:spMkLst>
            <pc:docMk/>
            <pc:sldMk cId="514042147" sldId="337"/>
            <ac:spMk id="14" creationId="{F4488BC0-8877-B006-1033-63C10ABDC445}"/>
          </ac:spMkLst>
        </pc:spChg>
        <pc:spChg chg="mod">
          <ac:chgData name="Tiago Francisco Duarte Afonso" userId="fd2fe617-422d-40e4-9147-20ebf885e22f" providerId="ADAL" clId="{3C4596E2-1211-4168-A029-F79B1ED45623}" dt="2022-07-20T20:59:23.685" v="4029" actId="1036"/>
          <ac:spMkLst>
            <pc:docMk/>
            <pc:sldMk cId="514042147" sldId="337"/>
            <ac:spMk id="15" creationId="{3692001D-4046-46F3-ABE4-37CD886B6153}"/>
          </ac:spMkLst>
        </pc:spChg>
        <pc:spChg chg="del">
          <ac:chgData name="Tiago Francisco Duarte Afonso" userId="fd2fe617-422d-40e4-9147-20ebf885e22f" providerId="ADAL" clId="{3C4596E2-1211-4168-A029-F79B1ED45623}" dt="2022-07-20T20:59:19.443" v="4019" actId="478"/>
          <ac:spMkLst>
            <pc:docMk/>
            <pc:sldMk cId="514042147" sldId="337"/>
            <ac:spMk id="16" creationId="{4C16AE0A-062A-AADA-BF86-10A09DB9A6E8}"/>
          </ac:spMkLst>
        </pc:spChg>
        <pc:spChg chg="add del mod">
          <ac:chgData name="Tiago Francisco Duarte Afonso" userId="fd2fe617-422d-40e4-9147-20ebf885e22f" providerId="ADAL" clId="{3C4596E2-1211-4168-A029-F79B1ED45623}" dt="2022-07-20T20:58:16.362" v="3999" actId="478"/>
          <ac:spMkLst>
            <pc:docMk/>
            <pc:sldMk cId="514042147" sldId="337"/>
            <ac:spMk id="18" creationId="{3F38B4AA-3CAD-F954-D17B-58584D0BE324}"/>
          </ac:spMkLst>
        </pc:spChg>
        <pc:grpChg chg="add mod">
          <ac:chgData name="Tiago Francisco Duarte Afonso" userId="fd2fe617-422d-40e4-9147-20ebf885e22f" providerId="ADAL" clId="{3C4596E2-1211-4168-A029-F79B1ED45623}" dt="2022-07-20T20:59:28.200" v="4035" actId="1076"/>
          <ac:grpSpMkLst>
            <pc:docMk/>
            <pc:sldMk cId="514042147" sldId="337"/>
            <ac:grpSpMk id="3" creationId="{8108CF2F-6FB5-274A-D489-5B9F95928A2C}"/>
          </ac:grpSpMkLst>
        </pc:grpChg>
        <pc:grpChg chg="del">
          <ac:chgData name="Tiago Francisco Duarte Afonso" userId="fd2fe617-422d-40e4-9147-20ebf885e22f" providerId="ADAL" clId="{3C4596E2-1211-4168-A029-F79B1ED45623}" dt="2022-07-20T20:53:48.140" v="3898" actId="478"/>
          <ac:grpSpMkLst>
            <pc:docMk/>
            <pc:sldMk cId="514042147" sldId="337"/>
            <ac:grpSpMk id="4" creationId="{CD1967EC-EB70-345E-1E37-CE69DAA92E59}"/>
          </ac:grpSpMkLst>
        </pc:grpChg>
        <pc:picChg chg="mod">
          <ac:chgData name="Tiago Francisco Duarte Afonso" userId="fd2fe617-422d-40e4-9147-20ebf885e22f" providerId="ADAL" clId="{3C4596E2-1211-4168-A029-F79B1ED45623}" dt="2022-07-20T20:53:48.406" v="3899"/>
          <ac:picMkLst>
            <pc:docMk/>
            <pc:sldMk cId="514042147" sldId="337"/>
            <ac:picMk id="9" creationId="{C6B6ED78-9FD2-282C-B170-16AC67E26395}"/>
          </ac:picMkLst>
        </pc:picChg>
      </pc:sldChg>
      <pc:sldChg chg="addSp delSp modSp add mod modNotesTx">
        <pc:chgData name="Tiago Francisco Duarte Afonso" userId="fd2fe617-422d-40e4-9147-20ebf885e22f" providerId="ADAL" clId="{3C4596E2-1211-4168-A029-F79B1ED45623}" dt="2022-07-26T21:17:19.162" v="4125"/>
        <pc:sldMkLst>
          <pc:docMk/>
          <pc:sldMk cId="1471085806" sldId="338"/>
        </pc:sldMkLst>
        <pc:spChg chg="mod">
          <ac:chgData name="Tiago Francisco Duarte Afonso" userId="fd2fe617-422d-40e4-9147-20ebf885e22f" providerId="ADAL" clId="{3C4596E2-1211-4168-A029-F79B1ED45623}" dt="2022-07-20T20:59:11.340" v="4017" actId="255"/>
          <ac:spMkLst>
            <pc:docMk/>
            <pc:sldMk cId="1471085806" sldId="338"/>
            <ac:spMk id="2" creationId="{00000000-0000-0000-0000-000000000000}"/>
          </ac:spMkLst>
        </pc:spChg>
        <pc:spChg chg="del">
          <ac:chgData name="Tiago Francisco Duarte Afonso" userId="fd2fe617-422d-40e4-9147-20ebf885e22f" providerId="ADAL" clId="{3C4596E2-1211-4168-A029-F79B1ED45623}" dt="2022-07-20T20:58:01.080" v="3973" actId="478"/>
          <ac:spMkLst>
            <pc:docMk/>
            <pc:sldMk cId="1471085806" sldId="338"/>
            <ac:spMk id="10" creationId="{5B306516-497C-C6BE-BDDD-457AD24F3A19}"/>
          </ac:spMkLst>
        </pc:spChg>
        <pc:spChg chg="del">
          <ac:chgData name="Tiago Francisco Duarte Afonso" userId="fd2fe617-422d-40e4-9147-20ebf885e22f" providerId="ADAL" clId="{3C4596E2-1211-4168-A029-F79B1ED45623}" dt="2022-07-20T20:58:01.080" v="3973" actId="478"/>
          <ac:spMkLst>
            <pc:docMk/>
            <pc:sldMk cId="1471085806" sldId="338"/>
            <ac:spMk id="11" creationId="{E5E07F5E-79FC-FAB4-041A-6AF927CA0F75}"/>
          </ac:spMkLst>
        </pc:spChg>
        <pc:spChg chg="mod">
          <ac:chgData name="Tiago Francisco Duarte Afonso" userId="fd2fe617-422d-40e4-9147-20ebf885e22f" providerId="ADAL" clId="{3C4596E2-1211-4168-A029-F79B1ED45623}" dt="2022-07-20T21:00:08.220" v="4059" actId="1076"/>
          <ac:spMkLst>
            <pc:docMk/>
            <pc:sldMk cId="1471085806" sldId="338"/>
            <ac:spMk id="12" creationId="{4F3CF205-99B4-BEF0-8BAB-28CBC0214CF8}"/>
          </ac:spMkLst>
        </pc:spChg>
        <pc:spChg chg="del">
          <ac:chgData name="Tiago Francisco Duarte Afonso" userId="fd2fe617-422d-40e4-9147-20ebf885e22f" providerId="ADAL" clId="{3C4596E2-1211-4168-A029-F79B1ED45623}" dt="2022-07-20T20:58:01.080" v="3973" actId="478"/>
          <ac:spMkLst>
            <pc:docMk/>
            <pc:sldMk cId="1471085806" sldId="338"/>
            <ac:spMk id="15" creationId="{3692001D-4046-46F3-ABE4-37CD886B6153}"/>
          </ac:spMkLst>
        </pc:spChg>
        <pc:spChg chg="del">
          <ac:chgData name="Tiago Francisco Duarte Afonso" userId="fd2fe617-422d-40e4-9147-20ebf885e22f" providerId="ADAL" clId="{3C4596E2-1211-4168-A029-F79B1ED45623}" dt="2022-07-20T20:59:16.954" v="4018" actId="478"/>
          <ac:spMkLst>
            <pc:docMk/>
            <pc:sldMk cId="1471085806" sldId="338"/>
            <ac:spMk id="16" creationId="{4C16AE0A-062A-AADA-BF86-10A09DB9A6E8}"/>
          </ac:spMkLst>
        </pc:spChg>
        <pc:spChg chg="mod">
          <ac:chgData name="Tiago Francisco Duarte Afonso" userId="fd2fe617-422d-40e4-9147-20ebf885e22f" providerId="ADAL" clId="{3C4596E2-1211-4168-A029-F79B1ED45623}" dt="2022-07-20T21:00:24.631" v="4091" actId="1035"/>
          <ac:spMkLst>
            <pc:docMk/>
            <pc:sldMk cId="1471085806" sldId="338"/>
            <ac:spMk id="18" creationId="{3F38B4AA-3CAD-F954-D17B-58584D0BE324}"/>
          </ac:spMkLst>
        </pc:spChg>
        <pc:spChg chg="mod">
          <ac:chgData name="Tiago Francisco Duarte Afonso" userId="fd2fe617-422d-40e4-9147-20ebf885e22f" providerId="ADAL" clId="{3C4596E2-1211-4168-A029-F79B1ED45623}" dt="2022-07-20T21:00:16.298" v="4067" actId="1035"/>
          <ac:spMkLst>
            <pc:docMk/>
            <pc:sldMk cId="1471085806" sldId="338"/>
            <ac:spMk id="19" creationId="{A247FCF0-6F14-238E-03D1-4988D8BE57C4}"/>
          </ac:spMkLst>
        </pc:spChg>
        <pc:grpChg chg="del mod">
          <ac:chgData name="Tiago Francisco Duarte Afonso" userId="fd2fe617-422d-40e4-9147-20ebf885e22f" providerId="ADAL" clId="{3C4596E2-1211-4168-A029-F79B1ED45623}" dt="2022-07-20T20:59:51.997" v="4038" actId="478"/>
          <ac:grpSpMkLst>
            <pc:docMk/>
            <pc:sldMk cId="1471085806" sldId="338"/>
            <ac:grpSpMk id="3" creationId="{8108CF2F-6FB5-274A-D489-5B9F95928A2C}"/>
          </ac:grpSpMkLst>
        </pc:grpChg>
        <pc:grpChg chg="add mod">
          <ac:chgData name="Tiago Francisco Duarte Afonso" userId="fd2fe617-422d-40e4-9147-20ebf885e22f" providerId="ADAL" clId="{3C4596E2-1211-4168-A029-F79B1ED45623}" dt="2022-07-20T21:00:32.442" v="4111" actId="1036"/>
          <ac:grpSpMkLst>
            <pc:docMk/>
            <pc:sldMk cId="1471085806" sldId="338"/>
            <ac:grpSpMk id="13" creationId="{ADA341AC-AFBD-1270-C27D-9D4F563D990C}"/>
          </ac:grpSpMkLst>
        </pc:grpChg>
        <pc:picChg chg="add del">
          <ac:chgData name="Tiago Francisco Duarte Afonso" userId="fd2fe617-422d-40e4-9147-20ebf885e22f" providerId="ADAL" clId="{3C4596E2-1211-4168-A029-F79B1ED45623}" dt="2022-07-20T20:59:53.275" v="4040" actId="22"/>
          <ac:picMkLst>
            <pc:docMk/>
            <pc:sldMk cId="1471085806" sldId="338"/>
            <ac:picMk id="8" creationId="{20DF2F62-D025-4652-9E27-173AA2A3F6E2}"/>
          </ac:picMkLst>
        </pc:picChg>
        <pc:picChg chg="mod">
          <ac:chgData name="Tiago Francisco Duarte Afonso" userId="fd2fe617-422d-40e4-9147-20ebf885e22f" providerId="ADAL" clId="{3C4596E2-1211-4168-A029-F79B1ED45623}" dt="2022-07-20T20:59:59.132" v="4042"/>
          <ac:picMkLst>
            <pc:docMk/>
            <pc:sldMk cId="1471085806" sldId="338"/>
            <ac:picMk id="17" creationId="{426C709B-3B72-4764-D0F9-1BEDF76B936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C6C36-2E70-441E-95C2-4B556915A53F}" type="doc">
      <dgm:prSet loTypeId="urn:microsoft.com/office/officeart/2005/8/layout/hProcess9" loCatId="process" qsTypeId="urn:microsoft.com/office/officeart/2005/8/quickstyle/simple1" qsCatId="simple" csTypeId="urn:microsoft.com/office/officeart/2005/8/colors/accent1_2" csCatId="accent1" phldr="1"/>
      <dgm:spPr/>
    </dgm:pt>
    <dgm:pt modelId="{C90912F3-145A-425F-8C64-EECBE287263B}">
      <dgm:prSet phldrT="[Text]" custT="1"/>
      <dgm:spPr/>
      <dgm:t>
        <a:bodyPr/>
        <a:lstStyle/>
        <a:p>
          <a:r>
            <a:rPr lang="en-US" sz="1000" b="0" dirty="0">
              <a:latin typeface="Roboto" panose="02000000000000000000" pitchFamily="2" charset="0"/>
              <a:ea typeface="Roboto" panose="02000000000000000000" pitchFamily="2" charset="0"/>
            </a:rPr>
            <a:t>Understanding</a:t>
          </a:r>
        </a:p>
      </dgm:t>
    </dgm:pt>
    <dgm:pt modelId="{0037C71E-43DE-484B-8EDE-D8C182760AA1}" type="parTrans" cxnId="{CCD03C11-FFB9-4A74-A87A-BD198974F781}">
      <dgm:prSet/>
      <dgm:spPr/>
      <dgm:t>
        <a:bodyPr/>
        <a:lstStyle/>
        <a:p>
          <a:endParaRPr lang="en-US">
            <a:latin typeface="Roboto" panose="02000000000000000000" pitchFamily="2" charset="0"/>
            <a:ea typeface="Roboto" panose="02000000000000000000" pitchFamily="2" charset="0"/>
          </a:endParaRPr>
        </a:p>
      </dgm:t>
    </dgm:pt>
    <dgm:pt modelId="{2BB38485-DBC0-4108-8803-96B7F1209431}" type="sibTrans" cxnId="{CCD03C11-FFB9-4A74-A87A-BD198974F781}">
      <dgm:prSet/>
      <dgm:spPr/>
      <dgm:t>
        <a:bodyPr/>
        <a:lstStyle/>
        <a:p>
          <a:endParaRPr lang="en-US">
            <a:latin typeface="Roboto" panose="02000000000000000000" pitchFamily="2" charset="0"/>
            <a:ea typeface="Roboto" panose="02000000000000000000" pitchFamily="2" charset="0"/>
          </a:endParaRPr>
        </a:p>
      </dgm:t>
    </dgm:pt>
    <dgm:pt modelId="{2EA51423-E6DD-4969-8C23-FE737F9A3C02}">
      <dgm:prSet phldrT="[Text]" custT="1"/>
      <dgm:spPr/>
      <dgm:t>
        <a:bodyPr/>
        <a:lstStyle/>
        <a:p>
          <a:r>
            <a:rPr lang="en-US" sz="1000" dirty="0">
              <a:latin typeface="Roboto" panose="02000000000000000000" pitchFamily="2" charset="0"/>
              <a:ea typeface="Roboto" panose="02000000000000000000" pitchFamily="2" charset="0"/>
            </a:rPr>
            <a:t>Dataset</a:t>
          </a:r>
        </a:p>
      </dgm:t>
    </dgm:pt>
    <dgm:pt modelId="{35D59527-21CA-47B6-B049-7D977883BD97}" type="parTrans" cxnId="{94097B1F-A00A-4F01-BE7A-046538EB90E5}">
      <dgm:prSet/>
      <dgm:spPr/>
      <dgm:t>
        <a:bodyPr/>
        <a:lstStyle/>
        <a:p>
          <a:endParaRPr lang="en-US">
            <a:latin typeface="Roboto" panose="02000000000000000000" pitchFamily="2" charset="0"/>
            <a:ea typeface="Roboto" panose="02000000000000000000" pitchFamily="2" charset="0"/>
          </a:endParaRPr>
        </a:p>
      </dgm:t>
    </dgm:pt>
    <dgm:pt modelId="{E2B91E6F-1B68-430D-8EED-4423F173BD8E}" type="sibTrans" cxnId="{94097B1F-A00A-4F01-BE7A-046538EB90E5}">
      <dgm:prSet/>
      <dgm:spPr/>
      <dgm:t>
        <a:bodyPr/>
        <a:lstStyle/>
        <a:p>
          <a:endParaRPr lang="en-US">
            <a:latin typeface="Roboto" panose="02000000000000000000" pitchFamily="2" charset="0"/>
            <a:ea typeface="Roboto" panose="02000000000000000000" pitchFamily="2" charset="0"/>
          </a:endParaRPr>
        </a:p>
      </dgm:t>
    </dgm:pt>
    <dgm:pt modelId="{6E783B46-56B5-4BD5-A460-425C9CE03489}">
      <dgm:prSet phldrT="[Text]" custT="1"/>
      <dgm:spPr/>
      <dgm:t>
        <a:bodyPr/>
        <a:lstStyle/>
        <a:p>
          <a:r>
            <a:rPr lang="en-US" sz="1000" dirty="0">
              <a:latin typeface="Roboto" panose="02000000000000000000" pitchFamily="2" charset="0"/>
              <a:ea typeface="Roboto" panose="02000000000000000000" pitchFamily="2" charset="0"/>
            </a:rPr>
            <a:t>Data Preprocessing</a:t>
          </a:r>
        </a:p>
      </dgm:t>
    </dgm:pt>
    <dgm:pt modelId="{AC05AA1E-E886-4891-80A8-7EEE0D5C9637}" type="parTrans" cxnId="{7BEA4177-7A2A-40D2-A018-54519994D26D}">
      <dgm:prSet/>
      <dgm:spPr/>
      <dgm:t>
        <a:bodyPr/>
        <a:lstStyle/>
        <a:p>
          <a:endParaRPr lang="en-US">
            <a:latin typeface="Roboto" panose="02000000000000000000" pitchFamily="2" charset="0"/>
            <a:ea typeface="Roboto" panose="02000000000000000000" pitchFamily="2" charset="0"/>
          </a:endParaRPr>
        </a:p>
      </dgm:t>
    </dgm:pt>
    <dgm:pt modelId="{34900EF2-E65E-461D-9D64-865F22B4AED6}" type="sibTrans" cxnId="{7BEA4177-7A2A-40D2-A018-54519994D26D}">
      <dgm:prSet/>
      <dgm:spPr/>
      <dgm:t>
        <a:bodyPr/>
        <a:lstStyle/>
        <a:p>
          <a:endParaRPr lang="en-US">
            <a:latin typeface="Roboto" panose="02000000000000000000" pitchFamily="2" charset="0"/>
            <a:ea typeface="Roboto" panose="02000000000000000000" pitchFamily="2" charset="0"/>
          </a:endParaRPr>
        </a:p>
      </dgm:t>
    </dgm:pt>
    <dgm:pt modelId="{9EF562A1-583D-4DE9-A37C-20563B4AC5F0}">
      <dgm:prSet phldrT="[Text]" custT="1"/>
      <dgm:spPr>
        <a:solidFill>
          <a:schemeClr val="accent6">
            <a:lumMod val="75000"/>
          </a:schemeClr>
        </a:solidFill>
      </dgm:spPr>
      <dgm:t>
        <a:bodyPr/>
        <a:lstStyle/>
        <a:p>
          <a:r>
            <a:rPr lang="en-US" sz="1000" dirty="0">
              <a:latin typeface="Roboto" panose="02000000000000000000" pitchFamily="2" charset="0"/>
              <a:ea typeface="Roboto" panose="02000000000000000000" pitchFamily="2" charset="0"/>
            </a:rPr>
            <a:t>Feature Engineering</a:t>
          </a:r>
        </a:p>
      </dgm:t>
    </dgm:pt>
    <dgm:pt modelId="{7746A96E-4375-4470-85DA-21177818A9EC}" type="parTrans" cxnId="{05594561-79BF-484B-974C-FAE181351E19}">
      <dgm:prSet/>
      <dgm:spPr/>
      <dgm:t>
        <a:bodyPr/>
        <a:lstStyle/>
        <a:p>
          <a:endParaRPr lang="en-US">
            <a:latin typeface="Roboto" panose="02000000000000000000" pitchFamily="2" charset="0"/>
            <a:ea typeface="Roboto" panose="02000000000000000000" pitchFamily="2" charset="0"/>
          </a:endParaRPr>
        </a:p>
      </dgm:t>
    </dgm:pt>
    <dgm:pt modelId="{9930644B-1A08-4A71-A80B-AC7E96EB7692}" type="sibTrans" cxnId="{05594561-79BF-484B-974C-FAE181351E19}">
      <dgm:prSet/>
      <dgm:spPr/>
      <dgm:t>
        <a:bodyPr/>
        <a:lstStyle/>
        <a:p>
          <a:endParaRPr lang="en-US">
            <a:latin typeface="Roboto" panose="02000000000000000000" pitchFamily="2" charset="0"/>
            <a:ea typeface="Roboto" panose="02000000000000000000" pitchFamily="2" charset="0"/>
          </a:endParaRPr>
        </a:p>
      </dgm:t>
    </dgm:pt>
    <dgm:pt modelId="{C1E60F32-BDFC-4DCC-86BD-3E80AE961037}">
      <dgm:prSet phldrT="[Text]" custT="1"/>
      <dgm:spPr/>
      <dgm:t>
        <a:bodyPr/>
        <a:lstStyle/>
        <a:p>
          <a:r>
            <a:rPr lang="en-US" sz="1000" dirty="0">
              <a:latin typeface="Roboto" panose="02000000000000000000" pitchFamily="2" charset="0"/>
              <a:ea typeface="Roboto" panose="02000000000000000000" pitchFamily="2" charset="0"/>
            </a:rPr>
            <a:t>Goal Definition</a:t>
          </a:r>
        </a:p>
      </dgm:t>
    </dgm:pt>
    <dgm:pt modelId="{D00BA820-8E3B-4B71-B292-A76E0AC9F5D8}" type="parTrans" cxnId="{451791DC-63A9-488B-9EED-AA5692F2AD4D}">
      <dgm:prSet/>
      <dgm:spPr/>
      <dgm:t>
        <a:bodyPr/>
        <a:lstStyle/>
        <a:p>
          <a:endParaRPr lang="en-US">
            <a:latin typeface="Roboto" panose="02000000000000000000" pitchFamily="2" charset="0"/>
            <a:ea typeface="Roboto" panose="02000000000000000000" pitchFamily="2" charset="0"/>
          </a:endParaRPr>
        </a:p>
      </dgm:t>
    </dgm:pt>
    <dgm:pt modelId="{1599552F-8492-43B4-A2E4-5C1F4BF2E972}" type="sibTrans" cxnId="{451791DC-63A9-488B-9EED-AA5692F2AD4D}">
      <dgm:prSet/>
      <dgm:spPr/>
      <dgm:t>
        <a:bodyPr/>
        <a:lstStyle/>
        <a:p>
          <a:endParaRPr lang="en-US">
            <a:latin typeface="Roboto" panose="02000000000000000000" pitchFamily="2" charset="0"/>
            <a:ea typeface="Roboto" panose="02000000000000000000" pitchFamily="2" charset="0"/>
          </a:endParaRPr>
        </a:p>
      </dgm:t>
    </dgm:pt>
    <dgm:pt modelId="{56E4D8BE-A681-4656-BFBE-B1E74DF1F8C1}">
      <dgm:prSet phldrT="[Text]" custT="1"/>
      <dgm:spPr/>
      <dgm:t>
        <a:bodyPr/>
        <a:lstStyle/>
        <a:p>
          <a:r>
            <a:rPr lang="en-US" sz="1000" dirty="0">
              <a:latin typeface="Roboto" panose="02000000000000000000" pitchFamily="2" charset="0"/>
              <a:ea typeface="Roboto" panose="02000000000000000000" pitchFamily="2" charset="0"/>
            </a:rPr>
            <a:t>Exploratory Data Analysis</a:t>
          </a:r>
        </a:p>
      </dgm:t>
    </dgm:pt>
    <dgm:pt modelId="{9B58B208-0677-4F88-ADAA-975A090F22CE}" type="parTrans" cxnId="{92B34F28-2EAC-425A-B2E2-6CE2A2F69A67}">
      <dgm:prSet/>
      <dgm:spPr/>
      <dgm:t>
        <a:bodyPr/>
        <a:lstStyle/>
        <a:p>
          <a:endParaRPr lang="en-US">
            <a:latin typeface="Roboto" panose="02000000000000000000" pitchFamily="2" charset="0"/>
            <a:ea typeface="Roboto" panose="02000000000000000000" pitchFamily="2" charset="0"/>
          </a:endParaRPr>
        </a:p>
      </dgm:t>
    </dgm:pt>
    <dgm:pt modelId="{FA587C39-1D90-4B9A-BCEC-62A3739CEA34}" type="sibTrans" cxnId="{92B34F28-2EAC-425A-B2E2-6CE2A2F69A67}">
      <dgm:prSet/>
      <dgm:spPr/>
      <dgm:t>
        <a:bodyPr/>
        <a:lstStyle/>
        <a:p>
          <a:endParaRPr lang="en-US">
            <a:latin typeface="Roboto" panose="02000000000000000000" pitchFamily="2" charset="0"/>
            <a:ea typeface="Roboto" panose="02000000000000000000" pitchFamily="2" charset="0"/>
          </a:endParaRPr>
        </a:p>
      </dgm:t>
    </dgm:pt>
    <dgm:pt modelId="{892F468F-C0BB-46DC-958D-C6AB8B199931}">
      <dgm:prSet phldrT="[Text]" custT="1"/>
      <dgm:spPr/>
      <dgm:t>
        <a:bodyPr/>
        <a:lstStyle/>
        <a:p>
          <a:r>
            <a:rPr lang="en-US" sz="1000" dirty="0">
              <a:latin typeface="Roboto" panose="02000000000000000000" pitchFamily="2" charset="0"/>
              <a:ea typeface="Roboto" panose="02000000000000000000" pitchFamily="2" charset="0"/>
            </a:rPr>
            <a:t>Data Mining</a:t>
          </a:r>
        </a:p>
      </dgm:t>
    </dgm:pt>
    <dgm:pt modelId="{AD22E54E-2FC9-4343-8B30-FE7784981FF9}" type="parTrans" cxnId="{87C8B4EB-240D-42EC-B77A-6BC72E7FEA11}">
      <dgm:prSet/>
      <dgm:spPr/>
      <dgm:t>
        <a:bodyPr/>
        <a:lstStyle/>
        <a:p>
          <a:endParaRPr lang="en-US">
            <a:latin typeface="Roboto" panose="02000000000000000000" pitchFamily="2" charset="0"/>
            <a:ea typeface="Roboto" panose="02000000000000000000" pitchFamily="2" charset="0"/>
          </a:endParaRPr>
        </a:p>
      </dgm:t>
    </dgm:pt>
    <dgm:pt modelId="{81ADC552-7383-4FCB-B767-D97DC89C96D8}" type="sibTrans" cxnId="{87C8B4EB-240D-42EC-B77A-6BC72E7FEA11}">
      <dgm:prSet/>
      <dgm:spPr/>
      <dgm:t>
        <a:bodyPr/>
        <a:lstStyle/>
        <a:p>
          <a:endParaRPr lang="en-US">
            <a:latin typeface="Roboto" panose="02000000000000000000" pitchFamily="2" charset="0"/>
            <a:ea typeface="Roboto" panose="02000000000000000000" pitchFamily="2" charset="0"/>
          </a:endParaRPr>
        </a:p>
      </dgm:t>
    </dgm:pt>
    <dgm:pt modelId="{7B6C630D-12EC-40B1-80C9-94C0A7AD2F8D}">
      <dgm:prSet phldrT="[Text]" custT="1"/>
      <dgm:spPr/>
      <dgm:t>
        <a:bodyPr/>
        <a:lstStyle/>
        <a:p>
          <a:r>
            <a:rPr lang="en-US" sz="1000" dirty="0">
              <a:latin typeface="Roboto" panose="02000000000000000000" pitchFamily="2" charset="0"/>
              <a:ea typeface="Roboto" panose="02000000000000000000" pitchFamily="2" charset="0"/>
            </a:rPr>
            <a:t>Model Interpretation</a:t>
          </a:r>
        </a:p>
      </dgm:t>
    </dgm:pt>
    <dgm:pt modelId="{ED22FAB6-033F-4339-A87F-F6E7C5D535AA}" type="parTrans" cxnId="{8D1DBDE0-4856-41C8-A19A-C4D77D7BF2AC}">
      <dgm:prSet/>
      <dgm:spPr/>
      <dgm:t>
        <a:bodyPr/>
        <a:lstStyle/>
        <a:p>
          <a:endParaRPr lang="en-US">
            <a:latin typeface="Roboto" panose="02000000000000000000" pitchFamily="2" charset="0"/>
            <a:ea typeface="Roboto" panose="02000000000000000000" pitchFamily="2" charset="0"/>
          </a:endParaRPr>
        </a:p>
      </dgm:t>
    </dgm:pt>
    <dgm:pt modelId="{A51B42D9-4199-4DEC-AAF6-D61E785C1A19}" type="sibTrans" cxnId="{8D1DBDE0-4856-41C8-A19A-C4D77D7BF2AC}">
      <dgm:prSet/>
      <dgm:spPr/>
      <dgm:t>
        <a:bodyPr/>
        <a:lstStyle/>
        <a:p>
          <a:endParaRPr lang="en-US">
            <a:latin typeface="Roboto" panose="02000000000000000000" pitchFamily="2" charset="0"/>
            <a:ea typeface="Roboto" panose="02000000000000000000" pitchFamily="2" charset="0"/>
          </a:endParaRPr>
        </a:p>
      </dgm:t>
    </dgm:pt>
    <dgm:pt modelId="{702B35E8-B02C-471E-90D2-74CFB046B0B4}">
      <dgm:prSet phldrT="[Text]" custT="1"/>
      <dgm:spPr/>
      <dgm:t>
        <a:bodyPr/>
        <a:lstStyle/>
        <a:p>
          <a:r>
            <a:rPr lang="en-US" sz="1000" dirty="0">
              <a:latin typeface="Roboto" panose="02000000000000000000" pitchFamily="2" charset="0"/>
              <a:ea typeface="Roboto" panose="02000000000000000000" pitchFamily="2" charset="0"/>
            </a:rPr>
            <a:t>Model Deployment</a:t>
          </a:r>
        </a:p>
      </dgm:t>
    </dgm:pt>
    <dgm:pt modelId="{2D76C7A9-040A-4B50-AD93-C09BD7A0D5BB}" type="parTrans" cxnId="{5D716C9C-B8EA-4DFB-A1E1-D928F9FCD9BA}">
      <dgm:prSet/>
      <dgm:spPr/>
      <dgm:t>
        <a:bodyPr/>
        <a:lstStyle/>
        <a:p>
          <a:endParaRPr lang="en-US">
            <a:latin typeface="Roboto" panose="02000000000000000000" pitchFamily="2" charset="0"/>
            <a:ea typeface="Roboto" panose="02000000000000000000" pitchFamily="2" charset="0"/>
          </a:endParaRPr>
        </a:p>
      </dgm:t>
    </dgm:pt>
    <dgm:pt modelId="{DA684757-5994-410A-A29E-07FFDCDA06B2}" type="sibTrans" cxnId="{5D716C9C-B8EA-4DFB-A1E1-D928F9FCD9BA}">
      <dgm:prSet/>
      <dgm:spPr/>
      <dgm:t>
        <a:bodyPr/>
        <a:lstStyle/>
        <a:p>
          <a:endParaRPr lang="en-US">
            <a:latin typeface="Roboto" panose="02000000000000000000" pitchFamily="2" charset="0"/>
            <a:ea typeface="Roboto" panose="02000000000000000000" pitchFamily="2" charset="0"/>
          </a:endParaRPr>
        </a:p>
      </dgm:t>
    </dgm:pt>
    <dgm:pt modelId="{DFCC3D23-6D16-4C1C-ADCC-3E0D24E485DB}" type="pres">
      <dgm:prSet presAssocID="{960C6C36-2E70-441E-95C2-4B556915A53F}" presName="CompostProcess" presStyleCnt="0">
        <dgm:presLayoutVars>
          <dgm:dir/>
          <dgm:resizeHandles val="exact"/>
        </dgm:presLayoutVars>
      </dgm:prSet>
      <dgm:spPr/>
    </dgm:pt>
    <dgm:pt modelId="{B03C629B-6A2B-409D-9974-C24CB22FEE27}" type="pres">
      <dgm:prSet presAssocID="{960C6C36-2E70-441E-95C2-4B556915A53F}" presName="arrow" presStyleLbl="bgShp" presStyleIdx="0" presStyleCnt="1" custScaleX="111953"/>
      <dgm:spPr/>
    </dgm:pt>
    <dgm:pt modelId="{C1CF57C9-02F8-48D3-80F8-214B5E267E0D}" type="pres">
      <dgm:prSet presAssocID="{960C6C36-2E70-441E-95C2-4B556915A53F}" presName="linearProcess" presStyleCnt="0"/>
      <dgm:spPr/>
    </dgm:pt>
    <dgm:pt modelId="{17720A3D-E380-492B-9F69-3F5977209956}" type="pres">
      <dgm:prSet presAssocID="{C90912F3-145A-425F-8C64-EECBE287263B}" presName="textNode" presStyleLbl="node1" presStyleIdx="0" presStyleCnt="9" custScaleX="161075">
        <dgm:presLayoutVars>
          <dgm:bulletEnabled val="1"/>
        </dgm:presLayoutVars>
      </dgm:prSet>
      <dgm:spPr/>
    </dgm:pt>
    <dgm:pt modelId="{3C73A52E-A450-4E24-8854-5F18FCC84D2A}" type="pres">
      <dgm:prSet presAssocID="{2BB38485-DBC0-4108-8803-96B7F1209431}" presName="sibTrans" presStyleCnt="0"/>
      <dgm:spPr/>
    </dgm:pt>
    <dgm:pt modelId="{6539DD78-6696-4536-BD0E-BD28BB6C24F6}" type="pres">
      <dgm:prSet presAssocID="{2EA51423-E6DD-4969-8C23-FE737F9A3C02}" presName="textNode" presStyleLbl="node1" presStyleIdx="1" presStyleCnt="9" custScaleX="104480" custLinFactNeighborX="9220">
        <dgm:presLayoutVars>
          <dgm:bulletEnabled val="1"/>
        </dgm:presLayoutVars>
      </dgm:prSet>
      <dgm:spPr/>
    </dgm:pt>
    <dgm:pt modelId="{DDE64C57-4D6D-4993-807F-3C11546D03D8}" type="pres">
      <dgm:prSet presAssocID="{E2B91E6F-1B68-430D-8EED-4423F173BD8E}" presName="sibTrans" presStyleCnt="0"/>
      <dgm:spPr/>
    </dgm:pt>
    <dgm:pt modelId="{FAC8CD7C-7C26-4842-B9D8-21DD9F93A895}" type="pres">
      <dgm:prSet presAssocID="{6E783B46-56B5-4BD5-A460-425C9CE03489}" presName="textNode" presStyleLbl="node1" presStyleIdx="2" presStyleCnt="9" custScaleX="159793">
        <dgm:presLayoutVars>
          <dgm:bulletEnabled val="1"/>
        </dgm:presLayoutVars>
      </dgm:prSet>
      <dgm:spPr/>
    </dgm:pt>
    <dgm:pt modelId="{F4A13BF3-2E1B-48C5-AEAE-CBAB49509302}" type="pres">
      <dgm:prSet presAssocID="{34900EF2-E65E-461D-9D64-865F22B4AED6}" presName="sibTrans" presStyleCnt="0"/>
      <dgm:spPr/>
    </dgm:pt>
    <dgm:pt modelId="{D10822C7-C898-43B6-B136-387FDB11B861}" type="pres">
      <dgm:prSet presAssocID="{9EF562A1-583D-4DE9-A37C-20563B4AC5F0}" presName="textNode" presStyleLbl="node1" presStyleIdx="3" presStyleCnt="9" custScaleX="133312">
        <dgm:presLayoutVars>
          <dgm:bulletEnabled val="1"/>
        </dgm:presLayoutVars>
      </dgm:prSet>
      <dgm:spPr/>
    </dgm:pt>
    <dgm:pt modelId="{B064C0A0-98E7-4D0B-B59C-80A0A207C106}" type="pres">
      <dgm:prSet presAssocID="{9930644B-1A08-4A71-A80B-AC7E96EB7692}" presName="sibTrans" presStyleCnt="0"/>
      <dgm:spPr/>
    </dgm:pt>
    <dgm:pt modelId="{952F287C-9F5C-4446-9B11-BD56741FE305}" type="pres">
      <dgm:prSet presAssocID="{C1E60F32-BDFC-4DCC-86BD-3E80AE961037}" presName="textNode" presStyleLbl="node1" presStyleIdx="4" presStyleCnt="9" custScaleX="122901">
        <dgm:presLayoutVars>
          <dgm:bulletEnabled val="1"/>
        </dgm:presLayoutVars>
      </dgm:prSet>
      <dgm:spPr/>
    </dgm:pt>
    <dgm:pt modelId="{E9C7693A-3F2B-4E8D-96C3-6AF63BF1D938}" type="pres">
      <dgm:prSet presAssocID="{1599552F-8492-43B4-A2E4-5C1F4BF2E972}" presName="sibTrans" presStyleCnt="0"/>
      <dgm:spPr/>
    </dgm:pt>
    <dgm:pt modelId="{1FCFCEA7-D7D9-4632-8349-33C064DB926A}" type="pres">
      <dgm:prSet presAssocID="{56E4D8BE-A681-4656-BFBE-B1E74DF1F8C1}" presName="textNode" presStyleLbl="node1" presStyleIdx="5" presStyleCnt="9" custScaleX="126928">
        <dgm:presLayoutVars>
          <dgm:bulletEnabled val="1"/>
        </dgm:presLayoutVars>
      </dgm:prSet>
      <dgm:spPr/>
    </dgm:pt>
    <dgm:pt modelId="{090A0809-2669-4A2E-87B8-BBCFE7C2B1B3}" type="pres">
      <dgm:prSet presAssocID="{FA587C39-1D90-4B9A-BCEC-62A3739CEA34}" presName="sibTrans" presStyleCnt="0"/>
      <dgm:spPr/>
    </dgm:pt>
    <dgm:pt modelId="{61E2828A-51EF-4FFE-8211-FED18C4B5266}" type="pres">
      <dgm:prSet presAssocID="{892F468F-C0BB-46DC-958D-C6AB8B199931}" presName="textNode" presStyleLbl="node1" presStyleIdx="6" presStyleCnt="9">
        <dgm:presLayoutVars>
          <dgm:bulletEnabled val="1"/>
        </dgm:presLayoutVars>
      </dgm:prSet>
      <dgm:spPr/>
    </dgm:pt>
    <dgm:pt modelId="{C40E5189-3D69-40B2-9AA6-9239B2BA71EA}" type="pres">
      <dgm:prSet presAssocID="{81ADC552-7383-4FCB-B767-D97DC89C96D8}" presName="sibTrans" presStyleCnt="0"/>
      <dgm:spPr/>
    </dgm:pt>
    <dgm:pt modelId="{A4E3A938-F764-42F8-A122-146AA42300FB}" type="pres">
      <dgm:prSet presAssocID="{7B6C630D-12EC-40B1-80C9-94C0A7AD2F8D}" presName="textNode" presStyleLbl="node1" presStyleIdx="7" presStyleCnt="9" custScaleX="144482">
        <dgm:presLayoutVars>
          <dgm:bulletEnabled val="1"/>
        </dgm:presLayoutVars>
      </dgm:prSet>
      <dgm:spPr/>
    </dgm:pt>
    <dgm:pt modelId="{7DCC178B-72E0-4E98-9661-BFB11FCE753C}" type="pres">
      <dgm:prSet presAssocID="{A51B42D9-4199-4DEC-AAF6-D61E785C1A19}" presName="sibTrans" presStyleCnt="0"/>
      <dgm:spPr/>
    </dgm:pt>
    <dgm:pt modelId="{EFEB87E2-039A-49A7-BAEC-8ED50B481BD4}" type="pres">
      <dgm:prSet presAssocID="{702B35E8-B02C-471E-90D2-74CFB046B0B4}" presName="textNode" presStyleLbl="node1" presStyleIdx="8" presStyleCnt="9" custScaleX="137562">
        <dgm:presLayoutVars>
          <dgm:bulletEnabled val="1"/>
        </dgm:presLayoutVars>
      </dgm:prSet>
      <dgm:spPr/>
    </dgm:pt>
  </dgm:ptLst>
  <dgm:cxnLst>
    <dgm:cxn modelId="{2F3C5709-E61E-4E6E-AF1E-BA0D46C44CA9}" type="presOf" srcId="{702B35E8-B02C-471E-90D2-74CFB046B0B4}" destId="{EFEB87E2-039A-49A7-BAEC-8ED50B481BD4}" srcOrd="0" destOrd="0" presId="urn:microsoft.com/office/officeart/2005/8/layout/hProcess9"/>
    <dgm:cxn modelId="{CCD03C11-FFB9-4A74-A87A-BD198974F781}" srcId="{960C6C36-2E70-441E-95C2-4B556915A53F}" destId="{C90912F3-145A-425F-8C64-EECBE287263B}" srcOrd="0" destOrd="0" parTransId="{0037C71E-43DE-484B-8EDE-D8C182760AA1}" sibTransId="{2BB38485-DBC0-4108-8803-96B7F1209431}"/>
    <dgm:cxn modelId="{94097B1F-A00A-4F01-BE7A-046538EB90E5}" srcId="{960C6C36-2E70-441E-95C2-4B556915A53F}" destId="{2EA51423-E6DD-4969-8C23-FE737F9A3C02}" srcOrd="1" destOrd="0" parTransId="{35D59527-21CA-47B6-B049-7D977883BD97}" sibTransId="{E2B91E6F-1B68-430D-8EED-4423F173BD8E}"/>
    <dgm:cxn modelId="{43AEDE24-1CE4-414E-9F23-0C677BB1BEB8}" type="presOf" srcId="{960C6C36-2E70-441E-95C2-4B556915A53F}" destId="{DFCC3D23-6D16-4C1C-ADCC-3E0D24E485DB}" srcOrd="0" destOrd="0" presId="urn:microsoft.com/office/officeart/2005/8/layout/hProcess9"/>
    <dgm:cxn modelId="{93686825-3B75-4677-875C-A44A1A96DBD1}" type="presOf" srcId="{892F468F-C0BB-46DC-958D-C6AB8B199931}" destId="{61E2828A-51EF-4FFE-8211-FED18C4B5266}" srcOrd="0" destOrd="0" presId="urn:microsoft.com/office/officeart/2005/8/layout/hProcess9"/>
    <dgm:cxn modelId="{92B34F28-2EAC-425A-B2E2-6CE2A2F69A67}" srcId="{960C6C36-2E70-441E-95C2-4B556915A53F}" destId="{56E4D8BE-A681-4656-BFBE-B1E74DF1F8C1}" srcOrd="5" destOrd="0" parTransId="{9B58B208-0677-4F88-ADAA-975A090F22CE}" sibTransId="{FA587C39-1D90-4B9A-BCEC-62A3739CEA34}"/>
    <dgm:cxn modelId="{FCEAD93B-4230-4D59-A191-F890E5F54EA5}" type="presOf" srcId="{2EA51423-E6DD-4969-8C23-FE737F9A3C02}" destId="{6539DD78-6696-4536-BD0E-BD28BB6C24F6}" srcOrd="0" destOrd="0" presId="urn:microsoft.com/office/officeart/2005/8/layout/hProcess9"/>
    <dgm:cxn modelId="{05594561-79BF-484B-974C-FAE181351E19}" srcId="{960C6C36-2E70-441E-95C2-4B556915A53F}" destId="{9EF562A1-583D-4DE9-A37C-20563B4AC5F0}" srcOrd="3" destOrd="0" parTransId="{7746A96E-4375-4470-85DA-21177818A9EC}" sibTransId="{9930644B-1A08-4A71-A80B-AC7E96EB7692}"/>
    <dgm:cxn modelId="{3399C765-8938-4AD9-87F0-D5598B83E223}" type="presOf" srcId="{56E4D8BE-A681-4656-BFBE-B1E74DF1F8C1}" destId="{1FCFCEA7-D7D9-4632-8349-33C064DB926A}" srcOrd="0" destOrd="0" presId="urn:microsoft.com/office/officeart/2005/8/layout/hProcess9"/>
    <dgm:cxn modelId="{106DF16F-DF1E-4D38-9C17-FBCAD6DDC09E}" type="presOf" srcId="{6E783B46-56B5-4BD5-A460-425C9CE03489}" destId="{FAC8CD7C-7C26-4842-B9D8-21DD9F93A895}" srcOrd="0" destOrd="0" presId="urn:microsoft.com/office/officeart/2005/8/layout/hProcess9"/>
    <dgm:cxn modelId="{7BEA4177-7A2A-40D2-A018-54519994D26D}" srcId="{960C6C36-2E70-441E-95C2-4B556915A53F}" destId="{6E783B46-56B5-4BD5-A460-425C9CE03489}" srcOrd="2" destOrd="0" parTransId="{AC05AA1E-E886-4891-80A8-7EEE0D5C9637}" sibTransId="{34900EF2-E65E-461D-9D64-865F22B4AED6}"/>
    <dgm:cxn modelId="{5D716C9C-B8EA-4DFB-A1E1-D928F9FCD9BA}" srcId="{960C6C36-2E70-441E-95C2-4B556915A53F}" destId="{702B35E8-B02C-471E-90D2-74CFB046B0B4}" srcOrd="8" destOrd="0" parTransId="{2D76C7A9-040A-4B50-AD93-C09BD7A0D5BB}" sibTransId="{DA684757-5994-410A-A29E-07FFDCDA06B2}"/>
    <dgm:cxn modelId="{44F953CA-1032-455E-B928-20EA2B0DE961}" type="presOf" srcId="{9EF562A1-583D-4DE9-A37C-20563B4AC5F0}" destId="{D10822C7-C898-43B6-B136-387FDB11B861}" srcOrd="0" destOrd="0" presId="urn:microsoft.com/office/officeart/2005/8/layout/hProcess9"/>
    <dgm:cxn modelId="{451791DC-63A9-488B-9EED-AA5692F2AD4D}" srcId="{960C6C36-2E70-441E-95C2-4B556915A53F}" destId="{C1E60F32-BDFC-4DCC-86BD-3E80AE961037}" srcOrd="4" destOrd="0" parTransId="{D00BA820-8E3B-4B71-B292-A76E0AC9F5D8}" sibTransId="{1599552F-8492-43B4-A2E4-5C1F4BF2E972}"/>
    <dgm:cxn modelId="{72838BDD-749B-412D-B5BC-733F74B03BC6}" type="presOf" srcId="{7B6C630D-12EC-40B1-80C9-94C0A7AD2F8D}" destId="{A4E3A938-F764-42F8-A122-146AA42300FB}" srcOrd="0" destOrd="0" presId="urn:microsoft.com/office/officeart/2005/8/layout/hProcess9"/>
    <dgm:cxn modelId="{8D1DBDE0-4856-41C8-A19A-C4D77D7BF2AC}" srcId="{960C6C36-2E70-441E-95C2-4B556915A53F}" destId="{7B6C630D-12EC-40B1-80C9-94C0A7AD2F8D}" srcOrd="7" destOrd="0" parTransId="{ED22FAB6-033F-4339-A87F-F6E7C5D535AA}" sibTransId="{A51B42D9-4199-4DEC-AAF6-D61E785C1A19}"/>
    <dgm:cxn modelId="{0A92F3E0-441D-41F8-8CA0-77AD2EC2B02D}" type="presOf" srcId="{C90912F3-145A-425F-8C64-EECBE287263B}" destId="{17720A3D-E380-492B-9F69-3F5977209956}" srcOrd="0" destOrd="0" presId="urn:microsoft.com/office/officeart/2005/8/layout/hProcess9"/>
    <dgm:cxn modelId="{87C8B4EB-240D-42EC-B77A-6BC72E7FEA11}" srcId="{960C6C36-2E70-441E-95C2-4B556915A53F}" destId="{892F468F-C0BB-46DC-958D-C6AB8B199931}" srcOrd="6" destOrd="0" parTransId="{AD22E54E-2FC9-4343-8B30-FE7784981FF9}" sibTransId="{81ADC552-7383-4FCB-B767-D97DC89C96D8}"/>
    <dgm:cxn modelId="{3A7918F4-5163-44E8-8E20-DCB088EDD42C}" type="presOf" srcId="{C1E60F32-BDFC-4DCC-86BD-3E80AE961037}" destId="{952F287C-9F5C-4446-9B11-BD56741FE305}" srcOrd="0" destOrd="0" presId="urn:microsoft.com/office/officeart/2005/8/layout/hProcess9"/>
    <dgm:cxn modelId="{D85244BF-13DD-4D82-B30F-B51D048EC83D}" type="presParOf" srcId="{DFCC3D23-6D16-4C1C-ADCC-3E0D24E485DB}" destId="{B03C629B-6A2B-409D-9974-C24CB22FEE27}" srcOrd="0" destOrd="0" presId="urn:microsoft.com/office/officeart/2005/8/layout/hProcess9"/>
    <dgm:cxn modelId="{897746B5-CA4E-4F76-8D0A-C4088C6B893B}" type="presParOf" srcId="{DFCC3D23-6D16-4C1C-ADCC-3E0D24E485DB}" destId="{C1CF57C9-02F8-48D3-80F8-214B5E267E0D}" srcOrd="1" destOrd="0" presId="urn:microsoft.com/office/officeart/2005/8/layout/hProcess9"/>
    <dgm:cxn modelId="{EBC5096F-51BF-445F-89A2-12BE103FEB26}" type="presParOf" srcId="{C1CF57C9-02F8-48D3-80F8-214B5E267E0D}" destId="{17720A3D-E380-492B-9F69-3F5977209956}" srcOrd="0" destOrd="0" presId="urn:microsoft.com/office/officeart/2005/8/layout/hProcess9"/>
    <dgm:cxn modelId="{E1159F64-18D8-464D-AA38-66B9F11A0E60}" type="presParOf" srcId="{C1CF57C9-02F8-48D3-80F8-214B5E267E0D}" destId="{3C73A52E-A450-4E24-8854-5F18FCC84D2A}" srcOrd="1" destOrd="0" presId="urn:microsoft.com/office/officeart/2005/8/layout/hProcess9"/>
    <dgm:cxn modelId="{F4EEB134-1B36-4E6B-B6BF-86A95C2E8DBD}" type="presParOf" srcId="{C1CF57C9-02F8-48D3-80F8-214B5E267E0D}" destId="{6539DD78-6696-4536-BD0E-BD28BB6C24F6}" srcOrd="2" destOrd="0" presId="urn:microsoft.com/office/officeart/2005/8/layout/hProcess9"/>
    <dgm:cxn modelId="{35820721-4046-4820-A651-CD7F5EDC8717}" type="presParOf" srcId="{C1CF57C9-02F8-48D3-80F8-214B5E267E0D}" destId="{DDE64C57-4D6D-4993-807F-3C11546D03D8}" srcOrd="3" destOrd="0" presId="urn:microsoft.com/office/officeart/2005/8/layout/hProcess9"/>
    <dgm:cxn modelId="{535B35CD-8B7A-41B0-97E6-E5EC2E1570EC}" type="presParOf" srcId="{C1CF57C9-02F8-48D3-80F8-214B5E267E0D}" destId="{FAC8CD7C-7C26-4842-B9D8-21DD9F93A895}" srcOrd="4" destOrd="0" presId="urn:microsoft.com/office/officeart/2005/8/layout/hProcess9"/>
    <dgm:cxn modelId="{B1C9B66C-884B-4E6B-A633-C62E3AD9B684}" type="presParOf" srcId="{C1CF57C9-02F8-48D3-80F8-214B5E267E0D}" destId="{F4A13BF3-2E1B-48C5-AEAE-CBAB49509302}" srcOrd="5" destOrd="0" presId="urn:microsoft.com/office/officeart/2005/8/layout/hProcess9"/>
    <dgm:cxn modelId="{7B43279A-7F06-4103-BCDB-E7AA14773FD3}" type="presParOf" srcId="{C1CF57C9-02F8-48D3-80F8-214B5E267E0D}" destId="{D10822C7-C898-43B6-B136-387FDB11B861}" srcOrd="6" destOrd="0" presId="urn:microsoft.com/office/officeart/2005/8/layout/hProcess9"/>
    <dgm:cxn modelId="{4DE10110-1E96-4EF7-AD3F-123F2878F01E}" type="presParOf" srcId="{C1CF57C9-02F8-48D3-80F8-214B5E267E0D}" destId="{B064C0A0-98E7-4D0B-B59C-80A0A207C106}" srcOrd="7" destOrd="0" presId="urn:microsoft.com/office/officeart/2005/8/layout/hProcess9"/>
    <dgm:cxn modelId="{EBDAD3A9-CD69-48B7-86C2-745CF8D7B61E}" type="presParOf" srcId="{C1CF57C9-02F8-48D3-80F8-214B5E267E0D}" destId="{952F287C-9F5C-4446-9B11-BD56741FE305}" srcOrd="8" destOrd="0" presId="urn:microsoft.com/office/officeart/2005/8/layout/hProcess9"/>
    <dgm:cxn modelId="{FC12D113-365E-49C0-AB9F-4A084120D294}" type="presParOf" srcId="{C1CF57C9-02F8-48D3-80F8-214B5E267E0D}" destId="{E9C7693A-3F2B-4E8D-96C3-6AF63BF1D938}" srcOrd="9" destOrd="0" presId="urn:microsoft.com/office/officeart/2005/8/layout/hProcess9"/>
    <dgm:cxn modelId="{6BAE8D7E-DEC5-400C-A0CF-F741B7BA3550}" type="presParOf" srcId="{C1CF57C9-02F8-48D3-80F8-214B5E267E0D}" destId="{1FCFCEA7-D7D9-4632-8349-33C064DB926A}" srcOrd="10" destOrd="0" presId="urn:microsoft.com/office/officeart/2005/8/layout/hProcess9"/>
    <dgm:cxn modelId="{297AFD56-A386-4284-BA16-613873FA6778}" type="presParOf" srcId="{C1CF57C9-02F8-48D3-80F8-214B5E267E0D}" destId="{090A0809-2669-4A2E-87B8-BBCFE7C2B1B3}" srcOrd="11" destOrd="0" presId="urn:microsoft.com/office/officeart/2005/8/layout/hProcess9"/>
    <dgm:cxn modelId="{E8E52350-E6A7-4D30-B4B8-F6E510C5E7A4}" type="presParOf" srcId="{C1CF57C9-02F8-48D3-80F8-214B5E267E0D}" destId="{61E2828A-51EF-4FFE-8211-FED18C4B5266}" srcOrd="12" destOrd="0" presId="urn:microsoft.com/office/officeart/2005/8/layout/hProcess9"/>
    <dgm:cxn modelId="{55D3052A-23F5-481A-8189-AD4F8BC1A9D6}" type="presParOf" srcId="{C1CF57C9-02F8-48D3-80F8-214B5E267E0D}" destId="{C40E5189-3D69-40B2-9AA6-9239B2BA71EA}" srcOrd="13" destOrd="0" presId="urn:microsoft.com/office/officeart/2005/8/layout/hProcess9"/>
    <dgm:cxn modelId="{BF4DE3DE-1B4F-4A20-95E0-58A6CC55813A}" type="presParOf" srcId="{C1CF57C9-02F8-48D3-80F8-214B5E267E0D}" destId="{A4E3A938-F764-42F8-A122-146AA42300FB}" srcOrd="14" destOrd="0" presId="urn:microsoft.com/office/officeart/2005/8/layout/hProcess9"/>
    <dgm:cxn modelId="{046E7296-E707-4610-9D26-5CB93F69448C}" type="presParOf" srcId="{C1CF57C9-02F8-48D3-80F8-214B5E267E0D}" destId="{7DCC178B-72E0-4E98-9661-BFB11FCE753C}" srcOrd="15" destOrd="0" presId="urn:microsoft.com/office/officeart/2005/8/layout/hProcess9"/>
    <dgm:cxn modelId="{A50F8BD1-0E9B-4D40-BDEC-B43C85E32016}" type="presParOf" srcId="{C1CF57C9-02F8-48D3-80F8-214B5E267E0D}" destId="{EFEB87E2-039A-49A7-BAEC-8ED50B481BD4}"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C629B-6A2B-409D-9974-C24CB22FEE27}">
      <dsp:nvSpPr>
        <dsp:cNvPr id="0" name=""/>
        <dsp:cNvSpPr/>
      </dsp:nvSpPr>
      <dsp:spPr>
        <a:xfrm>
          <a:off x="201015" y="0"/>
          <a:ext cx="7904480" cy="1497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720A3D-E380-492B-9F69-3F5977209956}">
      <dsp:nvSpPr>
        <dsp:cNvPr id="0" name=""/>
        <dsp:cNvSpPr/>
      </dsp:nvSpPr>
      <dsp:spPr>
        <a:xfrm>
          <a:off x="5326" y="449120"/>
          <a:ext cx="1009358" cy="59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latin typeface="Roboto" panose="02000000000000000000" pitchFamily="2" charset="0"/>
              <a:ea typeface="Roboto" panose="02000000000000000000" pitchFamily="2" charset="0"/>
            </a:rPr>
            <a:t>Understanding</a:t>
          </a:r>
        </a:p>
      </dsp:txBody>
      <dsp:txXfrm>
        <a:off x="34558" y="478352"/>
        <a:ext cx="950894" cy="540363"/>
      </dsp:txXfrm>
    </dsp:sp>
    <dsp:sp modelId="{6539DD78-6696-4536-BD0E-BD28BB6C24F6}">
      <dsp:nvSpPr>
        <dsp:cNvPr id="0" name=""/>
        <dsp:cNvSpPr/>
      </dsp:nvSpPr>
      <dsp:spPr>
        <a:xfrm>
          <a:off x="1128753" y="449120"/>
          <a:ext cx="654712" cy="59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Roboto" panose="02000000000000000000" pitchFamily="2" charset="0"/>
              <a:ea typeface="Roboto" panose="02000000000000000000" pitchFamily="2" charset="0"/>
            </a:rPr>
            <a:t>Dataset</a:t>
          </a:r>
        </a:p>
      </dsp:txBody>
      <dsp:txXfrm>
        <a:off x="1157985" y="478352"/>
        <a:ext cx="596248" cy="540363"/>
      </dsp:txXfrm>
    </dsp:sp>
    <dsp:sp modelId="{FAC8CD7C-7C26-4842-B9D8-21DD9F93A895}">
      <dsp:nvSpPr>
        <dsp:cNvPr id="0" name=""/>
        <dsp:cNvSpPr/>
      </dsp:nvSpPr>
      <dsp:spPr>
        <a:xfrm>
          <a:off x="1878276" y="449120"/>
          <a:ext cx="1001324" cy="59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Roboto" panose="02000000000000000000" pitchFamily="2" charset="0"/>
              <a:ea typeface="Roboto" panose="02000000000000000000" pitchFamily="2" charset="0"/>
            </a:rPr>
            <a:t>Data Preprocessing</a:t>
          </a:r>
        </a:p>
      </dsp:txBody>
      <dsp:txXfrm>
        <a:off x="1907508" y="478352"/>
        <a:ext cx="942860" cy="540363"/>
      </dsp:txXfrm>
    </dsp:sp>
    <dsp:sp modelId="{D10822C7-C898-43B6-B136-387FDB11B861}">
      <dsp:nvSpPr>
        <dsp:cNvPr id="0" name=""/>
        <dsp:cNvSpPr/>
      </dsp:nvSpPr>
      <dsp:spPr>
        <a:xfrm>
          <a:off x="2984041" y="449120"/>
          <a:ext cx="835384" cy="598827"/>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Roboto" panose="02000000000000000000" pitchFamily="2" charset="0"/>
              <a:ea typeface="Roboto" panose="02000000000000000000" pitchFamily="2" charset="0"/>
            </a:rPr>
            <a:t>Feature Engineering</a:t>
          </a:r>
        </a:p>
      </dsp:txBody>
      <dsp:txXfrm>
        <a:off x="3013273" y="478352"/>
        <a:ext cx="776920" cy="540363"/>
      </dsp:txXfrm>
    </dsp:sp>
    <dsp:sp modelId="{952F287C-9F5C-4446-9B11-BD56741FE305}">
      <dsp:nvSpPr>
        <dsp:cNvPr id="0" name=""/>
        <dsp:cNvSpPr/>
      </dsp:nvSpPr>
      <dsp:spPr>
        <a:xfrm>
          <a:off x="3923865" y="449120"/>
          <a:ext cx="770145" cy="59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Roboto" panose="02000000000000000000" pitchFamily="2" charset="0"/>
              <a:ea typeface="Roboto" panose="02000000000000000000" pitchFamily="2" charset="0"/>
            </a:rPr>
            <a:t>Goal Definition</a:t>
          </a:r>
        </a:p>
      </dsp:txBody>
      <dsp:txXfrm>
        <a:off x="3953097" y="478352"/>
        <a:ext cx="711681" cy="540363"/>
      </dsp:txXfrm>
    </dsp:sp>
    <dsp:sp modelId="{1FCFCEA7-D7D9-4632-8349-33C064DB926A}">
      <dsp:nvSpPr>
        <dsp:cNvPr id="0" name=""/>
        <dsp:cNvSpPr/>
      </dsp:nvSpPr>
      <dsp:spPr>
        <a:xfrm>
          <a:off x="4798450" y="449120"/>
          <a:ext cx="795379" cy="59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Roboto" panose="02000000000000000000" pitchFamily="2" charset="0"/>
              <a:ea typeface="Roboto" panose="02000000000000000000" pitchFamily="2" charset="0"/>
            </a:rPr>
            <a:t>Exploratory Data Analysis</a:t>
          </a:r>
        </a:p>
      </dsp:txBody>
      <dsp:txXfrm>
        <a:off x="4827682" y="478352"/>
        <a:ext cx="736915" cy="540363"/>
      </dsp:txXfrm>
    </dsp:sp>
    <dsp:sp modelId="{61E2828A-51EF-4FFE-8211-FED18C4B5266}">
      <dsp:nvSpPr>
        <dsp:cNvPr id="0" name=""/>
        <dsp:cNvSpPr/>
      </dsp:nvSpPr>
      <dsp:spPr>
        <a:xfrm>
          <a:off x="5698270" y="449120"/>
          <a:ext cx="626638" cy="59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Roboto" panose="02000000000000000000" pitchFamily="2" charset="0"/>
              <a:ea typeface="Roboto" panose="02000000000000000000" pitchFamily="2" charset="0"/>
            </a:rPr>
            <a:t>Data Mining</a:t>
          </a:r>
        </a:p>
      </dsp:txBody>
      <dsp:txXfrm>
        <a:off x="5727502" y="478352"/>
        <a:ext cx="568174" cy="540363"/>
      </dsp:txXfrm>
    </dsp:sp>
    <dsp:sp modelId="{A4E3A938-F764-42F8-A122-146AA42300FB}">
      <dsp:nvSpPr>
        <dsp:cNvPr id="0" name=""/>
        <dsp:cNvSpPr/>
      </dsp:nvSpPr>
      <dsp:spPr>
        <a:xfrm>
          <a:off x="6429348" y="449120"/>
          <a:ext cx="905380" cy="59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Roboto" panose="02000000000000000000" pitchFamily="2" charset="0"/>
              <a:ea typeface="Roboto" panose="02000000000000000000" pitchFamily="2" charset="0"/>
            </a:rPr>
            <a:t>Model Interpretation</a:t>
          </a:r>
        </a:p>
      </dsp:txBody>
      <dsp:txXfrm>
        <a:off x="6458580" y="478352"/>
        <a:ext cx="846916" cy="540363"/>
      </dsp:txXfrm>
    </dsp:sp>
    <dsp:sp modelId="{EFEB87E2-039A-49A7-BAEC-8ED50B481BD4}">
      <dsp:nvSpPr>
        <dsp:cNvPr id="0" name=""/>
        <dsp:cNvSpPr/>
      </dsp:nvSpPr>
      <dsp:spPr>
        <a:xfrm>
          <a:off x="7439168" y="449120"/>
          <a:ext cx="862016" cy="5988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Roboto" panose="02000000000000000000" pitchFamily="2" charset="0"/>
              <a:ea typeface="Roboto" panose="02000000000000000000" pitchFamily="2" charset="0"/>
            </a:rPr>
            <a:t>Model Deployment</a:t>
          </a:r>
        </a:p>
      </dsp:txBody>
      <dsp:txXfrm>
        <a:off x="7468400" y="478352"/>
        <a:ext cx="803552" cy="54036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6FEE9-89D4-874B-851E-5CC9AE663858}"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B3921-F498-564C-8118-52013A72FCF0}" type="slidenum">
              <a:rPr lang="en-US" smtClean="0"/>
              <a:t>‹#›</a:t>
            </a:fld>
            <a:endParaRPr lang="en-US"/>
          </a:p>
        </p:txBody>
      </p:sp>
    </p:spTree>
    <p:extLst>
      <p:ext uri="{BB962C8B-B14F-4D97-AF65-F5344CB8AC3E}">
        <p14:creationId xmlns:p14="http://schemas.microsoft.com/office/powerpoint/2010/main" val="819633059"/>
      </p:ext>
    </p:extLst>
  </p:cSld>
  <p:clrMap bg1="lt1" tx1="dk1" bg2="lt2" tx2="dk2" accent1="accent1" accent2="accent2" accent3="accent3" accent4="accent4" accent5="accent5" accent6="accent6" hlink="hlink" folHlink="folHlink"/>
  <p:notesStyle>
    <a:lvl1pPr marL="0" algn="l" defTabSz="685783" rtl="0" eaLnBrk="1" latinLnBrk="0" hangingPunct="1">
      <a:defRPr sz="900" kern="1200">
        <a:solidFill>
          <a:schemeClr val="tx1"/>
        </a:solidFill>
        <a:latin typeface="+mn-lt"/>
        <a:ea typeface="+mn-ea"/>
        <a:cs typeface="+mn-cs"/>
      </a:defRPr>
    </a:lvl1pPr>
    <a:lvl2pPr marL="342892" algn="l" defTabSz="685783" rtl="0" eaLnBrk="1" latinLnBrk="0" hangingPunct="1">
      <a:defRPr sz="900" kern="1200">
        <a:solidFill>
          <a:schemeClr val="tx1"/>
        </a:solidFill>
        <a:latin typeface="+mn-lt"/>
        <a:ea typeface="+mn-ea"/>
        <a:cs typeface="+mn-cs"/>
      </a:defRPr>
    </a:lvl2pPr>
    <a:lvl3pPr marL="685783" algn="l" defTabSz="685783" rtl="0" eaLnBrk="1" latinLnBrk="0" hangingPunct="1">
      <a:defRPr sz="900" kern="1200">
        <a:solidFill>
          <a:schemeClr val="tx1"/>
        </a:solidFill>
        <a:latin typeface="+mn-lt"/>
        <a:ea typeface="+mn-ea"/>
        <a:cs typeface="+mn-cs"/>
      </a:defRPr>
    </a:lvl3pPr>
    <a:lvl4pPr marL="1028675" algn="l" defTabSz="685783" rtl="0" eaLnBrk="1" latinLnBrk="0" hangingPunct="1">
      <a:defRPr sz="900" kern="1200">
        <a:solidFill>
          <a:schemeClr val="tx1"/>
        </a:solidFill>
        <a:latin typeface="+mn-lt"/>
        <a:ea typeface="+mn-ea"/>
        <a:cs typeface="+mn-cs"/>
      </a:defRPr>
    </a:lvl4pPr>
    <a:lvl5pPr marL="1371566" algn="l" defTabSz="685783" rtl="0" eaLnBrk="1" latinLnBrk="0" hangingPunct="1">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Chegámos à era do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Big</a:t>
            </a:r>
            <a:r>
              <a:rPr lang="pt-PT" sz="1800" dirty="0">
                <a:effectLst/>
                <a:latin typeface="Calibri" panose="020F0502020204030204" pitchFamily="34" charset="0"/>
                <a:ea typeface="Calibri" panose="020F0502020204030204" pitchFamily="34" charset="0"/>
                <a:cs typeface="Times New Roman" panose="02020603050405020304" pitchFamily="18" charset="0"/>
              </a:rPr>
              <a:t> Data, onde não só a quantidade de dados colecionados aumentou exponencialmente, como procurá-los e aproveitá-los traz as maiores vantagens ao nível profissional, comercial e industrial. No entanto, processar estes dados manualmente já não é possível, daí que tenha havido um “boom” em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Machine</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O processo de extrair informação dos dados, isto é, Ciência de Dados, tem expandido para todos os domínios, o que levou ao problema de não haver cientistas de dados suficientes (e ainda menos cientistas experientes), que consigam lidar com esta quantidade de dados. Devido a isto, a investigação virou-se para a automatização do processo de ciência de dados de forma a reduzir a necessidade de intervenção humana.</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a:t>
            </a:fld>
            <a:endParaRPr lang="en-US"/>
          </a:p>
        </p:txBody>
      </p:sp>
    </p:spTree>
    <p:extLst>
      <p:ext uri="{BB962C8B-B14F-4D97-AF65-F5344CB8AC3E}">
        <p14:creationId xmlns:p14="http://schemas.microsoft.com/office/powerpoint/2010/main" val="110298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Resumidamente, o estado da arte em geração de variáveis pode ser dividido em três vertentes, a geração de variáveis sem conhecimento de domínio, que pode seguir uma abordagem guiada pelos dados, aplicando operações a variáveis ou conjuntos de variáveis, ou métodos guiados por hipóteses, em que usam as hipóteses geradas pelos algoritmos, principalmente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decision</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trees</a:t>
            </a:r>
            <a:r>
              <a:rPr lang="pt-PT" sz="1800" dirty="0">
                <a:effectLst/>
                <a:latin typeface="Calibri" panose="020F0502020204030204" pitchFamily="34" charset="0"/>
                <a:ea typeface="Calibri" panose="020F0502020204030204" pitchFamily="34" charset="0"/>
                <a:cs typeface="Times New Roman" panose="02020603050405020304" pitchFamily="18" charset="0"/>
              </a:rPr>
              <a:t>. Outros trabalhos usam metodologia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expand-reduce</a:t>
            </a:r>
            <a:r>
              <a:rPr lang="pt-PT" sz="1800" dirty="0">
                <a:effectLst/>
                <a:latin typeface="Calibri" panose="020F0502020204030204" pitchFamily="34" charset="0"/>
                <a:ea typeface="Calibri" panose="020F0502020204030204" pitchFamily="34" charset="0"/>
                <a:cs typeface="Times New Roman" panose="02020603050405020304" pitchFamily="18" charset="0"/>
              </a:rPr>
              <a:t>”, em que geram um conjunto elevado de variáveis e fazem seleção de variáveis no final.</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13</a:t>
            </a:fld>
            <a:endParaRPr lang="en-US"/>
          </a:p>
        </p:txBody>
      </p:sp>
    </p:spTree>
    <p:extLst>
      <p:ext uri="{BB962C8B-B14F-4D97-AF65-F5344CB8AC3E}">
        <p14:creationId xmlns:p14="http://schemas.microsoft.com/office/powerpoint/2010/main" val="2102099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As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frameworks</a:t>
            </a:r>
            <a:r>
              <a:rPr lang="pt-PT" sz="1800" dirty="0">
                <a:effectLst/>
                <a:latin typeface="Calibri" panose="020F0502020204030204" pitchFamily="34" charset="0"/>
                <a:ea typeface="Calibri" panose="020F0502020204030204" pitchFamily="34" charset="0"/>
                <a:cs typeface="Times New Roman" panose="02020603050405020304" pitchFamily="18" charset="0"/>
              </a:rPr>
              <a:t>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AutoML</a:t>
            </a:r>
            <a:r>
              <a:rPr lang="pt-PT" sz="1800" dirty="0">
                <a:effectLst/>
                <a:latin typeface="Calibri" panose="020F0502020204030204" pitchFamily="34" charset="0"/>
                <a:ea typeface="Calibri" panose="020F0502020204030204" pitchFamily="34" charset="0"/>
                <a:cs typeface="Times New Roman" panose="02020603050405020304" pitchFamily="18" charset="0"/>
              </a:rPr>
              <a:t>, como foi dito, ainda não se focam muito em gerar variáveis. Como tentam ser agnósticas ao domínio, não exploram nenhum conhecimento, aplicando apenas métodos simples como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embeddings</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one</a:t>
            </a:r>
            <a:r>
              <a:rPr lang="pt-PT" sz="1800" dirty="0">
                <a:effectLst/>
                <a:latin typeface="Calibri" panose="020F0502020204030204" pitchFamily="34" charset="0"/>
                <a:ea typeface="Calibri" panose="020F0502020204030204" pitchFamily="34" charset="0"/>
                <a:cs typeface="Times New Roman" panose="02020603050405020304" pitchFamily="18" charset="0"/>
              </a:rPr>
              <a:t>-hot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encoding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ou combinações polinomiais.</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14</a:t>
            </a:fld>
            <a:endParaRPr lang="en-US"/>
          </a:p>
        </p:txBody>
      </p:sp>
    </p:spTree>
    <p:extLst>
      <p:ext uri="{BB962C8B-B14F-4D97-AF65-F5344CB8AC3E}">
        <p14:creationId xmlns:p14="http://schemas.microsoft.com/office/powerpoint/2010/main" val="378830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Outra vertente são métodos que usam conhecimento de domínio, onde os trabalhos mais importantes são métodos guiados por hipóteses semelhantes aos anteriores, ou os que trabalham em expandir bases de dados relacionais, ou a expansão de conjuntos de dados textuais através de fontes como a Wikipédia, que possui muito conhecimento disponível, mas ao mesmo tempo é preciso lidar com muito ruído.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15</a:t>
            </a:fld>
            <a:endParaRPr lang="en-US"/>
          </a:p>
        </p:txBody>
      </p:sp>
    </p:spTree>
    <p:extLst>
      <p:ext uri="{BB962C8B-B14F-4D97-AF65-F5344CB8AC3E}">
        <p14:creationId xmlns:p14="http://schemas.microsoft.com/office/powerpoint/2010/main" val="312295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A última vertente são métodos que já usam formalismos de representação de conhecimento, como grafos 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linked</a:t>
            </a:r>
            <a:r>
              <a:rPr lang="pt-PT" sz="1800" dirty="0">
                <a:effectLst/>
                <a:latin typeface="Calibri" panose="020F0502020204030204" pitchFamily="34" charset="0"/>
                <a:ea typeface="Calibri" panose="020F0502020204030204" pitchFamily="34" charset="0"/>
                <a:cs typeface="Times New Roman" panose="02020603050405020304" pitchFamily="18" charset="0"/>
              </a:rPr>
              <a:t> data, que seguem um esquema ou ontologia e extraem informação de bases de conhecimento ricas, ou os métodos que usam ontologias, em que usam estas representações de conhecimento como forma de relacionar termos entre elas e dados e assim aumentar a quantidade de informação presente.</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16</a:t>
            </a:fld>
            <a:endParaRPr lang="en-US"/>
          </a:p>
        </p:txBody>
      </p:sp>
    </p:spTree>
    <p:extLst>
      <p:ext uri="{BB962C8B-B14F-4D97-AF65-F5344CB8AC3E}">
        <p14:creationId xmlns:p14="http://schemas.microsoft.com/office/powerpoint/2010/main" val="200553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Como dito anteriormente, os métodos atuais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Machine</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automático não se focam em geração de variáveis, nem exploram conhecimento de domínio.­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18</a:t>
            </a:fld>
            <a:endParaRPr lang="en-US"/>
          </a:p>
        </p:txBody>
      </p:sp>
    </p:spTree>
    <p:extLst>
      <p:ext uri="{BB962C8B-B14F-4D97-AF65-F5344CB8AC3E}">
        <p14:creationId xmlns:p14="http://schemas.microsoft.com/office/powerpoint/2010/main" val="103033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Assim, a nossa proposta é a geração de variáveis usando o conhecimento de domínio, representado com um formalismo de representação de conhecimento, ou seja, um modelo. O conhecimento é representado por conceitos e as relações entre estes, o que pode levar à criação de novas variáveis tendo em conta as suas propriedades e estas relações. Para a geração, é preciso criar um algoritmo que consiga interpretar o modelo e gere as variáveis. É importante que o algoritmo consiga funcionar independentemente do domínio, para poder ser usado como as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frameworks</a:t>
            </a:r>
            <a:r>
              <a:rPr lang="pt-PT" sz="1800" dirty="0">
                <a:effectLst/>
                <a:latin typeface="Calibri" panose="020F0502020204030204" pitchFamily="34" charset="0"/>
                <a:ea typeface="Calibri" panose="020F0502020204030204" pitchFamily="34" charset="0"/>
                <a:cs typeface="Times New Roman" panose="02020603050405020304" pitchFamily="18" charset="0"/>
              </a:rPr>
              <a:t>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AutoML</a:t>
            </a:r>
            <a:r>
              <a:rPr lang="pt-PT" sz="1800" dirty="0">
                <a:effectLst/>
                <a:latin typeface="Calibri" panose="020F0502020204030204" pitchFamily="34" charset="0"/>
                <a:ea typeface="Calibri" panose="020F0502020204030204" pitchFamily="34" charset="0"/>
                <a:cs typeface="Times New Roman" panose="02020603050405020304" pitchFamily="18" charset="0"/>
              </a:rPr>
              <a:t>, daí que queremos que o conhecimento seja externo ao algoritmo.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19</a:t>
            </a:fld>
            <a:endParaRPr lang="en-US"/>
          </a:p>
        </p:txBody>
      </p:sp>
    </p:spTree>
    <p:extLst>
      <p:ext uri="{BB962C8B-B14F-4D97-AF65-F5344CB8AC3E}">
        <p14:creationId xmlns:p14="http://schemas.microsoft.com/office/powerpoint/2010/main" val="171279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A abordagem ideal para representar o conhecimento seria uma ontologia, pois permite definir os conceitos e relações, e usando os axiomas que mapeiam o conhecimento e as variáveis, seria possível gerar variáveis. No entanto, há problemas com esta abordagem, como a necessidade de definir claramente este mapeamento, e principalmente o facto de ainda não se encontrarem muitos conjuntos de dados semanticamente ricos e com ontologias prontas a usar.</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20</a:t>
            </a:fld>
            <a:endParaRPr lang="en-US"/>
          </a:p>
        </p:txBody>
      </p:sp>
    </p:spTree>
    <p:extLst>
      <p:ext uri="{BB962C8B-B14F-4D97-AF65-F5344CB8AC3E}">
        <p14:creationId xmlns:p14="http://schemas.microsoft.com/office/powerpoint/2010/main" val="2255194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A alternativa encontrada foi usar um modelo mais simples e com mais disponibilidade, representando o conhecimento num modelo ER, que é amplamente usado no contexto de bases de dados. Estes modelos podem ser vistos como quase ontologias, apenas faltando os axiomas. Mesmo assim, permitem mapear os dados a conceitos e entender as relações entre estes, que é o fundamental para a geração de variáveis. É preciso agora resolver o problema da reificação, decidindo o que queremos representar como objeto ou como atributo para um objeto. Como queremos trabalhar e deliberar sobre o conjunto de dados inteiro, considerámos as variáveis todas como objetos ou entidades, não representando atributos.</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21</a:t>
            </a:fld>
            <a:endParaRPr lang="en-US"/>
          </a:p>
        </p:txBody>
      </p:sp>
    </p:spTree>
    <p:extLst>
      <p:ext uri="{BB962C8B-B14F-4D97-AF65-F5344CB8AC3E}">
        <p14:creationId xmlns:p14="http://schemas.microsoft.com/office/powerpoint/2010/main" val="3496456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O modelo ER para representar o conhecimento tem as entidades mapeadas às variáveis do conjunto de dados a expandir e está representado em JSON, mas podia estar representado em outras como XML ou OWL. No entanto, tem de haver uma definição clara: cada entidade tem nome igual à variável, tipo e descrição adicional. Relações precisam de uma definição maior, pois são as relações que definem as novas variáveis a serem geradas. Cada relação tem o nome da nova variável, os inputs que são as entidades usadas para gerar variáveis, as operações que são usadas nos inputs para criar a variável, e possíveis restrições a seguir. Para as variáveis que precisem de agregações (que vão ser vistas em detalhe a seguir), existe ainda parâmetro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groupby</a:t>
            </a:r>
            <a:r>
              <a:rPr lang="pt-PT" sz="1800" dirty="0">
                <a:effectLst/>
                <a:latin typeface="Calibri" panose="020F0502020204030204" pitchFamily="34" charset="0"/>
                <a:ea typeface="Calibri" panose="020F0502020204030204" pitchFamily="34" charset="0"/>
                <a:cs typeface="Times New Roman" panose="02020603050405020304" pitchFamily="18" charset="0"/>
              </a:rPr>
              <a:t> para definir a variável usada como agregação, e alguma condição adicional como o número de registos a agregar.</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22</a:t>
            </a:fld>
            <a:endParaRPr lang="en-US"/>
          </a:p>
        </p:txBody>
      </p:sp>
    </p:spTree>
    <p:extLst>
      <p:ext uri="{BB962C8B-B14F-4D97-AF65-F5344CB8AC3E}">
        <p14:creationId xmlns:p14="http://schemas.microsoft.com/office/powerpoint/2010/main" val="3193636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Com o esquema do modelo definido, é preciso agora definir como perceber as operações. Para ser possível definir todas as operações imagináveis, seria preciso que o algoritmo conseguisse descodificar a operação descrita no modelo e transformar numa função. No entanto, isto acrescenta uma complexidade enorme à solução. A alternativa foi definir um conjunto de operações ou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templates</a:t>
            </a:r>
            <a:r>
              <a:rPr lang="pt-PT" sz="1800" dirty="0">
                <a:effectLst/>
                <a:latin typeface="Calibri" panose="020F0502020204030204" pitchFamily="34" charset="0"/>
                <a:ea typeface="Calibri" panose="020F0502020204030204" pitchFamily="34" charset="0"/>
                <a:cs typeface="Times New Roman" panose="02020603050405020304" pitchFamily="18" charset="0"/>
              </a:rPr>
              <a:t>” de relação que o algoritmo consegue entender e calcular, mantendo assim um número elevado de possibilidades. Definimos estas operações (decomposição, algébrica, mapeamento, agregação e composição), em que as primeiras três são consideradas </a:t>
            </a:r>
            <a:r>
              <a:rPr lang="pt-PT" sz="1800" i="1" dirty="0">
                <a:effectLst/>
                <a:latin typeface="Calibri" panose="020F0502020204030204" pitchFamily="34" charset="0"/>
                <a:ea typeface="Calibri" panose="020F0502020204030204" pitchFamily="34" charset="0"/>
                <a:cs typeface="Times New Roman" panose="02020603050405020304" pitchFamily="18" charset="0"/>
              </a:rPr>
              <a:t>baseadas em registos</a:t>
            </a:r>
            <a:r>
              <a:rPr lang="pt-PT" sz="1800" dirty="0">
                <a:effectLst/>
                <a:latin typeface="Calibri" panose="020F0502020204030204" pitchFamily="34" charset="0"/>
                <a:ea typeface="Calibri" panose="020F0502020204030204" pitchFamily="34" charset="0"/>
                <a:cs typeface="Times New Roman" panose="02020603050405020304" pitchFamily="18" charset="0"/>
              </a:rPr>
              <a:t>, porque apenas precisam da informação do próprio registo, e </a:t>
            </a:r>
            <a:r>
              <a:rPr lang="pt-PT" sz="1800" i="1" dirty="0">
                <a:effectLst/>
                <a:latin typeface="Calibri" panose="020F0502020204030204" pitchFamily="34" charset="0"/>
                <a:ea typeface="Calibri" panose="020F0502020204030204" pitchFamily="34" charset="0"/>
                <a:cs typeface="Times New Roman" panose="02020603050405020304" pitchFamily="18" charset="0"/>
              </a:rPr>
              <a:t>baseadas em agregações</a:t>
            </a:r>
            <a:r>
              <a:rPr lang="pt-PT" sz="1800" dirty="0">
                <a:effectLst/>
                <a:latin typeface="Calibri" panose="020F0502020204030204" pitchFamily="34" charset="0"/>
                <a:ea typeface="Calibri" panose="020F0502020204030204" pitchFamily="34" charset="0"/>
                <a:cs typeface="Times New Roman" panose="02020603050405020304" pitchFamily="18" charset="0"/>
              </a:rPr>
              <a:t>, que necessitam de informação de registos para lá do que está a ser processado (e precisam assim de um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groupby</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23</a:t>
            </a:fld>
            <a:endParaRPr lang="en-US"/>
          </a:p>
        </p:txBody>
      </p:sp>
    </p:spTree>
    <p:extLst>
      <p:ext uri="{BB962C8B-B14F-4D97-AF65-F5344CB8AC3E}">
        <p14:creationId xmlns:p14="http://schemas.microsoft.com/office/powerpoint/2010/main" val="290778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Nos últimos anos, têm aparecido soluções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AutoML</a:t>
            </a:r>
            <a:r>
              <a:rPr lang="pt-PT" sz="1800" dirty="0">
                <a:effectLst/>
                <a:latin typeface="Calibri" panose="020F0502020204030204" pitchFamily="34" charset="0"/>
                <a:ea typeface="Calibri" panose="020F0502020204030204" pitchFamily="34" charset="0"/>
                <a:cs typeface="Times New Roman" panose="02020603050405020304" pitchFamily="18" charset="0"/>
              </a:rPr>
              <a:t> que já são capazes de lidar com partes importantes do processo, principalmente na seleção e otimização de modelos. Para serem o mais geral possível, usam métodos independentes ao domínio, funcionando como caixas-negras onde não se conseguem ver as operações que aplicam aos dados para os processar. Por outro lado, as soluções ainda não estão muito focadas numa das áreas onde cientistas demoram mais tempo, que é a área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feature</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engineering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uma das partes mais demoradas e importantes do processo KDD ou processo de descoberta de conhecimento.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4</a:t>
            </a:fld>
            <a:endParaRPr lang="en-US"/>
          </a:p>
        </p:txBody>
      </p:sp>
    </p:spTree>
    <p:extLst>
      <p:ext uri="{BB962C8B-B14F-4D97-AF65-F5344CB8AC3E}">
        <p14:creationId xmlns:p14="http://schemas.microsoft.com/office/powerpoint/2010/main" val="1207676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Explicando em mais detalhe o procedimento com operações baseadas em registos, para um certo registo na variável a gerar, caso algum dos inputs não passe na restrição, é colocado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null</a:t>
            </a:r>
            <a:r>
              <a:rPr lang="pt-PT" sz="1800" dirty="0">
                <a:effectLst/>
                <a:latin typeface="Calibri" panose="020F0502020204030204" pitchFamily="34" charset="0"/>
                <a:ea typeface="Calibri" panose="020F0502020204030204" pitchFamily="34" charset="0"/>
                <a:cs typeface="Times New Roman" panose="02020603050405020304" pitchFamily="18" charset="0"/>
              </a:rPr>
              <a:t>. Caso contrário, a operação definida na relação é calculada para os inputs definidos, e o resultado é inserido na nova variável desse registo.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24</a:t>
            </a:fld>
            <a:endParaRPr lang="en-US"/>
          </a:p>
        </p:txBody>
      </p:sp>
    </p:spTree>
    <p:extLst>
      <p:ext uri="{BB962C8B-B14F-4D97-AF65-F5344CB8AC3E}">
        <p14:creationId xmlns:p14="http://schemas.microsoft.com/office/powerpoint/2010/main" val="865891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O procedimento com operações baseadas em agregações é semelhante, mas os registos a agregar são guardados temporariamente para ser calculada a agregação, tendo em conta a variável definida na relação como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groupby</a:t>
            </a:r>
            <a:r>
              <a:rPr lang="pt-PT" sz="1800" dirty="0">
                <a:effectLst/>
                <a:latin typeface="Calibri" panose="020F0502020204030204" pitchFamily="34" charset="0"/>
                <a:ea typeface="Calibri" panose="020F0502020204030204" pitchFamily="34" charset="0"/>
                <a:cs typeface="Times New Roman" panose="02020603050405020304" pitchFamily="18" charset="0"/>
              </a:rPr>
              <a:t>. Apenas são guardados os registos que passam a condição. Após a agregação estar concluída, o valor é inserido na nova variável desse registo.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25</a:t>
            </a:fld>
            <a:endParaRPr lang="en-US"/>
          </a:p>
        </p:txBody>
      </p:sp>
    </p:spTree>
    <p:extLst>
      <p:ext uri="{BB962C8B-B14F-4D97-AF65-F5344CB8AC3E}">
        <p14:creationId xmlns:p14="http://schemas.microsoft.com/office/powerpoint/2010/main" val="2713666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Agora que temos as operações e o problema explicado, passamos à definição do algoritmo em si e como funciona. O algoritmo é o DANKFE, que conforme dito tem a função de interpretar um modelo ER com conhecimento de domínio e assim expandir um conjunto de dados. O algoritmo coloca as relações do modelo numa fila, processando uma de cada vez. Caso os inputs já estejam disponíveis, o algoritmo aplica a lista de operações (que estão presentes no algoritmo como um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Production</a:t>
            </a:r>
            <a:r>
              <a:rPr lang="pt-PT" sz="1800" dirty="0">
                <a:effectLst/>
                <a:latin typeface="Calibri" panose="020F0502020204030204" pitchFamily="34" charset="0"/>
                <a:ea typeface="Calibri" panose="020F0502020204030204" pitchFamily="34" charset="0"/>
                <a:cs typeface="Times New Roman" panose="02020603050405020304" pitchFamily="18" charset="0"/>
              </a:rPr>
              <a:t> Rule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System</a:t>
            </a:r>
            <a:r>
              <a:rPr lang="pt-PT" sz="1800" dirty="0">
                <a:effectLst/>
                <a:latin typeface="Calibri" panose="020F0502020204030204" pitchFamily="34" charset="0"/>
                <a:ea typeface="Calibri" panose="020F0502020204030204" pitchFamily="34" charset="0"/>
                <a:cs typeface="Times New Roman" panose="02020603050405020304" pitchFamily="18" charset="0"/>
              </a:rPr>
              <a:t> ou um sistema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if</a:t>
            </a:r>
            <a:r>
              <a:rPr lang="pt-PT" sz="1800" dirty="0">
                <a:effectLst/>
                <a:latin typeface="Calibri" panose="020F0502020204030204" pitchFamily="34" charset="0"/>
                <a:ea typeface="Calibri" panose="020F0502020204030204" pitchFamily="34" charset="0"/>
                <a:cs typeface="Times New Roman" panose="02020603050405020304" pitchFamily="18" charset="0"/>
              </a:rPr>
              <a:t> 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then</a:t>
            </a:r>
            <a:r>
              <a:rPr lang="pt-PT" sz="1800" dirty="0">
                <a:effectLst/>
                <a:latin typeface="Calibri" panose="020F0502020204030204" pitchFamily="34" charset="0"/>
                <a:ea typeface="Calibri" panose="020F0502020204030204" pitchFamily="34" charset="0"/>
                <a:cs typeface="Times New Roman" panose="02020603050405020304" pitchFamily="18" charset="0"/>
              </a:rPr>
              <a:t>), e aplica os cálculos necessários para todos os registos que passem a restrição imposta, até não haver mais variáveis a processar. Esta primeira versão do DANKFE consegue processar variáveis cujos valores apenas dependem de valores do mesmo registo. É a versão mais rápida mas com menor funcionalidade.</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26</a:t>
            </a:fld>
            <a:endParaRPr lang="en-US"/>
          </a:p>
        </p:txBody>
      </p:sp>
    </p:spTree>
    <p:extLst>
      <p:ext uri="{BB962C8B-B14F-4D97-AF65-F5344CB8AC3E}">
        <p14:creationId xmlns:p14="http://schemas.microsoft.com/office/powerpoint/2010/main" val="1431506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Por outro lado, a segunda iteração do algoritmo permite gerar variáveis com operações baseadas em agregações. O funcionamento do algoritmo é semelhante, mas quando existe uma variável com </a:t>
            </a:r>
            <a:r>
              <a:rPr lang="pt-PT" sz="1800" i="1" dirty="0" err="1">
                <a:effectLst/>
                <a:latin typeface="Calibri" panose="020F0502020204030204" pitchFamily="34" charset="0"/>
                <a:ea typeface="Calibri" panose="020F0502020204030204" pitchFamily="34" charset="0"/>
                <a:cs typeface="Times New Roman" panose="02020603050405020304" pitchFamily="18" charset="0"/>
              </a:rPr>
              <a:t>groupby</a:t>
            </a:r>
            <a:r>
              <a:rPr lang="pt-PT" sz="1800" dirty="0">
                <a:effectLst/>
                <a:latin typeface="Calibri" panose="020F0502020204030204" pitchFamily="34" charset="0"/>
                <a:ea typeface="Calibri" panose="020F0502020204030204" pitchFamily="34" charset="0"/>
                <a:cs typeface="Times New Roman" panose="02020603050405020304" pitchFamily="18" charset="0"/>
              </a:rPr>
              <a:t> definido, os registos relevantes são guardados e passados ao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Production</a:t>
            </a:r>
            <a:r>
              <a:rPr lang="pt-PT" sz="1800" dirty="0">
                <a:effectLst/>
                <a:latin typeface="Calibri" panose="020F0502020204030204" pitchFamily="34" charset="0"/>
                <a:ea typeface="Calibri" panose="020F0502020204030204" pitchFamily="34" charset="0"/>
                <a:cs typeface="Times New Roman" panose="02020603050405020304" pitchFamily="18" charset="0"/>
              </a:rPr>
              <a:t> Rule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System</a:t>
            </a:r>
            <a:r>
              <a:rPr lang="pt-PT" sz="1800" dirty="0">
                <a:effectLst/>
                <a:latin typeface="Calibri" panose="020F0502020204030204" pitchFamily="34" charset="0"/>
                <a:ea typeface="Calibri" panose="020F0502020204030204" pitchFamily="34" charset="0"/>
                <a:cs typeface="Times New Roman" panose="02020603050405020304" pitchFamily="18" charset="0"/>
              </a:rPr>
              <a:t> do algoritmo, para que a agregação seja feita. O valor calculado é inserido na nova variável para o registo que está a ser processado, se passar as possíveis restrições. Esta versão permite mais funcionalidades fazendo um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tradeoff</a:t>
            </a:r>
            <a:r>
              <a:rPr lang="pt-PT" sz="1800" dirty="0">
                <a:effectLst/>
                <a:latin typeface="Calibri" panose="020F0502020204030204" pitchFamily="34" charset="0"/>
                <a:ea typeface="Calibri" panose="020F0502020204030204" pitchFamily="34" charset="0"/>
                <a:cs typeface="Times New Roman" panose="02020603050405020304" pitchFamily="18" charset="0"/>
              </a:rPr>
              <a:t> com complexidade temporal.</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27</a:t>
            </a:fld>
            <a:endParaRPr lang="en-US"/>
          </a:p>
        </p:txBody>
      </p:sp>
    </p:spTree>
    <p:extLst>
      <p:ext uri="{BB962C8B-B14F-4D97-AF65-F5344CB8AC3E}">
        <p14:creationId xmlns:p14="http://schemas.microsoft.com/office/powerpoint/2010/main" val="3680843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Um lado que nenhuma das versões do DANKFE explora é o resto do processo de engenharia de variáveis e preparação de dados. Está provado que esta fase é a mais dispendiosa, mas também a que mais contribui para melhores resultados, daí que se possa acoplar o algoritmo no resto do processo de preparação de dados, permitindo fazer limpeza de dados, outras operações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preprocessamento</a:t>
            </a:r>
            <a:r>
              <a:rPr lang="pt-PT" sz="1800" dirty="0">
                <a:effectLst/>
                <a:latin typeface="Calibri" panose="020F0502020204030204" pitchFamily="34" charset="0"/>
                <a:ea typeface="Calibri" panose="020F0502020204030204" pitchFamily="34" charset="0"/>
                <a:cs typeface="Times New Roman" panose="02020603050405020304" pitchFamily="18" charset="0"/>
              </a:rPr>
              <a:t> e até geração de variáveis automaticamente, com pouco conhecimento de domínio, explorando apenas os tipos das variáveis. Assim, o DANKFE-III permite preencher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missing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values</a:t>
            </a:r>
            <a:r>
              <a:rPr lang="pt-PT" sz="1800" dirty="0">
                <a:effectLst/>
                <a:latin typeface="Calibri" panose="020F0502020204030204" pitchFamily="34" charset="0"/>
                <a:ea typeface="Calibri" panose="020F0502020204030204" pitchFamily="34" charset="0"/>
                <a:cs typeface="Times New Roman" panose="02020603050405020304" pitchFamily="18" charset="0"/>
              </a:rPr>
              <a:t>, faz a geração automática de certas variáveis, como a decomposição automática de datas e cria o “resumo de 5 números” de variáveis numéricas (média, mediana, máximo, mínimo e desvio padrão), ao estender o modelo ER com estas novas variáveis, seguindo um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template</a:t>
            </a:r>
            <a:r>
              <a:rPr lang="pt-PT" sz="1800" dirty="0">
                <a:effectLst/>
                <a:latin typeface="Calibri" panose="020F0502020204030204" pitchFamily="34" charset="0"/>
                <a:ea typeface="Calibri" panose="020F0502020204030204" pitchFamily="34" charset="0"/>
                <a:cs typeface="Times New Roman" panose="02020603050405020304" pitchFamily="18" charset="0"/>
              </a:rPr>
              <a:t> que é completado automaticamente. Por fim, também permite escalar e balancear os dados caso o utilizador queira, para que a versão retornada do conjunto de dados tenha a melhor preparação possível.</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28</a:t>
            </a:fld>
            <a:endParaRPr lang="en-US"/>
          </a:p>
        </p:txBody>
      </p:sp>
    </p:spTree>
    <p:extLst>
      <p:ext uri="{BB962C8B-B14F-4D97-AF65-F5344CB8AC3E}">
        <p14:creationId xmlns:p14="http://schemas.microsoft.com/office/powerpoint/2010/main" val="2914904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Para isto, é preciso adicionar ao algoritmo um ficheiro de configurações, como se pode ver à direita, onde o utilizador pode escolher que operações de preparação são efetuadas, tanto de processamento como de geração automática. Para a geração automática de variáveis, existem variáveis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template</a:t>
            </a:r>
            <a:r>
              <a:rPr lang="pt-PT" sz="1800" dirty="0">
                <a:effectLst/>
                <a:latin typeface="Calibri" panose="020F0502020204030204" pitchFamily="34" charset="0"/>
                <a:ea typeface="Calibri" panose="020F0502020204030204" pitchFamily="34" charset="0"/>
                <a:cs typeface="Times New Roman" panose="02020603050405020304" pitchFamily="18" charset="0"/>
              </a:rPr>
              <a:t>, como se pode ver à esquerda, que são adicionadas automaticamente ao modelo ER, por exemplo, para extrair o dia de uma variável data.</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29</a:t>
            </a:fld>
            <a:endParaRPr lang="en-US"/>
          </a:p>
        </p:txBody>
      </p:sp>
    </p:spTree>
    <p:extLst>
      <p:ext uri="{BB962C8B-B14F-4D97-AF65-F5344CB8AC3E}">
        <p14:creationId xmlns:p14="http://schemas.microsoft.com/office/powerpoint/2010/main" val="2555517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Para testar a nossa proposta, foi necessário criar um caso de estudo relevante ao problema, seguindo o processo KDD. Daí, foram usados 9 conjuntos de dados de naturezas diferentes para testar o impacto do uso de conhecimento de domínio na geração de variáveis. Para todos os conjuntos, foi criado um modelo ER com conhecimento e uma classe binária para fazer um problema de classificação. Também foi feita uma análise exploratória.</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31</a:t>
            </a:fld>
            <a:endParaRPr lang="en-US"/>
          </a:p>
        </p:txBody>
      </p:sp>
    </p:spTree>
    <p:extLst>
      <p:ext uri="{BB962C8B-B14F-4D97-AF65-F5344CB8AC3E}">
        <p14:creationId xmlns:p14="http://schemas.microsoft.com/office/powerpoint/2010/main" val="1095246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Um exemplo de modelo ER usado para o conjunto de dados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Air</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Quality</a:t>
            </a:r>
            <a:r>
              <a:rPr lang="pt-PT" sz="1800" dirty="0">
                <a:effectLst/>
                <a:latin typeface="Calibri" panose="020F0502020204030204" pitchFamily="34" charset="0"/>
                <a:ea typeface="Calibri" panose="020F0502020204030204" pitchFamily="34" charset="0"/>
                <a:cs typeface="Times New Roman" panose="02020603050405020304" pitchFamily="18" charset="0"/>
              </a:rPr>
              <a:t> é este, onde se veem as variáveis originais como entidades ou retângulos brancos, as variáveis geradas como retângulos azuis, e as relações para as criar como losangos. A cor do losango depende do tipo de operação (laranja para decomposição, azul para algébrica, verde para mapeamento e amarelo para agregação).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32</a:t>
            </a:fld>
            <a:endParaRPr lang="en-US"/>
          </a:p>
        </p:txBody>
      </p:sp>
    </p:spTree>
    <p:extLst>
      <p:ext uri="{BB962C8B-B14F-4D97-AF65-F5344CB8AC3E}">
        <p14:creationId xmlns:p14="http://schemas.microsoft.com/office/powerpoint/2010/main" val="2361294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A metodologia para avaliar o algoritmo testa a sua eficácia e eficiência. Foi testada a performance de vários modelos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machine</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nos conjuntos de dados originais e em cada versão estendida, medindo a importância dada às variáveis geradas. O tempo gasto em gerar e treinar modelos também foi medido, seguindo um critério semelhante ao das ferramentas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AutoML</a:t>
            </a:r>
            <a:r>
              <a:rPr lang="pt-PT" sz="1800" dirty="0">
                <a:effectLst/>
                <a:latin typeface="Calibri" panose="020F0502020204030204" pitchFamily="34" charset="0"/>
                <a:ea typeface="Calibri" panose="020F0502020204030204" pitchFamily="34" charset="0"/>
                <a:cs typeface="Times New Roman" panose="02020603050405020304" pitchFamily="18" charset="0"/>
              </a:rPr>
              <a:t>, fazendo alguma otimização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hiperparâmetros</a:t>
            </a:r>
            <a:r>
              <a:rPr lang="pt-PT" sz="1800" dirty="0">
                <a:effectLst/>
                <a:latin typeface="Calibri" panose="020F0502020204030204" pitchFamily="34" charset="0"/>
                <a:ea typeface="Calibri" panose="020F0502020204030204" pitchFamily="34" charset="0"/>
                <a:cs typeface="Times New Roman" panose="02020603050405020304" pitchFamily="18" charset="0"/>
              </a:rPr>
              <a:t>. Também foi medido o tempo por operação e a escalabilidade do algoritmo. Para comparar com as ferramentas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AutoML</a:t>
            </a:r>
            <a:r>
              <a:rPr lang="pt-PT" sz="1800" dirty="0">
                <a:effectLst/>
                <a:latin typeface="Calibri" panose="020F0502020204030204" pitchFamily="34" charset="0"/>
                <a:ea typeface="Calibri" panose="020F0502020204030204" pitchFamily="34" charset="0"/>
                <a:cs typeface="Times New Roman" panose="02020603050405020304" pitchFamily="18" charset="0"/>
              </a:rPr>
              <a:t> que fazem todo o processo KDD, o mesmo problema foi testado com 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Auto-Sklearn</a:t>
            </a:r>
            <a:r>
              <a:rPr lang="pt-PT" sz="1800" dirty="0">
                <a:effectLst/>
                <a:latin typeface="Calibri" panose="020F0502020204030204" pitchFamily="34" charset="0"/>
                <a:ea typeface="Calibri" panose="020F0502020204030204" pitchFamily="34" charset="0"/>
                <a:cs typeface="Times New Roman" panose="02020603050405020304" pitchFamily="18" charset="0"/>
              </a:rPr>
              <a:t>, uma das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frameworks</a:t>
            </a:r>
            <a:r>
              <a:rPr lang="pt-PT" sz="1800" dirty="0">
                <a:effectLst/>
                <a:latin typeface="Calibri" panose="020F0502020204030204" pitchFamily="34" charset="0"/>
                <a:ea typeface="Calibri" panose="020F0502020204030204" pitchFamily="34" charset="0"/>
                <a:cs typeface="Times New Roman" panose="02020603050405020304" pitchFamily="18" charset="0"/>
              </a:rPr>
              <a:t> mais usadas.</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33</a:t>
            </a:fld>
            <a:endParaRPr lang="en-US"/>
          </a:p>
        </p:txBody>
      </p:sp>
    </p:spTree>
    <p:extLst>
      <p:ext uri="{BB962C8B-B14F-4D97-AF65-F5344CB8AC3E}">
        <p14:creationId xmlns:p14="http://schemas.microsoft.com/office/powerpoint/2010/main" val="2399017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Podemos ver os resultados de cada versão do algoritmo. O DANKFE-I melhorou a performance de todos os modelos em comparação com o conjunto de dados original, atingindo resultados superiores ao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auto-sklearn</a:t>
            </a:r>
            <a:r>
              <a:rPr lang="pt-PT" sz="1800" dirty="0">
                <a:effectLst/>
                <a:latin typeface="Calibri" panose="020F0502020204030204" pitchFamily="34" charset="0"/>
                <a:ea typeface="Calibri" panose="020F0502020204030204" pitchFamily="34" charset="0"/>
                <a:cs typeface="Times New Roman" panose="02020603050405020304" pitchFamily="18" charset="0"/>
              </a:rPr>
              <a:t> no KNN 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Gradient</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Boosting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Isto demorando apenas 10 a 20 milissegundos por registo, comparado com 300. Os modelos dão maior importância às variáveis geradas em 5 dos 9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datasets</a:t>
            </a:r>
            <a:r>
              <a:rPr lang="pt-PT" sz="1800" dirty="0">
                <a:effectLst/>
                <a:latin typeface="Calibri" panose="020F0502020204030204" pitchFamily="34" charset="0"/>
                <a:ea typeface="Calibri" panose="020F0502020204030204" pitchFamily="34" charset="0"/>
                <a:cs typeface="Times New Roman" panose="02020603050405020304" pitchFamily="18" charset="0"/>
              </a:rPr>
              <a:t>, e como o DANKFE-I apenas consegue lidar com operações baseadas em registos, todas elas ocupam tempos aproximadamente semelhantes.</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34</a:t>
            </a:fld>
            <a:endParaRPr lang="en-US"/>
          </a:p>
        </p:txBody>
      </p:sp>
    </p:spTree>
    <p:extLst>
      <p:ext uri="{BB962C8B-B14F-4D97-AF65-F5344CB8AC3E}">
        <p14:creationId xmlns:p14="http://schemas.microsoft.com/office/powerpoint/2010/main" val="3784393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Para aliviar este problema, a nossa proposta é melhorar a área de automatização do processo KDD, principalmente na área de geração de variáveis aproveitando o conhecimento de domínio, que consegue tornar os modelos mais robustos. Queremos aproveitar o uso deste conhecimento ao representá-lo num formalismo, que é um modelo entidade-relação e principalmente criar um algoritmo que interpreta o conhecimento no modelo e usa-o para expandir conjuntos de dados. Para isto, também desenvolvemos um conjunto de operadores que o algoritmo consegue entender e que podem ser usados para expandir os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datasets</a:t>
            </a:r>
            <a:r>
              <a:rPr lang="pt-PT" sz="1800" dirty="0">
                <a:effectLst/>
                <a:latin typeface="Calibri" panose="020F0502020204030204" pitchFamily="34" charset="0"/>
                <a:ea typeface="Calibri" panose="020F0502020204030204" pitchFamily="34" charset="0"/>
                <a:cs typeface="Times New Roman" panose="02020603050405020304" pitchFamily="18" charset="0"/>
              </a:rPr>
              <a:t> automaticamente.</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5</a:t>
            </a:fld>
            <a:endParaRPr lang="en-US"/>
          </a:p>
        </p:txBody>
      </p:sp>
    </p:spTree>
    <p:extLst>
      <p:ext uri="{BB962C8B-B14F-4D97-AF65-F5344CB8AC3E}">
        <p14:creationId xmlns:p14="http://schemas.microsoft.com/office/powerpoint/2010/main" val="547023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Para o DANKFE-II, que consegue processar operações baseadas em agregações, os resultados são melhores, atingindo melhor performance que 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Auto-Sklearn</a:t>
            </a:r>
            <a:r>
              <a:rPr lang="pt-PT" sz="1800" dirty="0">
                <a:effectLst/>
                <a:latin typeface="Calibri" panose="020F0502020204030204" pitchFamily="34" charset="0"/>
                <a:ea typeface="Calibri" panose="020F0502020204030204" pitchFamily="34" charset="0"/>
                <a:cs typeface="Times New Roman" panose="02020603050405020304" pitchFamily="18" charset="0"/>
              </a:rPr>
              <a:t> para todos menos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Naive</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Bayes</a:t>
            </a:r>
            <a:r>
              <a:rPr lang="pt-PT" sz="1800" dirty="0">
                <a:effectLst/>
                <a:latin typeface="Calibri" panose="020F0502020204030204" pitchFamily="34" charset="0"/>
                <a:ea typeface="Calibri" panose="020F0502020204030204" pitchFamily="34" charset="0"/>
                <a:cs typeface="Times New Roman" panose="02020603050405020304" pitchFamily="18" charset="0"/>
              </a:rPr>
              <a:t>. Como agora é preciso gerar variáveis que precisam de guardar e agrupar valores, o algoritmo demora mais a correr, mas em média abaixo dos 50 milissegundos por registo. As variáveis geradas já são as mais importantes em 7 ou 8 conjuntos de dados.</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35</a:t>
            </a:fld>
            <a:endParaRPr lang="en-US"/>
          </a:p>
        </p:txBody>
      </p:sp>
    </p:spTree>
    <p:extLst>
      <p:ext uri="{BB962C8B-B14F-4D97-AF65-F5344CB8AC3E}">
        <p14:creationId xmlns:p14="http://schemas.microsoft.com/office/powerpoint/2010/main" val="3369042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Para o DANKFE-III, como é feito todo o processo de preparação de dados, foi preciso também fazer as mesmas operações aos dados originais para comparar (a rosa). Mesmo com o aumento causado pela preparação, a geração de variáveis melhorou sempre a performance dos modelos, aumentando ligeiramente o tempo de processamento para acima dos 50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millisegundos</a:t>
            </a:r>
            <a:r>
              <a:rPr lang="pt-PT" sz="1800" dirty="0">
                <a:effectLst/>
                <a:latin typeface="Calibri" panose="020F0502020204030204" pitchFamily="34" charset="0"/>
                <a:ea typeface="Calibri" panose="020F0502020204030204" pitchFamily="34" charset="0"/>
                <a:cs typeface="Times New Roman" panose="02020603050405020304" pitchFamily="18" charset="0"/>
              </a:rPr>
              <a:t>, principalmente devido ao maior número de variáveis a gerar. Apenas um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dataset</a:t>
            </a:r>
            <a:r>
              <a:rPr lang="pt-PT" sz="1800" dirty="0">
                <a:effectLst/>
                <a:latin typeface="Calibri" panose="020F0502020204030204" pitchFamily="34" charset="0"/>
                <a:ea typeface="Calibri" panose="020F0502020204030204" pitchFamily="34" charset="0"/>
                <a:cs typeface="Times New Roman" panose="02020603050405020304" pitchFamily="18" charset="0"/>
              </a:rPr>
              <a:t> não deu maior importância às variáveis geradas com conhecimento de domínio pelo DANKFE-III.</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36</a:t>
            </a:fld>
            <a:endParaRPr lang="en-US"/>
          </a:p>
        </p:txBody>
      </p:sp>
    </p:spTree>
    <p:extLst>
      <p:ext uri="{BB962C8B-B14F-4D97-AF65-F5344CB8AC3E}">
        <p14:creationId xmlns:p14="http://schemas.microsoft.com/office/powerpoint/2010/main" val="1596203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Estudando a escalabilidade do algoritmo, podemos ver que quase toda a complexidade temporal vem das operações baseadas em agregações, mantendo um comportamento linear com a variação do tamanho do conjunto de dados.</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37</a:t>
            </a:fld>
            <a:endParaRPr lang="en-US"/>
          </a:p>
        </p:txBody>
      </p:sp>
    </p:spTree>
    <p:extLst>
      <p:ext uri="{BB962C8B-B14F-4D97-AF65-F5344CB8AC3E}">
        <p14:creationId xmlns:p14="http://schemas.microsoft.com/office/powerpoint/2010/main" val="1299329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Em suma, o uso de conhecimento de domínio ainda está muito preso a domínios específicos e à disponibilidade de bases de conhecimento para esses domínios. Por outro lado, o aumento da quantidade de dados que necessitam de ser processados diariamente levou a um aumento na procura por cientistas qualificados, o que leva a uma necessidade de facilitar ou automatizar o processo KDD. Estes dois fatores fazem com haja um menor aproveitamento do conhecimento de domínio no processo, principalmente em geração de variáveis. Assim, o nosso trabalho propõe esta melhoria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machine</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automático para aproveitar o conhecimento, que é sabido que melhora os resultados, através de um algoritmo que automaticamente processa o conhecimento e estende os conjuntos de dados fornecidos, permitindo um grande conjunto de operações. As várias versões do algoritmo permitem trocar velocidade de processamento (o que pode ser importante no meio profissional), com as várias funcionalidades desejadas, com resultados que em média superam a performance do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auto-sklearn</a:t>
            </a:r>
            <a:r>
              <a:rPr lang="pt-PT" sz="1800" dirty="0">
                <a:effectLst/>
                <a:latin typeface="Calibri" panose="020F0502020204030204" pitchFamily="34" charset="0"/>
                <a:ea typeface="Calibri" panose="020F0502020204030204" pitchFamily="34" charset="0"/>
                <a:cs typeface="Times New Roman" panose="02020603050405020304" pitchFamily="18" charset="0"/>
              </a:rPr>
              <a:t>, uma das ferramentas mais utilizadas para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AutoML</a:t>
            </a:r>
            <a:r>
              <a:rPr lang="pt-PT" sz="1800" dirty="0">
                <a:effectLst/>
                <a:latin typeface="Calibri" panose="020F0502020204030204" pitchFamily="34" charset="0"/>
                <a:ea typeface="Calibri" panose="020F0502020204030204" pitchFamily="34" charset="0"/>
                <a:cs typeface="Times New Roman" panose="02020603050405020304" pitchFamily="18" charset="0"/>
              </a:rPr>
              <a:t>, demorando no pior caso 6x menos tempo por registo, o que mostra a importância do uso de conhecimento de domínio, que também pode melhorar a confiança nos sistemas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AutoML</a:t>
            </a:r>
            <a:r>
              <a:rPr lang="pt-PT"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39</a:t>
            </a:fld>
            <a:endParaRPr lang="en-US"/>
          </a:p>
        </p:txBody>
      </p:sp>
    </p:spTree>
    <p:extLst>
      <p:ext uri="{BB962C8B-B14F-4D97-AF65-F5344CB8AC3E}">
        <p14:creationId xmlns:p14="http://schemas.microsoft.com/office/powerpoint/2010/main" val="939539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Por outro lado, a nossa proposta ainda tem algumas limitações, como no conjunto limitado de operações, onde para se conseguir gerar qualquer variável possível seria preciso desenvolver um descodificador que interpretasse qualquer conhecimento no modelo ER e traduzisse para uma função. Outras operações poderiam ser desenvolvidas à volta do DANKFE, como a melhoria do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preprocessamento</a:t>
            </a:r>
            <a:r>
              <a:rPr lang="pt-PT" sz="1800" dirty="0">
                <a:effectLst/>
                <a:latin typeface="Calibri" panose="020F0502020204030204" pitchFamily="34" charset="0"/>
                <a:ea typeface="Calibri" panose="020F0502020204030204" pitchFamily="34" charset="0"/>
                <a:cs typeface="Times New Roman" panose="02020603050405020304" pitchFamily="18" charset="0"/>
              </a:rPr>
              <a:t>, ou o uso de seleção ou extração de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features</a:t>
            </a:r>
            <a:r>
              <a:rPr lang="pt-PT" sz="1800" dirty="0">
                <a:effectLst/>
                <a:latin typeface="Calibri" panose="020F0502020204030204" pitchFamily="34" charset="0"/>
                <a:ea typeface="Calibri" panose="020F0502020204030204" pitchFamily="34" charset="0"/>
                <a:cs typeface="Times New Roman" panose="02020603050405020304" pitchFamily="18" charset="0"/>
              </a:rPr>
              <a:t> para retirar variáveis irrelevantes ou redundantes, e diminuir a complexidade dos conjuntos de dados finais. O DANKFE também pode ser otimizado de outra maneira, permitindo gerar mais que uma variável ao mesmo tempo, tendo em conta as restrições de cada. Outro rumo a estudar é continuar o estudo feito no background, experimentando aproveitar formalismos de representação de conhecimento mais complexos, como ontologias ou modelos ER estendidos, que pecam por ter menor disponibilidade. </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40</a:t>
            </a:fld>
            <a:endParaRPr lang="en-US"/>
          </a:p>
        </p:txBody>
      </p:sp>
    </p:spTree>
    <p:extLst>
      <p:ext uri="{BB962C8B-B14F-4D97-AF65-F5344CB8AC3E}">
        <p14:creationId xmlns:p14="http://schemas.microsoft.com/office/powerpoint/2010/main" val="3575115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Foi</a:t>
            </a:r>
            <a:r>
              <a:rPr lang="en-US" dirty="0"/>
              <a:t> </a:t>
            </a:r>
            <a:r>
              <a:rPr lang="en-US" dirty="0" err="1"/>
              <a:t>esta</a:t>
            </a:r>
            <a:r>
              <a:rPr lang="en-US" dirty="0"/>
              <a:t> a </a:t>
            </a:r>
            <a:r>
              <a:rPr lang="en-US" dirty="0" err="1"/>
              <a:t>apresentação</a:t>
            </a:r>
            <a:r>
              <a:rPr lang="en-US" dirty="0"/>
              <a:t> da </a:t>
            </a:r>
            <a:r>
              <a:rPr lang="en-US" dirty="0" err="1"/>
              <a:t>minha</a:t>
            </a:r>
            <a:r>
              <a:rPr lang="en-US" dirty="0"/>
              <a:t> </a:t>
            </a:r>
            <a:r>
              <a:rPr lang="en-US" dirty="0" err="1"/>
              <a:t>tese</a:t>
            </a:r>
            <a:r>
              <a:rPr lang="en-US" dirty="0"/>
              <a:t>, </a:t>
            </a:r>
            <a:r>
              <a:rPr lang="en-US" dirty="0" err="1"/>
              <a:t>quero</a:t>
            </a:r>
            <a:r>
              <a:rPr lang="en-US" dirty="0"/>
              <a:t> </a:t>
            </a:r>
            <a:r>
              <a:rPr lang="en-US" dirty="0" err="1"/>
              <a:t>agradecer</a:t>
            </a:r>
            <a:r>
              <a:rPr lang="en-US" dirty="0"/>
              <a:t> à prof. </a:t>
            </a:r>
            <a:r>
              <a:rPr lang="en-US" dirty="0" err="1"/>
              <a:t>Cláudia</a:t>
            </a:r>
            <a:r>
              <a:rPr lang="en-US" dirty="0"/>
              <a:t> </a:t>
            </a:r>
            <a:r>
              <a:rPr lang="en-US" dirty="0" err="1"/>
              <a:t>por</a:t>
            </a:r>
            <a:r>
              <a:rPr lang="en-US" dirty="0"/>
              <a:t> </a:t>
            </a:r>
            <a:r>
              <a:rPr lang="en-US" dirty="0" err="1"/>
              <a:t>toda</a:t>
            </a:r>
            <a:r>
              <a:rPr lang="en-US" dirty="0"/>
              <a:t> a </a:t>
            </a:r>
            <a:r>
              <a:rPr lang="en-US" dirty="0" err="1"/>
              <a:t>sua</a:t>
            </a:r>
            <a:r>
              <a:rPr lang="en-US" dirty="0"/>
              <a:t> </a:t>
            </a:r>
            <a:r>
              <a:rPr lang="en-US" dirty="0" err="1"/>
              <a:t>orientação</a:t>
            </a:r>
            <a:r>
              <a:rPr lang="en-US" dirty="0"/>
              <a:t>, e agora </a:t>
            </a:r>
            <a:r>
              <a:rPr lang="en-US" dirty="0" err="1"/>
              <a:t>estou</a:t>
            </a:r>
            <a:r>
              <a:rPr lang="en-US" dirty="0"/>
              <a:t> pronto para responder a </a:t>
            </a:r>
            <a:r>
              <a:rPr lang="en-US" dirty="0" err="1"/>
              <a:t>qualquer</a:t>
            </a:r>
            <a:r>
              <a:rPr lang="en-US" dirty="0"/>
              <a:t> </a:t>
            </a:r>
            <a:r>
              <a:rPr lang="en-US" dirty="0" err="1"/>
              <a:t>questão</a:t>
            </a:r>
            <a:r>
              <a:rPr lang="en-US" dirty="0"/>
              <a:t> que </a:t>
            </a:r>
            <a:r>
              <a:rPr lang="en-US" dirty="0" err="1"/>
              <a:t>possam</a:t>
            </a:r>
            <a:r>
              <a:rPr lang="en-US" dirty="0"/>
              <a:t> ter.</a:t>
            </a:r>
          </a:p>
        </p:txBody>
      </p:sp>
      <p:sp>
        <p:nvSpPr>
          <p:cNvPr id="4" name="Slide Number Placeholder 3"/>
          <p:cNvSpPr>
            <a:spLocks noGrp="1"/>
          </p:cNvSpPr>
          <p:nvPr>
            <p:ph type="sldNum" sz="quarter" idx="5"/>
          </p:nvPr>
        </p:nvSpPr>
        <p:spPr/>
        <p:txBody>
          <a:bodyPr/>
          <a:lstStyle/>
          <a:p>
            <a:fld id="{E55B3921-F498-564C-8118-52013A72FCF0}" type="slidenum">
              <a:rPr lang="en-US" smtClean="0"/>
              <a:t>41</a:t>
            </a:fld>
            <a:endParaRPr lang="en-US"/>
          </a:p>
        </p:txBody>
      </p:sp>
    </p:spTree>
    <p:extLst>
      <p:ext uri="{BB962C8B-B14F-4D97-AF65-F5344CB8AC3E}">
        <p14:creationId xmlns:p14="http://schemas.microsoft.com/office/powerpoint/2010/main" val="398729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Para avaliar a proposta, criámos um caso de estudo adequado ao problema que estamos a tentar resolver, composto por vários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datasets</a:t>
            </a:r>
            <a:r>
              <a:rPr lang="pt-PT" sz="1800" dirty="0">
                <a:effectLst/>
                <a:latin typeface="Calibri" panose="020F0502020204030204" pitchFamily="34" charset="0"/>
                <a:ea typeface="Calibri" panose="020F0502020204030204" pitchFamily="34" charset="0"/>
                <a:cs typeface="Times New Roman" panose="02020603050405020304" pitchFamily="18" charset="0"/>
              </a:rPr>
              <a:t> de vários domínios, cada um com um problema de classificação e um modelo ER, avaliando o algoritmo em termos de eficácia e eficiência, como vai ser explicado mais tarde.</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6</a:t>
            </a:fld>
            <a:endParaRPr lang="en-US"/>
          </a:p>
        </p:txBody>
      </p:sp>
    </p:spTree>
    <p:extLst>
      <p:ext uri="{BB962C8B-B14F-4D97-AF65-F5344CB8AC3E}">
        <p14:creationId xmlns:p14="http://schemas.microsoft.com/office/powerpoint/2010/main" val="404769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7</a:t>
            </a:fld>
            <a:endParaRPr lang="en-US"/>
          </a:p>
        </p:txBody>
      </p:sp>
    </p:spTree>
    <p:extLst>
      <p:ext uri="{BB962C8B-B14F-4D97-AF65-F5344CB8AC3E}">
        <p14:creationId xmlns:p14="http://schemas.microsoft.com/office/powerpoint/2010/main" val="676372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900" dirty="0">
                <a:effectLst/>
                <a:latin typeface="Calibri" panose="020F0502020204030204" pitchFamily="34" charset="0"/>
                <a:ea typeface="Calibri" panose="020F0502020204030204" pitchFamily="34" charset="0"/>
                <a:cs typeface="Times New Roman" panose="02020603050405020304" pitchFamily="18" charset="0"/>
              </a:rPr>
              <a:t>Antes de apresentar a proposta, mostro um bocado do background do trabalho com os tópicos fundamentais para o trabalho. Primeiro, explicar o processo KDD, um termo que antecede ciência de dados, mostrando passos bem definidos para </a:t>
            </a:r>
            <a:r>
              <a:rPr lang="pt-PT" sz="900" dirty="0" err="1">
                <a:effectLst/>
                <a:latin typeface="Calibri" panose="020F0502020204030204" pitchFamily="34" charset="0"/>
                <a:ea typeface="Calibri" panose="020F0502020204030204" pitchFamily="34" charset="0"/>
                <a:cs typeface="Times New Roman" panose="02020603050405020304" pitchFamily="18" charset="0"/>
              </a:rPr>
              <a:t>extraír</a:t>
            </a:r>
            <a:r>
              <a:rPr lang="pt-PT" sz="900" dirty="0">
                <a:effectLst/>
                <a:latin typeface="Calibri" panose="020F0502020204030204" pitchFamily="34" charset="0"/>
                <a:ea typeface="Calibri" panose="020F0502020204030204" pitchFamily="34" charset="0"/>
                <a:cs typeface="Times New Roman" panose="02020603050405020304" pitchFamily="18" charset="0"/>
              </a:rPr>
              <a:t> e aproveitar informação destes. O processo é composto por 9 passos: entender o domínio, colecionar dados, </a:t>
            </a:r>
            <a:r>
              <a:rPr lang="pt-PT" sz="900" dirty="0" err="1">
                <a:effectLst/>
                <a:latin typeface="Calibri" panose="020F0502020204030204" pitchFamily="34" charset="0"/>
                <a:ea typeface="Calibri" panose="020F0502020204030204" pitchFamily="34" charset="0"/>
                <a:cs typeface="Times New Roman" panose="02020603050405020304" pitchFamily="18" charset="0"/>
              </a:rPr>
              <a:t>preprocessá-los</a:t>
            </a:r>
            <a:r>
              <a:rPr lang="pt-PT" sz="900" dirty="0">
                <a:effectLst/>
                <a:latin typeface="Calibri" panose="020F0502020204030204" pitchFamily="34" charset="0"/>
                <a:ea typeface="Calibri" panose="020F0502020204030204" pitchFamily="34" charset="0"/>
                <a:cs typeface="Times New Roman" panose="02020603050405020304" pitchFamily="18" charset="0"/>
              </a:rPr>
              <a:t>, engenharia de variáveis, definir um objetivo (classificação, regressão…), análise exploratória, data </a:t>
            </a:r>
            <a:r>
              <a:rPr lang="pt-PT" sz="900" dirty="0" err="1">
                <a:effectLst/>
                <a:latin typeface="Calibri" panose="020F0502020204030204" pitchFamily="34" charset="0"/>
                <a:ea typeface="Calibri" panose="020F0502020204030204" pitchFamily="34" charset="0"/>
                <a:cs typeface="Times New Roman" panose="02020603050405020304" pitchFamily="18" charset="0"/>
              </a:rPr>
              <a:t>mining</a:t>
            </a:r>
            <a:r>
              <a:rPr lang="pt-PT" sz="900" dirty="0">
                <a:effectLst/>
                <a:latin typeface="Calibri" panose="020F0502020204030204" pitchFamily="34" charset="0"/>
                <a:ea typeface="Calibri" panose="020F0502020204030204" pitchFamily="34" charset="0"/>
                <a:cs typeface="Times New Roman" panose="02020603050405020304" pitchFamily="18" charset="0"/>
              </a:rPr>
              <a:t> (uso de algoritmos de </a:t>
            </a:r>
            <a:r>
              <a:rPr lang="pt-PT" sz="900" dirty="0" err="1">
                <a:effectLst/>
                <a:latin typeface="Calibri" panose="020F0502020204030204" pitchFamily="34" charset="0"/>
                <a:ea typeface="Calibri" panose="020F0502020204030204" pitchFamily="34" charset="0"/>
                <a:cs typeface="Times New Roman" panose="02020603050405020304" pitchFamily="18" charset="0"/>
              </a:rPr>
              <a:t>machine</a:t>
            </a:r>
            <a:r>
              <a:rPr lang="pt-PT" sz="900" dirty="0">
                <a:effectLst/>
                <a:latin typeface="Calibri" panose="020F0502020204030204" pitchFamily="34" charset="0"/>
                <a:ea typeface="Calibri" panose="020F0502020204030204" pitchFamily="34" charset="0"/>
                <a:cs typeface="Times New Roman" panose="02020603050405020304" pitchFamily="18" charset="0"/>
              </a:rPr>
              <a:t> </a:t>
            </a:r>
            <a:r>
              <a:rPr lang="pt-PT" sz="900" dirty="0" err="1">
                <a:effectLst/>
                <a:latin typeface="Calibri" panose="020F0502020204030204" pitchFamily="34" charset="0"/>
                <a:ea typeface="Calibri" panose="020F0502020204030204" pitchFamily="34" charset="0"/>
                <a:cs typeface="Times New Roman" panose="02020603050405020304" pitchFamily="18" charset="0"/>
              </a:rPr>
              <a:t>learning</a:t>
            </a:r>
            <a:r>
              <a:rPr lang="pt-PT" sz="900" dirty="0">
                <a:effectLst/>
                <a:latin typeface="Calibri" panose="020F0502020204030204" pitchFamily="34" charset="0"/>
                <a:ea typeface="Calibri" panose="020F0502020204030204" pitchFamily="34" charset="0"/>
                <a:cs typeface="Times New Roman" panose="02020603050405020304" pitchFamily="18" charset="0"/>
              </a:rPr>
              <a:t> para criar modelos), interpretar os modelos e colocar em produção.  A metodologia definida no processo KDD foi usada durante este trabalho, com maior foco em </a:t>
            </a:r>
            <a:r>
              <a:rPr lang="pt-PT" sz="900" dirty="0" err="1">
                <a:effectLst/>
                <a:latin typeface="Calibri" panose="020F0502020204030204" pitchFamily="34" charset="0"/>
                <a:ea typeface="Calibri" panose="020F0502020204030204" pitchFamily="34" charset="0"/>
                <a:cs typeface="Times New Roman" panose="02020603050405020304" pitchFamily="18" charset="0"/>
              </a:rPr>
              <a:t>feature</a:t>
            </a:r>
            <a:r>
              <a:rPr lang="pt-PT" sz="900" dirty="0">
                <a:effectLst/>
                <a:latin typeface="Calibri" panose="020F0502020204030204" pitchFamily="34" charset="0"/>
                <a:ea typeface="Calibri" panose="020F0502020204030204" pitchFamily="34" charset="0"/>
                <a:cs typeface="Times New Roman" panose="02020603050405020304" pitchFamily="18" charset="0"/>
              </a:rPr>
              <a:t> </a:t>
            </a:r>
            <a:r>
              <a:rPr lang="pt-PT" sz="900" dirty="0" err="1">
                <a:effectLst/>
                <a:latin typeface="Calibri" panose="020F0502020204030204" pitchFamily="34" charset="0"/>
                <a:ea typeface="Calibri" panose="020F0502020204030204" pitchFamily="34" charset="0"/>
                <a:cs typeface="Times New Roman" panose="02020603050405020304" pitchFamily="18" charset="0"/>
              </a:rPr>
              <a:t>engineering</a:t>
            </a:r>
            <a:r>
              <a:rPr lang="pt-PT" sz="9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8</a:t>
            </a:fld>
            <a:endParaRPr lang="en-US"/>
          </a:p>
        </p:txBody>
      </p:sp>
    </p:spTree>
    <p:extLst>
      <p:ext uri="{BB962C8B-B14F-4D97-AF65-F5344CB8AC3E}">
        <p14:creationId xmlns:p14="http://schemas.microsoft.com/office/powerpoint/2010/main" val="81894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err="1">
                <a:effectLst/>
                <a:latin typeface="Calibri" panose="020F0502020204030204" pitchFamily="34" charset="0"/>
                <a:ea typeface="Calibri" panose="020F0502020204030204" pitchFamily="34" charset="0"/>
                <a:cs typeface="Times New Roman" panose="02020603050405020304" pitchFamily="18" charset="0"/>
              </a:rPr>
              <a:t>Feature</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engineering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é o passo onde normalmente os cientistas demoram mais tempo, por ser subjetivo e precisar de intervenção manual. Está dividido em três categorias, em que cada uma influencia a dimensão do conjunto de dados de maneira diferente. Seleção e extração de variáveis normalmente diminuí a dimensionalidade das variáveis, eliminando as redundantes ou irrelevantes ou fazendo uma combinação de variáveis para alterar o seu espaço, dependendo do método.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9</a:t>
            </a:fld>
            <a:endParaRPr lang="en-US"/>
          </a:p>
        </p:txBody>
      </p:sp>
    </p:spTree>
    <p:extLst>
      <p:ext uri="{BB962C8B-B14F-4D97-AF65-F5344CB8AC3E}">
        <p14:creationId xmlns:p14="http://schemas.microsoft.com/office/powerpoint/2010/main" val="3373529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Por outro lado,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feature</a:t>
            </a: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engineering</a:t>
            </a:r>
            <a:r>
              <a:rPr lang="pt-PT" sz="1800" dirty="0">
                <a:effectLst/>
                <a:latin typeface="Calibri" panose="020F0502020204030204" pitchFamily="34" charset="0"/>
                <a:ea typeface="Calibri" panose="020F0502020204030204" pitchFamily="34" charset="0"/>
                <a:cs typeface="Times New Roman" panose="02020603050405020304" pitchFamily="18" charset="0"/>
              </a:rPr>
              <a:t> pode ser ainda a geração de variáveis, com ou sem conhecimento de domínio. Sem conhecimento de domínio, ainda pode ser dividida em baseada em dados, e baseada em hipóteses, dependendo do processo usado para as gerar. Este é o maior foco do trabalho.</a:t>
            </a: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10</a:t>
            </a:fld>
            <a:endParaRPr lang="en-US"/>
          </a:p>
        </p:txBody>
      </p:sp>
    </p:spTree>
    <p:extLst>
      <p:ext uri="{BB962C8B-B14F-4D97-AF65-F5344CB8AC3E}">
        <p14:creationId xmlns:p14="http://schemas.microsoft.com/office/powerpoint/2010/main" val="629721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pt-PT" sz="1800" dirty="0">
                <a:effectLst/>
                <a:latin typeface="Calibri" panose="020F0502020204030204" pitchFamily="34" charset="0"/>
                <a:ea typeface="Calibri" panose="020F0502020204030204" pitchFamily="34" charset="0"/>
                <a:cs typeface="Times New Roman" panose="02020603050405020304" pitchFamily="18" charset="0"/>
              </a:rPr>
              <a:t>Por fim, também é preciso estudar formas de representação de conhecimento. Dos formalismos estudados durante o trabalho, os mais importantes são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Production</a:t>
            </a:r>
            <a:r>
              <a:rPr lang="pt-PT" sz="1800" dirty="0">
                <a:effectLst/>
                <a:latin typeface="Calibri" panose="020F0502020204030204" pitchFamily="34" charset="0"/>
                <a:ea typeface="Calibri" panose="020F0502020204030204" pitchFamily="34" charset="0"/>
                <a:cs typeface="Times New Roman" panose="02020603050405020304" pitchFamily="18" charset="0"/>
              </a:rPr>
              <a:t> Rule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Systems</a:t>
            </a:r>
            <a:r>
              <a:rPr lang="pt-PT" sz="1800" dirty="0">
                <a:effectLst/>
                <a:latin typeface="Calibri" panose="020F0502020204030204" pitchFamily="34" charset="0"/>
                <a:ea typeface="Calibri" panose="020F0502020204030204" pitchFamily="34" charset="0"/>
                <a:cs typeface="Times New Roman" panose="02020603050405020304" pitchFamily="18" charset="0"/>
              </a:rPr>
              <a:t> (ou sistemas </a:t>
            </a:r>
            <a:r>
              <a:rPr lang="pt-PT" sz="1800" dirty="0" err="1">
                <a:effectLst/>
                <a:latin typeface="Calibri" panose="020F0502020204030204" pitchFamily="34" charset="0"/>
                <a:ea typeface="Calibri" panose="020F0502020204030204" pitchFamily="34" charset="0"/>
                <a:cs typeface="Times New Roman" panose="02020603050405020304" pitchFamily="18" charset="0"/>
              </a:rPr>
              <a:t>if-then</a:t>
            </a:r>
            <a:r>
              <a:rPr lang="pt-PT" sz="1800" dirty="0">
                <a:effectLst/>
                <a:latin typeface="Calibri" panose="020F0502020204030204" pitchFamily="34" charset="0"/>
                <a:ea typeface="Calibri" panose="020F0502020204030204" pitchFamily="34" charset="0"/>
                <a:cs typeface="Times New Roman" panose="02020603050405020304" pitchFamily="18" charset="0"/>
              </a:rPr>
              <a:t>), ontologias que são um corpo de conhecimento que descreve um facto, possuem axiomas e são úteis a todo o processo KDD. E no domínio de bases de dados, o modelo entidade-relação ou ER , que funciona como uma ontologia conceptual que expressa entidades e como estas estão relacionadas. Estes dois formalismos vão ser comparados com mais detalhe a seguir.</a:t>
            </a:r>
            <a:r>
              <a:rPr lang="pt-P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55B3921-F498-564C-8118-52013A72FCF0}" type="slidenum">
              <a:rPr lang="en-US" smtClean="0"/>
              <a:t>11</a:t>
            </a:fld>
            <a:endParaRPr lang="en-US"/>
          </a:p>
        </p:txBody>
      </p:sp>
    </p:spTree>
    <p:extLst>
      <p:ext uri="{BB962C8B-B14F-4D97-AF65-F5344CB8AC3E}">
        <p14:creationId xmlns:p14="http://schemas.microsoft.com/office/powerpoint/2010/main" val="51256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AC2C-476B-4C58-A7E2-F9DED66A08B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pt-PT"/>
          </a:p>
        </p:txBody>
      </p:sp>
      <p:sp>
        <p:nvSpPr>
          <p:cNvPr id="3" name="Subtitle 2">
            <a:extLst>
              <a:ext uri="{FF2B5EF4-FFF2-40B4-BE49-F238E27FC236}">
                <a16:creationId xmlns:a16="http://schemas.microsoft.com/office/drawing/2014/main" id="{119EF2DD-639E-43F6-B882-F14093D7B01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CA0D07B9-B681-411E-90DA-7EE6978CD39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4764502-F018-42A7-9384-F4015AC7C8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54B1F4-774B-4A03-947F-E1714479608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67764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1116-29BE-4172-946E-2CD85ED7D92F}"/>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C1F8AD3A-0128-4388-A0B0-5DA267509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F0FC5C3C-8704-459D-8E34-602CDA9137C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4E64AAC-3DCC-4488-8771-2D22E6D480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D3E0BB-D8EB-4DD6-94AA-C582C85DC07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539838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8E3519-171A-4C79-BBB3-BB2A77065E0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FA02031C-C908-4C8E-B2E1-7D166C5918E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F3A86D09-C302-4071-B9D9-D4A0CCA1C88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FD13B6E-343E-4613-9877-D463FF9249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D866ED-7AC8-473A-AFEF-74026241E6E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746788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B0F0"/>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16585" y="2064936"/>
            <a:ext cx="8013709" cy="1231157"/>
          </a:xfrm>
        </p:spPr>
        <p:txBody>
          <a:bodyPr anchor="t">
            <a:normAutofit/>
          </a:bodyPr>
          <a:lstStyle>
            <a:lvl1pPr algn="l">
              <a:defRPr sz="4000" b="1">
                <a:solidFill>
                  <a:schemeClr val="bg1"/>
                </a:solidFill>
              </a:defRPr>
            </a:lvl1pPr>
          </a:lstStyle>
          <a:p>
            <a:endParaRPr lang="en-US" dirty="0"/>
          </a:p>
        </p:txBody>
      </p:sp>
      <p:sp>
        <p:nvSpPr>
          <p:cNvPr id="6" name="Subtitle 2"/>
          <p:cNvSpPr>
            <a:spLocks noGrp="1"/>
          </p:cNvSpPr>
          <p:nvPr>
            <p:ph type="subTitle" idx="1"/>
          </p:nvPr>
        </p:nvSpPr>
        <p:spPr>
          <a:xfrm>
            <a:off x="416585" y="3296093"/>
            <a:ext cx="8013709" cy="1471170"/>
          </a:xfrm>
        </p:spPr>
        <p:txBody>
          <a:bodyPr>
            <a:normAutofit/>
          </a:bodyPr>
          <a:lstStyle>
            <a:lvl1pPr marL="0" indent="0" algn="l">
              <a:buNone/>
              <a:defRPr sz="2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en-US" dirty="0"/>
          </a:p>
        </p:txBody>
      </p:sp>
      <p:pic>
        <p:nvPicPr>
          <p:cNvPr id="11" name="Picture 10"/>
          <p:cNvPicPr>
            <a:picLocks noChangeAspect="1"/>
          </p:cNvPicPr>
          <p:nvPr userDrawn="1"/>
        </p:nvPicPr>
        <p:blipFill>
          <a:blip r:embed="rId2"/>
          <a:stretch>
            <a:fillRect/>
          </a:stretch>
        </p:blipFill>
        <p:spPr>
          <a:xfrm>
            <a:off x="500400" y="489381"/>
            <a:ext cx="1391412" cy="539242"/>
          </a:xfrm>
          <a:prstGeom prst="rect">
            <a:avLst/>
          </a:prstGeom>
        </p:spPr>
      </p:pic>
    </p:spTree>
    <p:extLst>
      <p:ext uri="{BB962C8B-B14F-4D97-AF65-F5344CB8AC3E}">
        <p14:creationId xmlns:p14="http://schemas.microsoft.com/office/powerpoint/2010/main" val="3120981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Logo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911793" y="1720215"/>
            <a:ext cx="3320415" cy="1703070"/>
          </a:xfrm>
          <a:prstGeom prst="rect">
            <a:avLst/>
          </a:prstGeom>
        </p:spPr>
      </p:pic>
    </p:spTree>
    <p:extLst>
      <p:ext uri="{BB962C8B-B14F-4D97-AF65-F5344CB8AC3E}">
        <p14:creationId xmlns:p14="http://schemas.microsoft.com/office/powerpoint/2010/main" val="65914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545805"/>
            <a:ext cx="4629150" cy="384998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Title 1"/>
          <p:cNvSpPr>
            <a:spLocks noGrp="1"/>
          </p:cNvSpPr>
          <p:nvPr>
            <p:ph type="title"/>
          </p:nvPr>
        </p:nvSpPr>
        <p:spPr>
          <a:xfrm>
            <a:off x="506514" y="545804"/>
            <a:ext cx="3299942" cy="997245"/>
          </a:xfrm>
        </p:spPr>
        <p:txBody>
          <a:bodyPr anchor="t"/>
          <a:lstStyle>
            <a:lvl1pPr>
              <a:lnSpc>
                <a:spcPct val="110000"/>
              </a:lnSpc>
              <a:defRPr sz="2400"/>
            </a:lvl1pPr>
          </a:lstStyle>
          <a:p>
            <a:endParaRPr lang="en-US" dirty="0"/>
          </a:p>
        </p:txBody>
      </p:sp>
      <p:sp>
        <p:nvSpPr>
          <p:cNvPr id="12" name="Text Placeholder 3"/>
          <p:cNvSpPr>
            <a:spLocks noGrp="1"/>
          </p:cNvSpPr>
          <p:nvPr>
            <p:ph type="body" sz="half" idx="2"/>
          </p:nvPr>
        </p:nvSpPr>
        <p:spPr>
          <a:xfrm>
            <a:off x="506514" y="1665767"/>
            <a:ext cx="3299942" cy="2735974"/>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pt-PT" dirty="0"/>
          </a:p>
        </p:txBody>
      </p:sp>
    </p:spTree>
    <p:extLst>
      <p:ext uri="{BB962C8B-B14F-4D97-AF65-F5344CB8AC3E}">
        <p14:creationId xmlns:p14="http://schemas.microsoft.com/office/powerpoint/2010/main" val="1729602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545805"/>
            <a:ext cx="4629150" cy="384998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PT" dirty="0"/>
              <a:t>Drag </a:t>
            </a:r>
            <a:r>
              <a:rPr lang="pt-PT" dirty="0" err="1"/>
              <a:t>picture</a:t>
            </a:r>
            <a:r>
              <a:rPr lang="pt-PT" dirty="0"/>
              <a:t> to </a:t>
            </a:r>
            <a:r>
              <a:rPr lang="pt-PT" dirty="0" err="1"/>
              <a:t>placeholder</a:t>
            </a:r>
            <a:r>
              <a:rPr lang="pt-PT" dirty="0"/>
              <a:t> </a:t>
            </a:r>
            <a:r>
              <a:rPr lang="pt-PT" dirty="0" err="1"/>
              <a:t>or</a:t>
            </a:r>
            <a:r>
              <a:rPr lang="pt-PT" dirty="0"/>
              <a:t> </a:t>
            </a:r>
            <a:r>
              <a:rPr lang="pt-PT" dirty="0" err="1"/>
              <a:t>click</a:t>
            </a:r>
            <a:r>
              <a:rPr lang="pt-PT" dirty="0"/>
              <a:t> </a:t>
            </a:r>
            <a:r>
              <a:rPr lang="pt-PT" dirty="0" err="1"/>
              <a:t>icon</a:t>
            </a:r>
            <a:r>
              <a:rPr lang="pt-PT" dirty="0"/>
              <a:t> to </a:t>
            </a:r>
            <a:r>
              <a:rPr lang="pt-PT" dirty="0" err="1"/>
              <a:t>add</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a:p>
        </p:txBody>
      </p:sp>
      <p:sp>
        <p:nvSpPr>
          <p:cNvPr id="11" name="Title 1"/>
          <p:cNvSpPr>
            <a:spLocks noGrp="1"/>
          </p:cNvSpPr>
          <p:nvPr>
            <p:ph type="title"/>
          </p:nvPr>
        </p:nvSpPr>
        <p:spPr>
          <a:xfrm>
            <a:off x="506514" y="545804"/>
            <a:ext cx="3299942" cy="997245"/>
          </a:xfrm>
        </p:spPr>
        <p:txBody>
          <a:bodyPr anchor="t"/>
          <a:lstStyle>
            <a:lvl1pPr>
              <a:lnSpc>
                <a:spcPct val="110000"/>
              </a:lnSpc>
              <a:defRPr sz="2400"/>
            </a:lvl1pPr>
          </a:lstStyle>
          <a:p>
            <a:endParaRPr lang="en-US" dirty="0"/>
          </a:p>
        </p:txBody>
      </p:sp>
      <p:sp>
        <p:nvSpPr>
          <p:cNvPr id="12" name="Text Placeholder 3"/>
          <p:cNvSpPr>
            <a:spLocks noGrp="1"/>
          </p:cNvSpPr>
          <p:nvPr>
            <p:ph type="body" sz="half" idx="2"/>
          </p:nvPr>
        </p:nvSpPr>
        <p:spPr>
          <a:xfrm>
            <a:off x="506514" y="1665767"/>
            <a:ext cx="3299942" cy="2735974"/>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pt-PT" dirty="0"/>
          </a:p>
        </p:txBody>
      </p:sp>
    </p:spTree>
    <p:extLst>
      <p:ext uri="{BB962C8B-B14F-4D97-AF65-F5344CB8AC3E}">
        <p14:creationId xmlns:p14="http://schemas.microsoft.com/office/powerpoint/2010/main" val="108884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D963-3EA6-46F4-A085-78AD344C1E0C}"/>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BF749607-0F32-4E94-A7AD-E5BCBE233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D4688877-6C81-4DEB-9984-F2A3C659D36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DC38890-1343-4077-B675-F4B3A95144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E87F28-CB41-46AA-851A-D03477867BA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082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7811-AC31-4D94-8EFB-6C12D48A858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1C02EE5D-C258-4DDF-8778-53D4840D667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CB743-FF4B-4118-8225-81099290A80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6208608-538C-4FFC-940E-0BDAFBE47D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B3B675-524B-4D06-8929-ECF546F4215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34975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1F2F-37CE-4D10-89CC-3A5C09A1E48A}"/>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DC272628-16B2-444E-A293-8AD42CDA0F4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633781A6-DD37-4C5C-9017-A099F9AD486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283F445F-7EAD-47E7-92D6-A3319D21D1B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6076679-C362-4737-8032-FE6FDFCB92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3E3A39-0424-40A5-A906-EBB28F69A73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950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38F4-1C50-4A4F-B8C3-281010FDD1B8}"/>
              </a:ext>
            </a:extLst>
          </p:cNvPr>
          <p:cNvSpPr>
            <a:spLocks noGrp="1"/>
          </p:cNvSpPr>
          <p:nvPr>
            <p:ph type="title"/>
          </p:nvPr>
        </p:nvSpPr>
        <p:spPr>
          <a:xfrm>
            <a:off x="629841" y="273844"/>
            <a:ext cx="7886700" cy="994172"/>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EF117188-8296-4825-A650-1F02A6C171E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27FA755-3652-4590-A910-0F63D6417EE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58B245AC-71A0-40A9-8383-323CE0FB771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AA386-D6D0-40A2-99B5-7F69D373B29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055C9EA6-A5CA-4782-BFCE-AA3468E33815}"/>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D2823D70-34D4-449A-AF5F-18597738D8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E9D2A9-E274-4B52-AB25-61EA84C46D9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518226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792-4DFB-46B3-AA04-D43C5B4EE826}"/>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ECBB0E64-50CA-4E83-A985-23C2D54ED74E}"/>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BDA2A34A-49B9-42B6-A2CB-F40C26F3DAA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24B811-EADC-4CFC-99AA-7AC5592F34E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51205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848D3-ABB7-4CAA-B937-40BF02381727}"/>
              </a:ext>
            </a:extLst>
          </p:cNvPr>
          <p:cNvSpPr>
            <a:spLocks noGrp="1"/>
          </p:cNvSpPr>
          <p:nvPr>
            <p:ph type="dt" sz="half" idx="10"/>
          </p:nvPr>
        </p:nvSpPr>
        <p:spPr/>
        <p:txBody>
          <a:bodyPr/>
          <a:lstStyle/>
          <a:p>
            <a:fld id="{AEC12753-4D3B-4249-9E86-B0A926A59CAA}" type="datetimeFigureOut">
              <a:rPr lang="pt-PT" smtClean="0"/>
              <a:t>26/07/2022</a:t>
            </a:fld>
            <a:endParaRPr lang="pt-PT" dirty="0"/>
          </a:p>
        </p:txBody>
      </p:sp>
      <p:sp>
        <p:nvSpPr>
          <p:cNvPr id="3" name="Footer Placeholder 2">
            <a:extLst>
              <a:ext uri="{FF2B5EF4-FFF2-40B4-BE49-F238E27FC236}">
                <a16:creationId xmlns:a16="http://schemas.microsoft.com/office/drawing/2014/main" id="{CEEB53A5-B2FD-40FD-96A6-80B20A068385}"/>
              </a:ext>
            </a:extLst>
          </p:cNvPr>
          <p:cNvSpPr>
            <a:spLocks noGrp="1"/>
          </p:cNvSpPr>
          <p:nvPr>
            <p:ph type="ftr" sz="quarter" idx="11"/>
          </p:nvPr>
        </p:nvSpPr>
        <p:spPr/>
        <p:txBody>
          <a:bodyPr/>
          <a:lstStyle/>
          <a:p>
            <a:endParaRPr lang="pt-PT" dirty="0"/>
          </a:p>
        </p:txBody>
      </p:sp>
      <p:sp>
        <p:nvSpPr>
          <p:cNvPr id="4" name="Slide Number Placeholder 3">
            <a:extLst>
              <a:ext uri="{FF2B5EF4-FFF2-40B4-BE49-F238E27FC236}">
                <a16:creationId xmlns:a16="http://schemas.microsoft.com/office/drawing/2014/main" id="{C85C275E-752C-481D-A3F5-324CE57CD586}"/>
              </a:ext>
            </a:extLst>
          </p:cNvPr>
          <p:cNvSpPr>
            <a:spLocks noGrp="1"/>
          </p:cNvSpPr>
          <p:nvPr>
            <p:ph type="sldNum" sz="quarter" idx="12"/>
          </p:nvPr>
        </p:nvSpPr>
        <p:spPr/>
        <p:txBody>
          <a:bodyPr/>
          <a:lstStyle/>
          <a:p>
            <a:fld id="{D090BE88-42B3-4D8E-92B0-B4C90D96D27A}" type="slidenum">
              <a:rPr lang="pt-PT" smtClean="0"/>
              <a:t>‹#›</a:t>
            </a:fld>
            <a:endParaRPr lang="pt-PT" dirty="0"/>
          </a:p>
        </p:txBody>
      </p:sp>
    </p:spTree>
    <p:extLst>
      <p:ext uri="{BB962C8B-B14F-4D97-AF65-F5344CB8AC3E}">
        <p14:creationId xmlns:p14="http://schemas.microsoft.com/office/powerpoint/2010/main" val="342550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B778-2A2B-4E44-83E3-5BFD2C0EEC4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C64C8308-8AAC-4B9A-AF5D-C0C981F83CE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1160DA8E-9EF5-4ED8-B0C9-F0774A5746B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D43AAD3-3B72-41C7-9711-5A2FED6D1A4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65BE7D6-0781-4C4C-A9AA-3B2C28FBE36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B17323-B384-4B78-AC06-7DE1C985216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85430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84E5-B9A9-45D3-9FB7-840FF93F7DC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505D1E2E-B31A-4ED8-8DD2-EC85253BA5F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PT" dirty="0"/>
          </a:p>
        </p:txBody>
      </p:sp>
      <p:sp>
        <p:nvSpPr>
          <p:cNvPr id="4" name="Text Placeholder 3">
            <a:extLst>
              <a:ext uri="{FF2B5EF4-FFF2-40B4-BE49-F238E27FC236}">
                <a16:creationId xmlns:a16="http://schemas.microsoft.com/office/drawing/2014/main" id="{64D0F46A-4E78-4D34-AA6C-57F4E334B85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2F2D89D-353B-4CC9-9276-EBF103982746}"/>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9024B40-22AD-43A5-A37E-8C54FE0D3F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7F7FDA-829D-4EE7-810D-CC8B8408F94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597384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4FF2E-227F-465E-B9D7-1E52373478F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97C99AF1-13C2-4019-9F93-46226D81E2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84D7868C-048F-44C2-8BC8-406B6A15393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30C3BD75-14BF-4102-9574-B49323A010B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BE3CF50-4C89-450D-AB4B-57844DBE609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4127468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698" r:id="rId13"/>
    <p:sldLayoutId id="2147483666" r:id="rId14"/>
    <p:sldLayoutId id="2147483667"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337665"/>
            <a:ext cx="8454557" cy="29385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Title 3">
            <a:extLst>
              <a:ext uri="{FF2B5EF4-FFF2-40B4-BE49-F238E27FC236}">
                <a16:creationId xmlns:a16="http://schemas.microsoft.com/office/drawing/2014/main" id="{F3FCBD26-BD7D-41D9-961E-394F63FF84AF}"/>
              </a:ext>
            </a:extLst>
          </p:cNvPr>
          <p:cNvSpPr>
            <a:spLocks noGrp="1"/>
          </p:cNvSpPr>
          <p:nvPr>
            <p:ph type="ctrTitle"/>
          </p:nvPr>
        </p:nvSpPr>
        <p:spPr>
          <a:xfrm>
            <a:off x="825501" y="823004"/>
            <a:ext cx="7508874" cy="1967914"/>
          </a:xfrm>
        </p:spPr>
        <p:txBody>
          <a:bodyPr vert="horz" lIns="91440" tIns="45720" rIns="91440" bIns="45720" rtlCol="0" anchor="ctr">
            <a:normAutofit/>
          </a:bodyPr>
          <a:lstStyle/>
          <a:p>
            <a:pPr algn="ctr" defTabSz="914400"/>
            <a:r>
              <a:rPr lang="en-US" sz="3600" kern="1200" dirty="0">
                <a:solidFill>
                  <a:srgbClr val="FFFFFF"/>
                </a:solidFill>
                <a:latin typeface="Roboto Black" panose="02000000000000000000" pitchFamily="2" charset="0"/>
                <a:ea typeface="Roboto Black" panose="02000000000000000000" pitchFamily="2" charset="0"/>
              </a:rPr>
              <a:t>Feature Generation through the Exploration of Domain Knowledge</a:t>
            </a:r>
          </a:p>
        </p:txBody>
      </p:sp>
      <p:sp>
        <p:nvSpPr>
          <p:cNvPr id="12" name="Rectangle 1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387852"/>
            <a:ext cx="1584198" cy="1419606"/>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0491" y="3390951"/>
            <a:ext cx="5040623" cy="1408359"/>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Subtitle 4">
            <a:extLst>
              <a:ext uri="{FF2B5EF4-FFF2-40B4-BE49-F238E27FC236}">
                <a16:creationId xmlns:a16="http://schemas.microsoft.com/office/drawing/2014/main" id="{6F8398C9-B52C-4541-A336-31D8C23C8121}"/>
              </a:ext>
            </a:extLst>
          </p:cNvPr>
          <p:cNvSpPr>
            <a:spLocks noGrp="1"/>
          </p:cNvSpPr>
          <p:nvPr>
            <p:ph type="subTitle" idx="1"/>
          </p:nvPr>
        </p:nvSpPr>
        <p:spPr>
          <a:xfrm>
            <a:off x="2419619" y="3632251"/>
            <a:ext cx="4320637" cy="925759"/>
          </a:xfrm>
        </p:spPr>
        <p:txBody>
          <a:bodyPr vert="horz" lIns="91440" tIns="45720" rIns="91440" bIns="45720" rtlCol="0" anchor="ctr">
            <a:normAutofit/>
          </a:bodyPr>
          <a:lstStyle/>
          <a:p>
            <a:pPr algn="ctr" defTabSz="914400">
              <a:spcBef>
                <a:spcPts val="1000"/>
              </a:spcBef>
            </a:pPr>
            <a:r>
              <a:rPr lang="en-US" sz="1400" kern="1200" dirty="0">
                <a:solidFill>
                  <a:schemeClr val="tx1">
                    <a:lumMod val="95000"/>
                    <a:lumOff val="5000"/>
                  </a:schemeClr>
                </a:solidFill>
                <a:latin typeface="Roboto Medium" panose="02000000000000000000" pitchFamily="2" charset="0"/>
                <a:ea typeface="Roboto Medium" panose="02000000000000000000" pitchFamily="2" charset="0"/>
              </a:rPr>
              <a:t>Tiago Francisco Duarte Afonso, 89546</a:t>
            </a:r>
          </a:p>
          <a:p>
            <a:pPr algn="ctr" defTabSz="914400">
              <a:spcBef>
                <a:spcPts val="1000"/>
              </a:spcBef>
            </a:pPr>
            <a:endParaRPr lang="en-US" sz="1400" kern="1200" dirty="0">
              <a:solidFill>
                <a:schemeClr val="tx1">
                  <a:lumMod val="95000"/>
                  <a:lumOff val="5000"/>
                </a:schemeClr>
              </a:solidFill>
              <a:latin typeface="Roboto Medium" panose="02000000000000000000" pitchFamily="2" charset="0"/>
              <a:ea typeface="Roboto Medium" panose="02000000000000000000" pitchFamily="2" charset="0"/>
            </a:endParaRPr>
          </a:p>
          <a:p>
            <a:pPr algn="ctr" defTabSz="914400">
              <a:spcBef>
                <a:spcPts val="1000"/>
              </a:spcBef>
            </a:pPr>
            <a:r>
              <a:rPr lang="en-US" sz="1400" kern="1200" dirty="0">
                <a:solidFill>
                  <a:schemeClr val="tx1">
                    <a:lumMod val="95000"/>
                    <a:lumOff val="5000"/>
                  </a:schemeClr>
                </a:solidFill>
                <a:latin typeface="Roboto Medium" panose="02000000000000000000" pitchFamily="2" charset="0"/>
                <a:ea typeface="Roboto Medium" panose="02000000000000000000" pitchFamily="2" charset="0"/>
              </a:rPr>
              <a:t>Advisor: </a:t>
            </a:r>
            <a:r>
              <a:rPr lang="en-US" sz="1400" kern="1200" dirty="0" err="1">
                <a:solidFill>
                  <a:schemeClr val="tx1">
                    <a:lumMod val="95000"/>
                    <a:lumOff val="5000"/>
                  </a:schemeClr>
                </a:solidFill>
                <a:latin typeface="Roboto Medium" panose="02000000000000000000" pitchFamily="2" charset="0"/>
                <a:ea typeface="Roboto Medium" panose="02000000000000000000" pitchFamily="2" charset="0"/>
              </a:rPr>
              <a:t>Cláudia</a:t>
            </a:r>
            <a:r>
              <a:rPr lang="en-US" sz="1400" kern="1200" dirty="0">
                <a:solidFill>
                  <a:schemeClr val="tx1">
                    <a:lumMod val="95000"/>
                    <a:lumOff val="5000"/>
                  </a:schemeClr>
                </a:solidFill>
                <a:latin typeface="Roboto Medium" panose="02000000000000000000" pitchFamily="2" charset="0"/>
                <a:ea typeface="Roboto Medium" panose="02000000000000000000" pitchFamily="2" charset="0"/>
              </a:rPr>
              <a:t> Martins Antunes</a:t>
            </a: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4508" y="3390952"/>
            <a:ext cx="1586592" cy="141765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8" descr="A blue sign with white letters&#10;&#10;Description automatically generated with low confidence">
            <a:extLst>
              <a:ext uri="{FF2B5EF4-FFF2-40B4-BE49-F238E27FC236}">
                <a16:creationId xmlns:a16="http://schemas.microsoft.com/office/drawing/2014/main" id="{CF0DD453-2E2D-44ED-B820-C6252F6F968A}"/>
              </a:ext>
            </a:extLst>
          </p:cNvPr>
          <p:cNvPicPr>
            <a:picLocks noChangeAspect="1"/>
          </p:cNvPicPr>
          <p:nvPr/>
        </p:nvPicPr>
        <p:blipFill>
          <a:blip r:embed="rId2"/>
          <a:stretch>
            <a:fillRect/>
          </a:stretch>
        </p:blipFill>
        <p:spPr>
          <a:xfrm>
            <a:off x="7473906" y="3448765"/>
            <a:ext cx="1067795" cy="1292730"/>
          </a:xfrm>
          <a:prstGeom prst="rect">
            <a:avLst/>
          </a:prstGeom>
        </p:spPr>
      </p:pic>
    </p:spTree>
    <p:extLst>
      <p:ext uri="{BB962C8B-B14F-4D97-AF65-F5344CB8AC3E}">
        <p14:creationId xmlns:p14="http://schemas.microsoft.com/office/powerpoint/2010/main" val="1820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40" y="263110"/>
            <a:ext cx="4567428" cy="1069848"/>
          </a:xfrm>
        </p:spPr>
        <p:txBody>
          <a:bodyPr>
            <a:normAutofit/>
          </a:bodyPr>
          <a:lstStyle/>
          <a:p>
            <a:r>
              <a:rPr lang="en-US" b="1" dirty="0">
                <a:solidFill>
                  <a:srgbClr val="FFFFFF"/>
                </a:solidFill>
                <a:latin typeface="Roboto Black" panose="02000000000000000000" pitchFamily="2" charset="0"/>
                <a:ea typeface="Roboto Black" panose="02000000000000000000" pitchFamily="2" charset="0"/>
              </a:rPr>
              <a:t>Feature Generation</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10</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39" y="1783341"/>
            <a:ext cx="5619247" cy="2790213"/>
          </a:xfrm>
        </p:spPr>
        <p:txBody>
          <a:bodyPr anchor="ctr">
            <a:normAutofit/>
          </a:bodyPr>
          <a:lstStyle/>
          <a:p>
            <a:r>
              <a:rPr lang="en-US" sz="1700" dirty="0">
                <a:latin typeface="Roboto Medium" panose="02000000000000000000" pitchFamily="2" charset="0"/>
                <a:ea typeface="Roboto Medium" panose="02000000000000000000" pitchFamily="2" charset="0"/>
              </a:rPr>
              <a:t>Creating new variables from the original ones.</a:t>
            </a:r>
          </a:p>
          <a:p>
            <a:r>
              <a:rPr lang="en-US" sz="1700" dirty="0">
                <a:latin typeface="Roboto Medium" panose="02000000000000000000" pitchFamily="2" charset="0"/>
                <a:ea typeface="Roboto Medium" panose="02000000000000000000" pitchFamily="2" charset="0"/>
              </a:rPr>
              <a:t>Augments the feature space.</a:t>
            </a:r>
          </a:p>
          <a:p>
            <a:r>
              <a:rPr lang="en-US" sz="1700" dirty="0">
                <a:latin typeface="Roboto Medium" panose="02000000000000000000" pitchFamily="2" charset="0"/>
                <a:ea typeface="Roboto Medium" panose="02000000000000000000" pitchFamily="2" charset="0"/>
              </a:rPr>
              <a:t>It can be:</a:t>
            </a:r>
          </a:p>
          <a:p>
            <a:pPr lvl="1"/>
            <a:r>
              <a:rPr lang="en-US" sz="1400" dirty="0">
                <a:latin typeface="Roboto Medium" panose="02000000000000000000" pitchFamily="2" charset="0"/>
                <a:ea typeface="Roboto Medium" panose="02000000000000000000" pitchFamily="2" charset="0"/>
              </a:rPr>
              <a:t>data/instance-based (using probability or information theory), </a:t>
            </a:r>
          </a:p>
          <a:p>
            <a:pPr lvl="1"/>
            <a:r>
              <a:rPr lang="en-US" sz="1400" dirty="0">
                <a:latin typeface="Roboto Medium" panose="02000000000000000000" pitchFamily="2" charset="0"/>
                <a:ea typeface="Roboto Medium" panose="02000000000000000000" pitchFamily="2" charset="0"/>
              </a:rPr>
              <a:t>hypothesis-based (ranks features according to hypotheses) </a:t>
            </a:r>
          </a:p>
          <a:p>
            <a:pPr lvl="1"/>
            <a:r>
              <a:rPr lang="en-US" sz="1400" dirty="0">
                <a:latin typeface="Roboto Medium" panose="02000000000000000000" pitchFamily="2" charset="0"/>
                <a:ea typeface="Roboto Medium" panose="02000000000000000000" pitchFamily="2" charset="0"/>
              </a:rPr>
              <a:t>knowledge-based (using domain knowledge).</a:t>
            </a:r>
          </a:p>
          <a:p>
            <a:r>
              <a:rPr lang="en-US" sz="1700" dirty="0">
                <a:latin typeface="Roboto Medium" panose="02000000000000000000" pitchFamily="2" charset="0"/>
                <a:ea typeface="Roboto Medium" panose="02000000000000000000" pitchFamily="2" charset="0"/>
              </a:rPr>
              <a:t>The main focus of this work.</a:t>
            </a:r>
          </a:p>
          <a:p>
            <a:pPr marL="0" indent="0">
              <a:buNone/>
            </a:pPr>
            <a:endParaRPr lang="en-US" sz="1700" dirty="0">
              <a:latin typeface="Roboto Medium" panose="02000000000000000000" pitchFamily="2" charset="0"/>
              <a:ea typeface="Roboto Medium" panose="02000000000000000000" pitchFamily="2" charset="0"/>
            </a:endParaRPr>
          </a:p>
        </p:txBody>
      </p:sp>
      <p:pic>
        <p:nvPicPr>
          <p:cNvPr id="10" name="Picture 9" descr="Shape&#10;&#10;Description automatically generated with low confidence">
            <a:extLst>
              <a:ext uri="{FF2B5EF4-FFF2-40B4-BE49-F238E27FC236}">
                <a16:creationId xmlns:a16="http://schemas.microsoft.com/office/drawing/2014/main" id="{3DAFCD67-301C-46C6-B297-6C9EA515AAC0}"/>
              </a:ext>
            </a:extLst>
          </p:cNvPr>
          <p:cNvPicPr>
            <a:picLocks noChangeAspect="1"/>
          </p:cNvPicPr>
          <p:nvPr/>
        </p:nvPicPr>
        <p:blipFill>
          <a:blip r:embed="rId3"/>
          <a:stretch>
            <a:fillRect/>
          </a:stretch>
        </p:blipFill>
        <p:spPr>
          <a:xfrm>
            <a:off x="6167637" y="1860718"/>
            <a:ext cx="2341436" cy="2341436"/>
          </a:xfrm>
          <a:prstGeom prst="rect">
            <a:avLst/>
          </a:prstGeom>
        </p:spPr>
      </p:pic>
    </p:spTree>
    <p:extLst>
      <p:ext uri="{BB962C8B-B14F-4D97-AF65-F5344CB8AC3E}">
        <p14:creationId xmlns:p14="http://schemas.microsoft.com/office/powerpoint/2010/main" val="389308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b="1" dirty="0">
                <a:solidFill>
                  <a:srgbClr val="FFFFFF"/>
                </a:solidFill>
                <a:latin typeface="Roboto Black" panose="02000000000000000000" pitchFamily="2" charset="0"/>
                <a:ea typeface="Roboto Black" panose="02000000000000000000" pitchFamily="2" charset="0"/>
              </a:rPr>
              <a:t>Ontologies / ER-Model</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11</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BDFA111-8A30-4FA2-8C03-715E18CDABC8}"/>
              </a:ext>
            </a:extLst>
          </p:cNvPr>
          <p:cNvSpPr>
            <a:spLocks noGrp="1"/>
          </p:cNvSpPr>
          <p:nvPr>
            <p:ph idx="1"/>
          </p:nvPr>
        </p:nvSpPr>
        <p:spPr/>
        <p:txBody>
          <a:bodyPr/>
          <a:lstStyle/>
          <a:p>
            <a:endParaRPr lang="en-US" dirty="0"/>
          </a:p>
        </p:txBody>
      </p:sp>
      <p:sp>
        <p:nvSpPr>
          <p:cNvPr id="9" name="Rectangle 8">
            <a:extLst>
              <a:ext uri="{FF2B5EF4-FFF2-40B4-BE49-F238E27FC236}">
                <a16:creationId xmlns:a16="http://schemas.microsoft.com/office/drawing/2014/main" id="{D7BBDC57-A79D-4D2B-ADAE-F793526E8C0E}"/>
              </a:ext>
            </a:extLst>
          </p:cNvPr>
          <p:cNvSpPr/>
          <p:nvPr/>
        </p:nvSpPr>
        <p:spPr>
          <a:xfrm>
            <a:off x="267419" y="1265625"/>
            <a:ext cx="8626415" cy="3614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ntology engineering - Wikipedia">
            <a:extLst>
              <a:ext uri="{FF2B5EF4-FFF2-40B4-BE49-F238E27FC236}">
                <a16:creationId xmlns:a16="http://schemas.microsoft.com/office/drawing/2014/main" id="{14C245BE-30C4-42F3-9861-806625CA2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87" y="1239462"/>
            <a:ext cx="3781173" cy="3298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50D34A0-0A1B-455A-BF8A-F988FC858413}"/>
              </a:ext>
            </a:extLst>
          </p:cNvPr>
          <p:cNvSpPr txBox="1"/>
          <p:nvPr/>
        </p:nvSpPr>
        <p:spPr>
          <a:xfrm>
            <a:off x="757142" y="4536416"/>
            <a:ext cx="2868574" cy="261610"/>
          </a:xfrm>
          <a:prstGeom prst="rect">
            <a:avLst/>
          </a:prstGeom>
          <a:noFill/>
        </p:spPr>
        <p:txBody>
          <a:bodyPr wrap="square" rtlCol="0">
            <a:spAutoFit/>
          </a:bodyPr>
          <a:lstStyle/>
          <a:p>
            <a:pPr algn="ctr"/>
            <a:r>
              <a:rPr lang="en-US" sz="1100" dirty="0">
                <a:latin typeface="Roboto Light" panose="02000000000000000000" pitchFamily="2" charset="0"/>
                <a:ea typeface="Roboto Light" panose="02000000000000000000" pitchFamily="2" charset="0"/>
              </a:rPr>
              <a:t>Example of an Ontology</a:t>
            </a:r>
          </a:p>
        </p:txBody>
      </p:sp>
      <p:pic>
        <p:nvPicPr>
          <p:cNvPr id="16" name="Content Placeholder 16" descr="Diagram&#10;&#10;Description automatically generated">
            <a:extLst>
              <a:ext uri="{FF2B5EF4-FFF2-40B4-BE49-F238E27FC236}">
                <a16:creationId xmlns:a16="http://schemas.microsoft.com/office/drawing/2014/main" id="{12A9364E-47EC-4819-8A16-81AE58A92972}"/>
              </a:ext>
            </a:extLst>
          </p:cNvPr>
          <p:cNvPicPr>
            <a:picLocks noChangeAspect="1"/>
          </p:cNvPicPr>
          <p:nvPr/>
        </p:nvPicPr>
        <p:blipFill>
          <a:blip r:embed="rId4"/>
          <a:stretch>
            <a:fillRect/>
          </a:stretch>
        </p:blipFill>
        <p:spPr>
          <a:xfrm>
            <a:off x="4747643" y="1359763"/>
            <a:ext cx="3694484" cy="3000162"/>
          </a:xfrm>
          <a:prstGeom prst="rect">
            <a:avLst/>
          </a:prstGeom>
        </p:spPr>
      </p:pic>
      <p:sp>
        <p:nvSpPr>
          <p:cNvPr id="17" name="TextBox 16">
            <a:extLst>
              <a:ext uri="{FF2B5EF4-FFF2-40B4-BE49-F238E27FC236}">
                <a16:creationId xmlns:a16="http://schemas.microsoft.com/office/drawing/2014/main" id="{52B34891-170F-43F4-8104-53F148684AE1}"/>
              </a:ext>
            </a:extLst>
          </p:cNvPr>
          <p:cNvSpPr txBox="1"/>
          <p:nvPr/>
        </p:nvSpPr>
        <p:spPr>
          <a:xfrm>
            <a:off x="5761334" y="4538579"/>
            <a:ext cx="2408727" cy="261610"/>
          </a:xfrm>
          <a:prstGeom prst="rect">
            <a:avLst/>
          </a:prstGeom>
          <a:noFill/>
        </p:spPr>
        <p:txBody>
          <a:bodyPr wrap="square" rtlCol="0">
            <a:spAutoFit/>
          </a:bodyPr>
          <a:lstStyle/>
          <a:p>
            <a:pPr algn="ctr"/>
            <a:r>
              <a:rPr lang="en-US" sz="1100" dirty="0">
                <a:latin typeface="Roboto Light" panose="02000000000000000000" pitchFamily="2" charset="0"/>
                <a:ea typeface="Roboto Light" panose="02000000000000000000" pitchFamily="2" charset="0"/>
              </a:rPr>
              <a:t>Example of an ER Model</a:t>
            </a:r>
          </a:p>
        </p:txBody>
      </p:sp>
    </p:spTree>
    <p:extLst>
      <p:ext uri="{BB962C8B-B14F-4D97-AF65-F5344CB8AC3E}">
        <p14:creationId xmlns:p14="http://schemas.microsoft.com/office/powerpoint/2010/main" val="9930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337665"/>
            <a:ext cx="8454557" cy="29385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25501" y="833314"/>
            <a:ext cx="7508874" cy="1967914"/>
          </a:xfrm>
        </p:spPr>
        <p:txBody>
          <a:bodyPr vert="horz" lIns="91440" tIns="45720" rIns="91440" bIns="45720" rtlCol="0" anchor="ctr">
            <a:normAutofit/>
          </a:bodyPr>
          <a:lstStyle/>
          <a:p>
            <a:pPr defTabSz="914400"/>
            <a:r>
              <a:rPr lang="en-US" sz="6000" kern="1200" dirty="0">
                <a:solidFill>
                  <a:srgbClr val="FFFFFF"/>
                </a:solidFill>
                <a:latin typeface="Roboto Black" panose="02000000000000000000" pitchFamily="2" charset="0"/>
                <a:ea typeface="Roboto Black" panose="02000000000000000000" pitchFamily="2" charset="0"/>
              </a:rPr>
              <a:t>Related Work</a:t>
            </a: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390952"/>
            <a:ext cx="1586591" cy="141765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0477" y="3390951"/>
            <a:ext cx="5040623" cy="1408359"/>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2885" y="3387852"/>
            <a:ext cx="1584198" cy="141960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11099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351656" y="263110"/>
            <a:ext cx="4995688" cy="1069848"/>
          </a:xfrm>
        </p:spPr>
        <p:txBody>
          <a:bodyPr>
            <a:normAutofit/>
          </a:bodyPr>
          <a:lstStyle/>
          <a:p>
            <a:r>
              <a:rPr lang="en-US" sz="2700" b="1" dirty="0">
                <a:solidFill>
                  <a:srgbClr val="FFFFFF"/>
                </a:solidFill>
                <a:latin typeface="Roboto Black" panose="02000000000000000000" pitchFamily="2" charset="0"/>
                <a:ea typeface="Roboto Black" panose="02000000000000000000" pitchFamily="2" charset="0"/>
              </a:rPr>
              <a:t>FG without Domain Knowledge</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13</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C16AE0A-062A-AADA-BF86-10A09DB9A6E8}"/>
              </a:ext>
            </a:extLst>
          </p:cNvPr>
          <p:cNvSpPr/>
          <p:nvPr/>
        </p:nvSpPr>
        <p:spPr>
          <a:xfrm>
            <a:off x="344191" y="1248277"/>
            <a:ext cx="8448151" cy="210047"/>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D1967EC-EB70-345E-1E37-CE69DAA92E59}"/>
              </a:ext>
            </a:extLst>
          </p:cNvPr>
          <p:cNvGrpSpPr/>
          <p:nvPr/>
        </p:nvGrpSpPr>
        <p:grpSpPr>
          <a:xfrm>
            <a:off x="2077963" y="2564885"/>
            <a:ext cx="3383178" cy="2201209"/>
            <a:chOff x="3036499" y="2459355"/>
            <a:chExt cx="3738760" cy="2210399"/>
          </a:xfrm>
        </p:grpSpPr>
        <p:pic>
          <p:nvPicPr>
            <p:cNvPr id="8" name="Picture 7" descr="Diagram&#10;&#10;Description automatically generated">
              <a:extLst>
                <a:ext uri="{FF2B5EF4-FFF2-40B4-BE49-F238E27FC236}">
                  <a16:creationId xmlns:a16="http://schemas.microsoft.com/office/drawing/2014/main" id="{E9EC0855-120B-4B8D-9CB1-2A0E680A2664}"/>
                </a:ext>
              </a:extLst>
            </p:cNvPr>
            <p:cNvPicPr>
              <a:picLocks noChangeAspect="1"/>
            </p:cNvPicPr>
            <p:nvPr/>
          </p:nvPicPr>
          <p:blipFill>
            <a:blip r:embed="rId3"/>
            <a:stretch>
              <a:fillRect/>
            </a:stretch>
          </p:blipFill>
          <p:spPr>
            <a:xfrm>
              <a:off x="3036499" y="2459355"/>
              <a:ext cx="3738760" cy="1989597"/>
            </a:xfrm>
            <a:prstGeom prst="rect">
              <a:avLst/>
            </a:prstGeom>
          </p:spPr>
        </p:pic>
        <p:sp>
          <p:nvSpPr>
            <p:cNvPr id="13" name="TextBox 12">
              <a:extLst>
                <a:ext uri="{FF2B5EF4-FFF2-40B4-BE49-F238E27FC236}">
                  <a16:creationId xmlns:a16="http://schemas.microsoft.com/office/drawing/2014/main" id="{A7388D86-0EC2-4E67-B3F5-B27262DB4A0D}"/>
                </a:ext>
              </a:extLst>
            </p:cNvPr>
            <p:cNvSpPr txBox="1"/>
            <p:nvPr/>
          </p:nvSpPr>
          <p:spPr>
            <a:xfrm>
              <a:off x="3471592" y="4408144"/>
              <a:ext cx="2868574" cy="261610"/>
            </a:xfrm>
            <a:prstGeom prst="rect">
              <a:avLst/>
            </a:prstGeom>
            <a:noFill/>
          </p:spPr>
          <p:txBody>
            <a:bodyPr wrap="square" rtlCol="0">
              <a:spAutoFit/>
            </a:bodyPr>
            <a:lstStyle/>
            <a:p>
              <a:pPr algn="ctr"/>
              <a:r>
                <a:rPr lang="en-US" sz="1100" dirty="0">
                  <a:latin typeface="Roboto Light" panose="02000000000000000000" pitchFamily="2" charset="0"/>
                  <a:ea typeface="Roboto Light" panose="02000000000000000000" pitchFamily="2" charset="0"/>
                </a:rPr>
                <a:t>Feature Construction in </a:t>
              </a:r>
              <a:r>
                <a:rPr lang="en-US" sz="1100" i="1" dirty="0">
                  <a:latin typeface="Roboto Light" panose="02000000000000000000" pitchFamily="2" charset="0"/>
                  <a:ea typeface="Roboto Light" panose="02000000000000000000" pitchFamily="2" charset="0"/>
                </a:rPr>
                <a:t>Fan et al.</a:t>
              </a:r>
              <a:endParaRPr lang="en-US" sz="1100" dirty="0">
                <a:latin typeface="Roboto Light" panose="02000000000000000000" pitchFamily="2" charset="0"/>
                <a:ea typeface="Roboto Light" panose="02000000000000000000" pitchFamily="2" charset="0"/>
              </a:endParaRPr>
            </a:p>
          </p:txBody>
        </p:sp>
      </p:grpSp>
      <p:sp>
        <p:nvSpPr>
          <p:cNvPr id="10" name="TextBox 9">
            <a:extLst>
              <a:ext uri="{FF2B5EF4-FFF2-40B4-BE49-F238E27FC236}">
                <a16:creationId xmlns:a16="http://schemas.microsoft.com/office/drawing/2014/main" id="{5B306516-497C-C6BE-BDDD-457AD24F3A19}"/>
              </a:ext>
            </a:extLst>
          </p:cNvPr>
          <p:cNvSpPr txBox="1"/>
          <p:nvPr/>
        </p:nvSpPr>
        <p:spPr>
          <a:xfrm>
            <a:off x="5471899" y="2927409"/>
            <a:ext cx="4572000" cy="1554272"/>
          </a:xfrm>
          <a:prstGeom prst="rect">
            <a:avLst/>
          </a:prstGeom>
          <a:noFill/>
        </p:spPr>
        <p:txBody>
          <a:bodyPr wrap="square">
            <a:spAutoFit/>
          </a:bodyPr>
          <a:lstStyle/>
          <a:p>
            <a:pPr marL="0" indent="0">
              <a:buNone/>
            </a:pPr>
            <a:r>
              <a:rPr lang="en-US" sz="1700" u="sng" dirty="0">
                <a:latin typeface="Roboto Medium" panose="02000000000000000000" pitchFamily="2" charset="0"/>
                <a:ea typeface="Roboto Medium" panose="02000000000000000000" pitchFamily="2" charset="0"/>
              </a:rPr>
              <a:t>“EXPAND-REDUCE” METHODS:</a:t>
            </a:r>
          </a:p>
          <a:p>
            <a:pPr marL="285750" indent="-285750">
              <a:buFont typeface="Arial" panose="020B0604020202020204" pitchFamily="34" charset="0"/>
              <a:buChar char="•"/>
            </a:pPr>
            <a:r>
              <a:rPr lang="en-US" sz="1500" cap="small" dirty="0">
                <a:latin typeface="Roboto Medium" panose="02000000000000000000" pitchFamily="2" charset="0"/>
                <a:ea typeface="Roboto Medium" panose="02000000000000000000" pitchFamily="2" charset="0"/>
              </a:rPr>
              <a:t>Ficus </a:t>
            </a:r>
            <a:r>
              <a:rPr lang="en-US" sz="1500" dirty="0">
                <a:latin typeface="Roboto Medium" panose="02000000000000000000" pitchFamily="2" charset="0"/>
                <a:ea typeface="Roboto Medium" panose="02000000000000000000" pitchFamily="2" charset="0"/>
              </a:rPr>
              <a:t>(</a:t>
            </a:r>
            <a:r>
              <a:rPr lang="en-US" sz="1500" i="1" dirty="0" err="1">
                <a:latin typeface="Roboto Medium" panose="02000000000000000000" pitchFamily="2" charset="0"/>
                <a:ea typeface="Roboto Medium" panose="02000000000000000000" pitchFamily="2" charset="0"/>
              </a:rPr>
              <a:t>Markovitch</a:t>
            </a:r>
            <a:r>
              <a:rPr lang="en-US" sz="1500" i="1" dirty="0">
                <a:latin typeface="Roboto Medium" panose="02000000000000000000" pitchFamily="2" charset="0"/>
                <a:ea typeface="Roboto Medium" panose="02000000000000000000" pitchFamily="2" charset="0"/>
              </a:rPr>
              <a:t> and Rosenstein</a:t>
            </a:r>
            <a:r>
              <a:rPr lang="en-US" sz="1500" dirty="0">
                <a:latin typeface="Roboto Medium" panose="02000000000000000000" pitchFamily="2" charset="0"/>
                <a:ea typeface="Roboto Medium" panose="02000000000000000000" pitchFamily="2" charset="0"/>
              </a:rPr>
              <a:t>)</a:t>
            </a:r>
          </a:p>
          <a:p>
            <a:pPr marL="285750" indent="-285750">
              <a:buFont typeface="Arial" panose="020B0604020202020204" pitchFamily="34" charset="0"/>
              <a:buChar char="•"/>
            </a:pPr>
            <a:r>
              <a:rPr lang="en-US" sz="1500" dirty="0">
                <a:latin typeface="Roboto Medium" panose="02000000000000000000" pitchFamily="2" charset="0"/>
                <a:ea typeface="Roboto Medium" panose="02000000000000000000" pitchFamily="2" charset="0"/>
              </a:rPr>
              <a:t>DSM (</a:t>
            </a:r>
            <a:r>
              <a:rPr lang="en-US" sz="1500" i="1" dirty="0">
                <a:latin typeface="Roboto Medium" panose="02000000000000000000" pitchFamily="2" charset="0"/>
                <a:ea typeface="Roboto Medium" panose="02000000000000000000" pitchFamily="2" charset="0"/>
              </a:rPr>
              <a:t>Kanter et al.)</a:t>
            </a:r>
          </a:p>
          <a:p>
            <a:pPr marL="285750" indent="-285750">
              <a:buFont typeface="Arial" panose="020B0604020202020204" pitchFamily="34" charset="0"/>
              <a:buChar char="•"/>
            </a:pPr>
            <a:r>
              <a:rPr lang="en-US" sz="1500" dirty="0" err="1">
                <a:latin typeface="Roboto Medium" panose="02000000000000000000" pitchFamily="2" charset="0"/>
                <a:ea typeface="Roboto Medium" panose="02000000000000000000" pitchFamily="2" charset="0"/>
              </a:rPr>
              <a:t>ExploreKit</a:t>
            </a:r>
            <a:r>
              <a:rPr lang="en-US" sz="1500" dirty="0">
                <a:latin typeface="Roboto Medium" panose="02000000000000000000" pitchFamily="2" charset="0"/>
                <a:ea typeface="Roboto Medium" panose="02000000000000000000" pitchFamily="2" charset="0"/>
              </a:rPr>
              <a:t> (</a:t>
            </a:r>
            <a:r>
              <a:rPr lang="en-US" sz="1500" i="1" dirty="0">
                <a:latin typeface="Roboto Medium" panose="02000000000000000000" pitchFamily="2" charset="0"/>
                <a:ea typeface="Roboto Medium" panose="02000000000000000000" pitchFamily="2" charset="0"/>
              </a:rPr>
              <a:t>Katz et al.</a:t>
            </a:r>
            <a:r>
              <a:rPr lang="en-US" sz="1500" dirty="0">
                <a:latin typeface="Roboto Medium" panose="02000000000000000000" pitchFamily="2" charset="0"/>
                <a:ea typeface="Roboto Medium" panose="02000000000000000000" pitchFamily="2" charset="0"/>
              </a:rPr>
              <a:t>)</a:t>
            </a:r>
          </a:p>
          <a:p>
            <a:pPr marL="285750" indent="-285750">
              <a:buFont typeface="Arial" panose="020B0604020202020204" pitchFamily="34" charset="0"/>
              <a:buChar char="•"/>
            </a:pPr>
            <a:r>
              <a:rPr lang="en-US" sz="1500" dirty="0" err="1">
                <a:latin typeface="Roboto Medium" panose="02000000000000000000" pitchFamily="2" charset="0"/>
                <a:ea typeface="Roboto Medium" panose="02000000000000000000" pitchFamily="2" charset="0"/>
              </a:rPr>
              <a:t>OneBM</a:t>
            </a:r>
            <a:r>
              <a:rPr lang="en-US" sz="1500" dirty="0">
                <a:latin typeface="Roboto Medium" panose="02000000000000000000" pitchFamily="2" charset="0"/>
                <a:ea typeface="Roboto Medium" panose="02000000000000000000" pitchFamily="2" charset="0"/>
              </a:rPr>
              <a:t> (</a:t>
            </a:r>
            <a:r>
              <a:rPr lang="en-US" sz="1500" i="1" dirty="0">
                <a:latin typeface="Roboto Medium" panose="02000000000000000000" pitchFamily="2" charset="0"/>
                <a:ea typeface="Roboto Medium" panose="02000000000000000000" pitchFamily="2" charset="0"/>
              </a:rPr>
              <a:t>Lam et al.)</a:t>
            </a:r>
          </a:p>
          <a:p>
            <a:pPr marL="285750" indent="-285750">
              <a:buFont typeface="Arial" panose="020B0604020202020204" pitchFamily="34" charset="0"/>
              <a:buChar char="•"/>
            </a:pPr>
            <a:r>
              <a:rPr lang="en-US" sz="1500" dirty="0" err="1">
                <a:latin typeface="Roboto Medium" panose="02000000000000000000" pitchFamily="2" charset="0"/>
                <a:ea typeface="Roboto Medium" panose="02000000000000000000" pitchFamily="2" charset="0"/>
              </a:rPr>
              <a:t>AutoLearn</a:t>
            </a:r>
            <a:r>
              <a:rPr lang="en-US" sz="1500" dirty="0">
                <a:latin typeface="Roboto Medium" panose="02000000000000000000" pitchFamily="2" charset="0"/>
                <a:ea typeface="Roboto Medium" panose="02000000000000000000" pitchFamily="2" charset="0"/>
              </a:rPr>
              <a:t> (</a:t>
            </a:r>
            <a:r>
              <a:rPr lang="en-US" sz="1500" i="1" dirty="0">
                <a:latin typeface="Roboto Medium" panose="02000000000000000000" pitchFamily="2" charset="0"/>
                <a:ea typeface="Roboto Medium" panose="02000000000000000000" pitchFamily="2" charset="0"/>
              </a:rPr>
              <a:t>Kaul et al.)</a:t>
            </a:r>
            <a:endParaRPr lang="en-US" sz="1500" dirty="0">
              <a:latin typeface="Roboto Medium" panose="02000000000000000000" pitchFamily="2" charset="0"/>
              <a:ea typeface="Roboto Medium" panose="02000000000000000000" pitchFamily="2" charset="0"/>
            </a:endParaRPr>
          </a:p>
        </p:txBody>
      </p:sp>
      <p:sp>
        <p:nvSpPr>
          <p:cNvPr id="11" name="TextBox 10">
            <a:extLst>
              <a:ext uri="{FF2B5EF4-FFF2-40B4-BE49-F238E27FC236}">
                <a16:creationId xmlns:a16="http://schemas.microsoft.com/office/drawing/2014/main" id="{E5E07F5E-79FC-FAB4-041A-6AF927CA0F75}"/>
              </a:ext>
            </a:extLst>
          </p:cNvPr>
          <p:cNvSpPr txBox="1"/>
          <p:nvPr/>
        </p:nvSpPr>
        <p:spPr>
          <a:xfrm>
            <a:off x="471620" y="1272165"/>
            <a:ext cx="3885339" cy="1323439"/>
          </a:xfrm>
          <a:prstGeom prst="rect">
            <a:avLst/>
          </a:prstGeom>
          <a:noFill/>
        </p:spPr>
        <p:txBody>
          <a:bodyPr wrap="square" rtlCol="0">
            <a:spAutoFit/>
          </a:bodyPr>
          <a:lstStyle/>
          <a:p>
            <a:pPr marL="0" indent="0">
              <a:buNone/>
            </a:pPr>
            <a:r>
              <a:rPr lang="en-US" sz="1700" u="sng" dirty="0">
                <a:latin typeface="Roboto Medium" panose="02000000000000000000" pitchFamily="2" charset="0"/>
                <a:ea typeface="Roboto Medium" panose="02000000000000000000" pitchFamily="2" charset="0"/>
              </a:rPr>
              <a:t>HYPOTHESIS-DRIVEN:</a:t>
            </a:r>
          </a:p>
          <a:p>
            <a:pPr marL="285750" indent="-285750">
              <a:buFont typeface="Arial" panose="020B0604020202020204" pitchFamily="34" charset="0"/>
              <a:buChar char="•"/>
            </a:pPr>
            <a:r>
              <a:rPr lang="en-US" sz="1500" cap="small" dirty="0">
                <a:latin typeface="Roboto Medium" panose="02000000000000000000" pitchFamily="2" charset="0"/>
                <a:ea typeface="Roboto Medium" panose="02000000000000000000" pitchFamily="2" charset="0"/>
              </a:rPr>
              <a:t>Fringe</a:t>
            </a:r>
            <a:r>
              <a:rPr lang="en-US" sz="1500" dirty="0">
                <a:latin typeface="Roboto Medium" panose="02000000000000000000" pitchFamily="2" charset="0"/>
                <a:ea typeface="Roboto Medium" panose="02000000000000000000" pitchFamily="2" charset="0"/>
              </a:rPr>
              <a:t> (</a:t>
            </a:r>
            <a:r>
              <a:rPr lang="en-US" sz="1500" i="1" dirty="0" err="1">
                <a:latin typeface="Roboto Medium" panose="02000000000000000000" pitchFamily="2" charset="0"/>
                <a:ea typeface="Roboto Medium" panose="02000000000000000000" pitchFamily="2" charset="0"/>
              </a:rPr>
              <a:t>Pagallo</a:t>
            </a:r>
            <a:r>
              <a:rPr lang="en-US" sz="1500" i="1" dirty="0">
                <a:latin typeface="Roboto Medium" panose="02000000000000000000" pitchFamily="2" charset="0"/>
                <a:ea typeface="Roboto Medium" panose="02000000000000000000" pitchFamily="2" charset="0"/>
              </a:rPr>
              <a:t> and Haussler</a:t>
            </a:r>
            <a:r>
              <a:rPr lang="en-US" sz="1500" dirty="0">
                <a:latin typeface="Roboto Medium" panose="02000000000000000000" pitchFamily="2" charset="0"/>
                <a:ea typeface="Roboto Medium" panose="02000000000000000000" pitchFamily="2" charset="0"/>
              </a:rPr>
              <a:t>) </a:t>
            </a:r>
          </a:p>
          <a:p>
            <a:pPr marL="285750" indent="-285750">
              <a:buFont typeface="Arial" panose="020B0604020202020204" pitchFamily="34" charset="0"/>
              <a:buChar char="•"/>
            </a:pPr>
            <a:r>
              <a:rPr lang="en-US" sz="1500" dirty="0">
                <a:latin typeface="Roboto Medium" panose="02000000000000000000" pitchFamily="2" charset="0"/>
                <a:ea typeface="Roboto Medium" panose="02000000000000000000" pitchFamily="2" charset="0"/>
              </a:rPr>
              <a:t>ID2-of-3 (</a:t>
            </a:r>
            <a:r>
              <a:rPr lang="en-US" sz="1500" i="1" dirty="0">
                <a:latin typeface="Roboto Medium" panose="02000000000000000000" pitchFamily="2" charset="0"/>
                <a:ea typeface="Roboto Medium" panose="02000000000000000000" pitchFamily="2" charset="0"/>
              </a:rPr>
              <a:t>Murphy and </a:t>
            </a:r>
            <a:r>
              <a:rPr lang="en-US" sz="1500" i="1" dirty="0" err="1">
                <a:latin typeface="Roboto Medium" panose="02000000000000000000" pitchFamily="2" charset="0"/>
                <a:ea typeface="Roboto Medium" panose="02000000000000000000" pitchFamily="2" charset="0"/>
              </a:rPr>
              <a:t>Pazzani</a:t>
            </a:r>
            <a:r>
              <a:rPr lang="en-US" sz="1500" dirty="0">
                <a:latin typeface="Roboto Medium" panose="02000000000000000000" pitchFamily="2" charset="0"/>
                <a:ea typeface="Roboto Medium" panose="02000000000000000000" pitchFamily="2" charset="0"/>
              </a:rPr>
              <a:t>)</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Zheng</a:t>
            </a:r>
          </a:p>
          <a:p>
            <a:endParaRPr lang="en-US" dirty="0"/>
          </a:p>
        </p:txBody>
      </p:sp>
      <p:sp>
        <p:nvSpPr>
          <p:cNvPr id="12" name="TextBox 11">
            <a:extLst>
              <a:ext uri="{FF2B5EF4-FFF2-40B4-BE49-F238E27FC236}">
                <a16:creationId xmlns:a16="http://schemas.microsoft.com/office/drawing/2014/main" id="{4F3CF205-99B4-BEF0-8BAB-28CBC0214CF8}"/>
              </a:ext>
            </a:extLst>
          </p:cNvPr>
          <p:cNvSpPr txBox="1"/>
          <p:nvPr/>
        </p:nvSpPr>
        <p:spPr>
          <a:xfrm>
            <a:off x="362490" y="3233503"/>
            <a:ext cx="1665841" cy="1323439"/>
          </a:xfrm>
          <a:prstGeom prst="rect">
            <a:avLst/>
          </a:prstGeom>
          <a:noFill/>
        </p:spPr>
        <p:txBody>
          <a:bodyPr wrap="none" rtlCol="0">
            <a:spAutoFit/>
          </a:bodyPr>
          <a:lstStyle/>
          <a:p>
            <a:pPr marL="0" indent="0">
              <a:buNone/>
            </a:pPr>
            <a:r>
              <a:rPr lang="en-US" sz="1700" u="sng" dirty="0">
                <a:latin typeface="Roboto Medium" panose="02000000000000000000" pitchFamily="2" charset="0"/>
                <a:ea typeface="Roboto Medium" panose="02000000000000000000" pitchFamily="2" charset="0"/>
              </a:rPr>
              <a:t>DATA-DRIVEN:</a:t>
            </a:r>
          </a:p>
          <a:p>
            <a:pPr marL="285750" indent="-285750">
              <a:buFont typeface="Arial" panose="020B0604020202020204" pitchFamily="34" charset="0"/>
              <a:buChar char="•"/>
            </a:pPr>
            <a:r>
              <a:rPr lang="en-US" sz="1500" i="1" dirty="0" err="1">
                <a:latin typeface="Roboto Medium" panose="02000000000000000000" pitchFamily="2" charset="0"/>
                <a:ea typeface="Roboto Medium" panose="02000000000000000000" pitchFamily="2" charset="0"/>
              </a:rPr>
              <a:t>Ravagan</a:t>
            </a:r>
            <a:r>
              <a:rPr lang="en-US" sz="1500" i="1" dirty="0">
                <a:latin typeface="Roboto Medium" panose="02000000000000000000" pitchFamily="2" charset="0"/>
                <a:ea typeface="Roboto Medium" panose="02000000000000000000" pitchFamily="2" charset="0"/>
              </a:rPr>
              <a:t> et al.</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Hu and </a:t>
            </a:r>
            <a:r>
              <a:rPr lang="en-US" sz="1500" i="1" dirty="0" err="1">
                <a:latin typeface="Roboto Medium" panose="02000000000000000000" pitchFamily="2" charset="0"/>
                <a:ea typeface="Roboto Medium" panose="02000000000000000000" pitchFamily="2" charset="0"/>
              </a:rPr>
              <a:t>Kibler</a:t>
            </a:r>
            <a:r>
              <a:rPr lang="en-US" sz="1500" i="1" dirty="0">
                <a:latin typeface="Roboto Medium" panose="02000000000000000000" pitchFamily="2" charset="0"/>
                <a:ea typeface="Roboto Medium" panose="02000000000000000000" pitchFamily="2" charset="0"/>
              </a:rPr>
              <a:t> </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Fan et al.</a:t>
            </a:r>
          </a:p>
          <a:p>
            <a:endParaRPr lang="en-US" dirty="0"/>
          </a:p>
        </p:txBody>
      </p:sp>
      <p:sp>
        <p:nvSpPr>
          <p:cNvPr id="15" name="TextBox 14">
            <a:extLst>
              <a:ext uri="{FF2B5EF4-FFF2-40B4-BE49-F238E27FC236}">
                <a16:creationId xmlns:a16="http://schemas.microsoft.com/office/drawing/2014/main" id="{3692001D-4046-46F3-ABE4-37CD886B6153}"/>
              </a:ext>
            </a:extLst>
          </p:cNvPr>
          <p:cNvSpPr txBox="1"/>
          <p:nvPr/>
        </p:nvSpPr>
        <p:spPr>
          <a:xfrm>
            <a:off x="3631022" y="1237119"/>
            <a:ext cx="5373205" cy="1277273"/>
          </a:xfrm>
          <a:prstGeom prst="rect">
            <a:avLst/>
          </a:prstGeom>
          <a:noFill/>
        </p:spPr>
        <p:txBody>
          <a:bodyPr wrap="square">
            <a:spAutoFit/>
          </a:bodyPr>
          <a:lstStyle/>
          <a:p>
            <a:pPr marL="0" indent="0">
              <a:buNone/>
            </a:pPr>
            <a:r>
              <a:rPr lang="en-US" sz="1700" u="sng" dirty="0">
                <a:latin typeface="Roboto Medium" panose="02000000000000000000" pitchFamily="2" charset="0"/>
                <a:ea typeface="Roboto Medium" panose="02000000000000000000" pitchFamily="2" charset="0"/>
              </a:rPr>
              <a:t>OTHER METHODS:</a:t>
            </a:r>
          </a:p>
          <a:p>
            <a:pPr marL="285750" indent="-285750">
              <a:buFont typeface="Arial" panose="020B0604020202020204" pitchFamily="34" charset="0"/>
              <a:buChar char="•"/>
            </a:pPr>
            <a:r>
              <a:rPr lang="en-US" sz="1500" dirty="0">
                <a:latin typeface="Roboto Medium" panose="02000000000000000000" pitchFamily="2" charset="0"/>
                <a:ea typeface="Roboto Medium" panose="02000000000000000000" pitchFamily="2" charset="0"/>
              </a:rPr>
              <a:t>Hierarchical Greedy Search (</a:t>
            </a:r>
            <a:r>
              <a:rPr lang="en-US" sz="1500" i="1" dirty="0">
                <a:latin typeface="Roboto Medium" panose="02000000000000000000" pitchFamily="2" charset="0"/>
                <a:ea typeface="Roboto Medium" panose="02000000000000000000" pitchFamily="2" charset="0"/>
              </a:rPr>
              <a:t>Khurana et al.)</a:t>
            </a:r>
            <a:endParaRPr lang="en-US" sz="1500" dirty="0">
              <a:latin typeface="Roboto Medium" panose="02000000000000000000" pitchFamily="2" charset="0"/>
              <a:ea typeface="Roboto Medium" panose="02000000000000000000" pitchFamily="2" charset="0"/>
            </a:endParaRPr>
          </a:p>
          <a:p>
            <a:pPr marL="285750" indent="-285750">
              <a:buFont typeface="Arial" panose="020B0604020202020204" pitchFamily="34" charset="0"/>
              <a:buChar char="•"/>
            </a:pPr>
            <a:r>
              <a:rPr lang="en-US" sz="1500" dirty="0">
                <a:latin typeface="Roboto Medium" panose="02000000000000000000" pitchFamily="2" charset="0"/>
                <a:ea typeface="Roboto Medium" panose="02000000000000000000" pitchFamily="2" charset="0"/>
              </a:rPr>
              <a:t>Neural Networks (</a:t>
            </a:r>
            <a:r>
              <a:rPr lang="en-US" sz="1500" i="1" dirty="0" err="1">
                <a:latin typeface="Roboto Medium" panose="02000000000000000000" pitchFamily="2" charset="0"/>
                <a:ea typeface="Roboto Medium" panose="02000000000000000000" pitchFamily="2" charset="0"/>
              </a:rPr>
              <a:t>Nargesian</a:t>
            </a:r>
            <a:r>
              <a:rPr lang="en-US" sz="1500" i="1" dirty="0">
                <a:latin typeface="Roboto Medium" panose="02000000000000000000" pitchFamily="2" charset="0"/>
                <a:ea typeface="Roboto Medium" panose="02000000000000000000" pitchFamily="2" charset="0"/>
              </a:rPr>
              <a:t> et al., Chen et al., </a:t>
            </a:r>
            <a:r>
              <a:rPr lang="en-US" sz="1500" i="1" dirty="0" err="1">
                <a:latin typeface="Roboto Medium" panose="02000000000000000000" pitchFamily="2" charset="0"/>
                <a:ea typeface="Roboto Medium" panose="02000000000000000000" pitchFamily="2" charset="0"/>
              </a:rPr>
              <a:t>Xie</a:t>
            </a:r>
            <a:r>
              <a:rPr lang="en-US" sz="1500" i="1" dirty="0">
                <a:latin typeface="Roboto Medium" panose="02000000000000000000" pitchFamily="2" charset="0"/>
                <a:ea typeface="Roboto Medium" panose="02000000000000000000" pitchFamily="2" charset="0"/>
              </a:rPr>
              <a:t> et al.)</a:t>
            </a:r>
            <a:endParaRPr lang="en-US" sz="1500" dirty="0">
              <a:latin typeface="Roboto Medium" panose="02000000000000000000" pitchFamily="2" charset="0"/>
              <a:ea typeface="Roboto Medium" panose="02000000000000000000" pitchFamily="2" charset="0"/>
            </a:endParaRPr>
          </a:p>
          <a:p>
            <a:pPr marL="285750" indent="-285750">
              <a:buFont typeface="Arial" panose="020B0604020202020204" pitchFamily="34" charset="0"/>
              <a:buChar char="•"/>
            </a:pPr>
            <a:r>
              <a:rPr lang="en-US" sz="1500" dirty="0">
                <a:latin typeface="Roboto Medium" panose="02000000000000000000" pitchFamily="2" charset="0"/>
                <a:ea typeface="Roboto Medium" panose="02000000000000000000" pitchFamily="2" charset="0"/>
              </a:rPr>
              <a:t>Reinforcement Learning (</a:t>
            </a:r>
            <a:r>
              <a:rPr lang="en-US" sz="1500" i="1" dirty="0">
                <a:latin typeface="Roboto Medium" panose="02000000000000000000" pitchFamily="2" charset="0"/>
                <a:ea typeface="Roboto Medium" panose="02000000000000000000" pitchFamily="2" charset="0"/>
              </a:rPr>
              <a:t>Khurana and </a:t>
            </a:r>
            <a:r>
              <a:rPr lang="en-US" sz="1500" i="1" dirty="0" err="1">
                <a:latin typeface="Roboto Medium" panose="02000000000000000000" pitchFamily="2" charset="0"/>
                <a:ea typeface="Roboto Medium" panose="02000000000000000000" pitchFamily="2" charset="0"/>
              </a:rPr>
              <a:t>Samulowitz</a:t>
            </a:r>
            <a:r>
              <a:rPr lang="en-US" sz="1500" i="1" dirty="0">
                <a:latin typeface="Roboto Medium" panose="02000000000000000000" pitchFamily="2" charset="0"/>
                <a:ea typeface="Roboto Medium" panose="02000000000000000000" pitchFamily="2" charset="0"/>
              </a:rPr>
              <a:t>)</a:t>
            </a:r>
            <a:endParaRPr lang="en-US" sz="1500" dirty="0">
              <a:latin typeface="Roboto Medium" panose="02000000000000000000" pitchFamily="2" charset="0"/>
              <a:ea typeface="Roboto Medium" panose="02000000000000000000" pitchFamily="2" charset="0"/>
            </a:endParaRPr>
          </a:p>
          <a:p>
            <a:pPr marL="285750" indent="-285750">
              <a:buFont typeface="Arial" panose="020B0604020202020204" pitchFamily="34" charset="0"/>
              <a:buChar char="•"/>
            </a:pPr>
            <a:r>
              <a:rPr lang="en-US" sz="1500" dirty="0">
                <a:latin typeface="Roboto Medium" panose="02000000000000000000" pitchFamily="2" charset="0"/>
                <a:ea typeface="Roboto Medium" panose="02000000000000000000" pitchFamily="2" charset="0"/>
              </a:rPr>
              <a:t>Genetic Programming (</a:t>
            </a:r>
            <a:r>
              <a:rPr lang="en-US" sz="1500" i="1" dirty="0">
                <a:latin typeface="Roboto Medium" panose="02000000000000000000" pitchFamily="2" charset="0"/>
                <a:ea typeface="Roboto Medium" panose="02000000000000000000" pitchFamily="2" charset="0"/>
              </a:rPr>
              <a:t>Tran et al., Ma et al.)</a:t>
            </a:r>
          </a:p>
        </p:txBody>
      </p:sp>
    </p:spTree>
    <p:extLst>
      <p:ext uri="{BB962C8B-B14F-4D97-AF65-F5344CB8AC3E}">
        <p14:creationId xmlns:p14="http://schemas.microsoft.com/office/powerpoint/2010/main" val="2114074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14</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40" y="1367456"/>
            <a:ext cx="8142514" cy="3436178"/>
          </a:xfrm>
        </p:spPr>
        <p:txBody>
          <a:bodyPr anchor="ctr">
            <a:normAutofit/>
          </a:bodyPr>
          <a:lstStyle/>
          <a:p>
            <a:pPr marL="0" indent="0">
              <a:buNone/>
            </a:pPr>
            <a:r>
              <a:rPr lang="en-US" sz="1700" u="sng" dirty="0" err="1">
                <a:latin typeface="Roboto Medium" panose="02000000000000000000" pitchFamily="2" charset="0"/>
                <a:ea typeface="Roboto Medium" panose="02000000000000000000" pitchFamily="2" charset="0"/>
              </a:rPr>
              <a:t>AutoML</a:t>
            </a:r>
            <a:r>
              <a:rPr lang="en-US" sz="1700" u="sng" dirty="0">
                <a:latin typeface="Roboto Medium" panose="02000000000000000000" pitchFamily="2" charset="0"/>
                <a:ea typeface="Roboto Medium" panose="02000000000000000000" pitchFamily="2" charset="0"/>
              </a:rPr>
              <a:t>:</a:t>
            </a:r>
          </a:p>
          <a:p>
            <a:r>
              <a:rPr lang="en-US" sz="1500" i="1" dirty="0">
                <a:latin typeface="Roboto Medium" panose="02000000000000000000" pitchFamily="2" charset="0"/>
                <a:ea typeface="Roboto Medium" panose="02000000000000000000" pitchFamily="2" charset="0"/>
              </a:rPr>
              <a:t>Auto-</a:t>
            </a:r>
            <a:r>
              <a:rPr lang="en-US" sz="1500" i="1" dirty="0" err="1">
                <a:latin typeface="Roboto Medium" panose="02000000000000000000" pitchFamily="2" charset="0"/>
                <a:ea typeface="Roboto Medium" panose="02000000000000000000" pitchFamily="2" charset="0"/>
              </a:rPr>
              <a:t>sklearn</a:t>
            </a:r>
            <a:r>
              <a:rPr lang="en-US" sz="1500" dirty="0">
                <a:latin typeface="Roboto Medium" panose="02000000000000000000" pitchFamily="2" charset="0"/>
                <a:ea typeface="Roboto Medium" panose="02000000000000000000" pitchFamily="2" charset="0"/>
              </a:rPr>
              <a:t>: embeddings, clustering, one-hot, meta-features</a:t>
            </a:r>
          </a:p>
          <a:p>
            <a:r>
              <a:rPr lang="en-US" sz="1500" i="1" dirty="0">
                <a:latin typeface="Roboto Medium" panose="02000000000000000000" pitchFamily="2" charset="0"/>
                <a:ea typeface="Roboto Medium" panose="02000000000000000000" pitchFamily="2" charset="0"/>
              </a:rPr>
              <a:t>H2O</a:t>
            </a:r>
            <a:r>
              <a:rPr lang="en-US" sz="1500" dirty="0">
                <a:latin typeface="Roboto Medium" panose="02000000000000000000" pitchFamily="2" charset="0"/>
                <a:ea typeface="Roboto Medium" panose="02000000000000000000" pitchFamily="2" charset="0"/>
              </a:rPr>
              <a:t>: simple preprocessing</a:t>
            </a:r>
          </a:p>
          <a:p>
            <a:r>
              <a:rPr lang="en-US" sz="1500" i="1" dirty="0">
                <a:latin typeface="Roboto Medium" panose="02000000000000000000" pitchFamily="2" charset="0"/>
                <a:ea typeface="Roboto Medium" panose="02000000000000000000" pitchFamily="2" charset="0"/>
              </a:rPr>
              <a:t>TPOT</a:t>
            </a:r>
            <a:r>
              <a:rPr lang="en-US" sz="1500" dirty="0">
                <a:latin typeface="Roboto Medium" panose="02000000000000000000" pitchFamily="2" charset="0"/>
                <a:ea typeface="Roboto Medium" panose="02000000000000000000" pitchFamily="2" charset="0"/>
              </a:rPr>
              <a:t>: meta-features, polynomial combinations</a:t>
            </a:r>
          </a:p>
          <a:p>
            <a:r>
              <a:rPr lang="en-US" sz="1500" dirty="0">
                <a:latin typeface="Roboto Medium" panose="02000000000000000000" pitchFamily="2" charset="0"/>
                <a:ea typeface="Roboto Medium" panose="02000000000000000000" pitchFamily="2" charset="0"/>
              </a:rPr>
              <a:t>Other frameworks do not use any methods</a:t>
            </a:r>
          </a:p>
          <a:p>
            <a:pPr marL="0" indent="0">
              <a:buNone/>
            </a:pPr>
            <a:r>
              <a:rPr lang="en-US" sz="1700" dirty="0">
                <a:latin typeface="Roboto Medium" panose="02000000000000000000" pitchFamily="2" charset="0"/>
                <a:ea typeface="Roboto Medium" panose="02000000000000000000" pitchFamily="2" charset="0"/>
              </a:rPr>
              <a:t>Since frameworks are still domain agnostic, they do not use any domain knowledge to generate features.</a:t>
            </a:r>
          </a:p>
        </p:txBody>
      </p:sp>
      <p:sp>
        <p:nvSpPr>
          <p:cNvPr id="9" name="Title 1">
            <a:extLst>
              <a:ext uri="{FF2B5EF4-FFF2-40B4-BE49-F238E27FC236}">
                <a16:creationId xmlns:a16="http://schemas.microsoft.com/office/drawing/2014/main" id="{2A4B3367-E5E5-C4A2-D11A-8F98F4817985}"/>
              </a:ext>
            </a:extLst>
          </p:cNvPr>
          <p:cNvSpPr txBox="1">
            <a:spLocks/>
          </p:cNvSpPr>
          <p:nvPr/>
        </p:nvSpPr>
        <p:spPr>
          <a:xfrm>
            <a:off x="351656" y="263110"/>
            <a:ext cx="4995688" cy="106984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700" b="1">
                <a:solidFill>
                  <a:srgbClr val="FFFFFF"/>
                </a:solidFill>
                <a:latin typeface="Roboto Black" panose="02000000000000000000" pitchFamily="2" charset="0"/>
                <a:ea typeface="Roboto Black" panose="02000000000000000000" pitchFamily="2" charset="0"/>
              </a:rPr>
              <a:t>FG without Domain Knowledge</a:t>
            </a:r>
            <a:endParaRPr lang="en-US" sz="2700" b="1" dirty="0">
              <a:solidFill>
                <a:srgbClr val="FFFFFF"/>
              </a:soli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31760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351656" y="263110"/>
            <a:ext cx="4995688" cy="1069848"/>
          </a:xfrm>
        </p:spPr>
        <p:txBody>
          <a:bodyPr>
            <a:normAutofit/>
          </a:bodyPr>
          <a:lstStyle/>
          <a:p>
            <a:r>
              <a:rPr lang="en-US" sz="2700" b="1" dirty="0">
                <a:solidFill>
                  <a:srgbClr val="FFFFFF"/>
                </a:solidFill>
                <a:latin typeface="Roboto Black" panose="02000000000000000000" pitchFamily="2" charset="0"/>
                <a:ea typeface="Roboto Black" panose="02000000000000000000" pitchFamily="2" charset="0"/>
              </a:rPr>
              <a:t>FG with Domain Knowledge</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15</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B306516-497C-C6BE-BDDD-457AD24F3A19}"/>
              </a:ext>
            </a:extLst>
          </p:cNvPr>
          <p:cNvSpPr txBox="1"/>
          <p:nvPr/>
        </p:nvSpPr>
        <p:spPr>
          <a:xfrm>
            <a:off x="522984" y="3194960"/>
            <a:ext cx="2778616" cy="1508105"/>
          </a:xfrm>
          <a:prstGeom prst="rect">
            <a:avLst/>
          </a:prstGeom>
          <a:noFill/>
        </p:spPr>
        <p:txBody>
          <a:bodyPr wrap="square">
            <a:spAutoFit/>
          </a:bodyPr>
          <a:lstStyle/>
          <a:p>
            <a:r>
              <a:rPr lang="en-US" sz="1700" u="sng" dirty="0">
                <a:latin typeface="Roboto Medium" panose="02000000000000000000" pitchFamily="2" charset="0"/>
                <a:ea typeface="Roboto Medium" panose="02000000000000000000" pitchFamily="2" charset="0"/>
              </a:rPr>
              <a:t>TEXT DATA:</a:t>
            </a:r>
          </a:p>
          <a:p>
            <a:pPr marL="285750" indent="-285750">
              <a:buFont typeface="Arial" panose="020B0604020202020204" pitchFamily="34" charset="0"/>
              <a:buChar char="•"/>
            </a:pPr>
            <a:r>
              <a:rPr lang="en-US" sz="1500" i="1" dirty="0" err="1">
                <a:latin typeface="Roboto Medium" panose="02000000000000000000" pitchFamily="2" charset="0"/>
                <a:ea typeface="Roboto Medium" panose="02000000000000000000" pitchFamily="2" charset="0"/>
              </a:rPr>
              <a:t>Gabrilovitch</a:t>
            </a:r>
            <a:r>
              <a:rPr lang="en-US" sz="1500" i="1" dirty="0">
                <a:latin typeface="Roboto Medium" panose="02000000000000000000" pitchFamily="2" charset="0"/>
                <a:ea typeface="Roboto Medium" panose="02000000000000000000" pitchFamily="2" charset="0"/>
              </a:rPr>
              <a:t> et al. </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Wang et al.</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Hu et al.</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Zhang et al.</a:t>
            </a:r>
          </a:p>
          <a:p>
            <a:pPr marL="285750" indent="-285750">
              <a:buFont typeface="Arial" panose="020B0604020202020204" pitchFamily="34" charset="0"/>
              <a:buChar char="•"/>
            </a:pPr>
            <a:r>
              <a:rPr lang="en-US" sz="1500" dirty="0">
                <a:latin typeface="Roboto Medium" panose="02000000000000000000" pitchFamily="2" charset="0"/>
                <a:ea typeface="Roboto Medium" panose="02000000000000000000" pitchFamily="2" charset="0"/>
              </a:rPr>
              <a:t>Word2Vec (</a:t>
            </a:r>
            <a:r>
              <a:rPr lang="en-US" sz="1500" i="1" dirty="0" err="1">
                <a:latin typeface="Roboto Medium" panose="02000000000000000000" pitchFamily="2" charset="0"/>
                <a:ea typeface="Roboto Medium" panose="02000000000000000000" pitchFamily="2" charset="0"/>
              </a:rPr>
              <a:t>Mikolov</a:t>
            </a:r>
            <a:r>
              <a:rPr lang="en-US" sz="1500" i="1" dirty="0">
                <a:latin typeface="Roboto Medium" panose="02000000000000000000" pitchFamily="2" charset="0"/>
                <a:ea typeface="Roboto Medium" panose="02000000000000000000" pitchFamily="2" charset="0"/>
              </a:rPr>
              <a:t> et al.)</a:t>
            </a:r>
            <a:endParaRPr lang="en-US" sz="1500" dirty="0">
              <a:latin typeface="Roboto Medium" panose="02000000000000000000" pitchFamily="2" charset="0"/>
              <a:ea typeface="Roboto Medium" panose="02000000000000000000" pitchFamily="2" charset="0"/>
            </a:endParaRPr>
          </a:p>
        </p:txBody>
      </p:sp>
      <p:sp>
        <p:nvSpPr>
          <p:cNvPr id="11" name="TextBox 10">
            <a:extLst>
              <a:ext uri="{FF2B5EF4-FFF2-40B4-BE49-F238E27FC236}">
                <a16:creationId xmlns:a16="http://schemas.microsoft.com/office/drawing/2014/main" id="{E5E07F5E-79FC-FAB4-041A-6AF927CA0F75}"/>
              </a:ext>
            </a:extLst>
          </p:cNvPr>
          <p:cNvSpPr txBox="1"/>
          <p:nvPr/>
        </p:nvSpPr>
        <p:spPr>
          <a:xfrm>
            <a:off x="522984" y="1412086"/>
            <a:ext cx="2497491" cy="846386"/>
          </a:xfrm>
          <a:prstGeom prst="rect">
            <a:avLst/>
          </a:prstGeom>
          <a:noFill/>
        </p:spPr>
        <p:txBody>
          <a:bodyPr wrap="square" rtlCol="0">
            <a:spAutoFit/>
          </a:bodyPr>
          <a:lstStyle/>
          <a:p>
            <a:pPr marL="0" indent="0">
              <a:buNone/>
            </a:pPr>
            <a:r>
              <a:rPr lang="en-US" sz="1700" u="sng" dirty="0">
                <a:latin typeface="Roboto Medium" panose="02000000000000000000" pitchFamily="2" charset="0"/>
                <a:ea typeface="Roboto Medium" panose="02000000000000000000" pitchFamily="2" charset="0"/>
              </a:rPr>
              <a:t>HYPOTHESIS-DRIVEN:</a:t>
            </a:r>
          </a:p>
          <a:p>
            <a:pPr marL="285750" indent="-285750">
              <a:buFont typeface="Arial" panose="020B0604020202020204" pitchFamily="34" charset="0"/>
              <a:buChar char="•"/>
            </a:pPr>
            <a:r>
              <a:rPr lang="en-US" sz="1500" cap="small" dirty="0" err="1">
                <a:latin typeface="Roboto Medium" panose="02000000000000000000" pitchFamily="2" charset="0"/>
                <a:ea typeface="Roboto Medium" panose="02000000000000000000" pitchFamily="2" charset="0"/>
              </a:rPr>
              <a:t>Citre</a:t>
            </a:r>
            <a:r>
              <a:rPr lang="en-US" sz="1500" dirty="0">
                <a:latin typeface="Roboto Medium" panose="02000000000000000000" pitchFamily="2" charset="0"/>
                <a:ea typeface="Roboto Medium" panose="02000000000000000000" pitchFamily="2" charset="0"/>
              </a:rPr>
              <a:t> (</a:t>
            </a:r>
            <a:r>
              <a:rPr lang="en-US" sz="1500" i="1" dirty="0">
                <a:latin typeface="Roboto Medium" panose="02000000000000000000" pitchFamily="2" charset="0"/>
                <a:ea typeface="Roboto Medium" panose="02000000000000000000" pitchFamily="2" charset="0"/>
              </a:rPr>
              <a:t>Matheus et al.</a:t>
            </a:r>
            <a:r>
              <a:rPr lang="en-US" sz="1500" dirty="0">
                <a:latin typeface="Roboto Medium" panose="02000000000000000000" pitchFamily="2" charset="0"/>
                <a:ea typeface="Roboto Medium" panose="02000000000000000000" pitchFamily="2" charset="0"/>
              </a:rPr>
              <a:t>)</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Aha</a:t>
            </a:r>
            <a:endParaRPr lang="en-US" sz="1500" u="sng" dirty="0">
              <a:latin typeface="Roboto Medium" panose="02000000000000000000" pitchFamily="2" charset="0"/>
              <a:ea typeface="Roboto Medium" panose="02000000000000000000" pitchFamily="2" charset="0"/>
            </a:endParaRPr>
          </a:p>
        </p:txBody>
      </p:sp>
      <p:sp>
        <p:nvSpPr>
          <p:cNvPr id="15" name="TextBox 14">
            <a:extLst>
              <a:ext uri="{FF2B5EF4-FFF2-40B4-BE49-F238E27FC236}">
                <a16:creationId xmlns:a16="http://schemas.microsoft.com/office/drawing/2014/main" id="{3692001D-4046-46F3-ABE4-37CD886B6153}"/>
              </a:ext>
            </a:extLst>
          </p:cNvPr>
          <p:cNvSpPr txBox="1"/>
          <p:nvPr/>
        </p:nvSpPr>
        <p:spPr>
          <a:xfrm>
            <a:off x="499794" y="2312529"/>
            <a:ext cx="2543869" cy="815608"/>
          </a:xfrm>
          <a:prstGeom prst="rect">
            <a:avLst/>
          </a:prstGeom>
          <a:noFill/>
        </p:spPr>
        <p:txBody>
          <a:bodyPr wrap="square">
            <a:spAutoFit/>
          </a:bodyPr>
          <a:lstStyle/>
          <a:p>
            <a:pPr marL="0" indent="0">
              <a:buNone/>
            </a:pPr>
            <a:r>
              <a:rPr lang="en-US" sz="1700" u="sng" dirty="0">
                <a:latin typeface="Roboto Medium" panose="02000000000000000000" pitchFamily="2" charset="0"/>
                <a:ea typeface="Roboto Medium" panose="02000000000000000000" pitchFamily="2" charset="0"/>
              </a:rPr>
              <a:t>RELATIONAL DATA:</a:t>
            </a:r>
          </a:p>
          <a:p>
            <a:pPr marL="285750" indent="-285750">
              <a:buFont typeface="Arial" panose="020B0604020202020204" pitchFamily="34" charset="0"/>
              <a:buChar char="•"/>
            </a:pPr>
            <a:r>
              <a:rPr lang="en-US" sz="1500" i="1" dirty="0" err="1">
                <a:latin typeface="Roboto Medium" panose="02000000000000000000" pitchFamily="2" charset="0"/>
                <a:ea typeface="Roboto Medium" panose="02000000000000000000" pitchFamily="2" charset="0"/>
              </a:rPr>
              <a:t>Aronis</a:t>
            </a:r>
            <a:r>
              <a:rPr lang="en-US" sz="1500" i="1" dirty="0">
                <a:latin typeface="Roboto Medium" panose="02000000000000000000" pitchFamily="2" charset="0"/>
                <a:ea typeface="Roboto Medium" panose="02000000000000000000" pitchFamily="2" charset="0"/>
              </a:rPr>
              <a:t> and Provost </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Badian and </a:t>
            </a:r>
            <a:r>
              <a:rPr lang="en-US" sz="1500" i="1" dirty="0" err="1">
                <a:latin typeface="Roboto Medium" panose="02000000000000000000" pitchFamily="2" charset="0"/>
                <a:ea typeface="Roboto Medium" panose="02000000000000000000" pitchFamily="2" charset="0"/>
              </a:rPr>
              <a:t>Markovitch</a:t>
            </a:r>
            <a:r>
              <a:rPr lang="en-US" sz="1500" i="1" dirty="0">
                <a:latin typeface="Roboto Medium" panose="02000000000000000000" pitchFamily="2" charset="0"/>
                <a:ea typeface="Roboto Medium" panose="02000000000000000000" pitchFamily="2" charset="0"/>
              </a:rPr>
              <a:t> </a:t>
            </a:r>
          </a:p>
        </p:txBody>
      </p:sp>
      <p:grpSp>
        <p:nvGrpSpPr>
          <p:cNvPr id="3" name="Group 2">
            <a:extLst>
              <a:ext uri="{FF2B5EF4-FFF2-40B4-BE49-F238E27FC236}">
                <a16:creationId xmlns:a16="http://schemas.microsoft.com/office/drawing/2014/main" id="{8108CF2F-6FB5-274A-D489-5B9F95928A2C}"/>
              </a:ext>
            </a:extLst>
          </p:cNvPr>
          <p:cNvGrpSpPr/>
          <p:nvPr/>
        </p:nvGrpSpPr>
        <p:grpSpPr>
          <a:xfrm>
            <a:off x="4885009" y="1617580"/>
            <a:ext cx="3283329" cy="3021114"/>
            <a:chOff x="5205868" y="1506422"/>
            <a:chExt cx="2868574" cy="2939525"/>
          </a:xfrm>
        </p:grpSpPr>
        <p:pic>
          <p:nvPicPr>
            <p:cNvPr id="9" name="Picture 8" descr="Diagram&#10;&#10;Description automatically generated">
              <a:extLst>
                <a:ext uri="{FF2B5EF4-FFF2-40B4-BE49-F238E27FC236}">
                  <a16:creationId xmlns:a16="http://schemas.microsoft.com/office/drawing/2014/main" id="{C6B6ED78-9FD2-282C-B170-16AC67E26395}"/>
                </a:ext>
              </a:extLst>
            </p:cNvPr>
            <p:cNvPicPr>
              <a:picLocks noChangeAspect="1"/>
            </p:cNvPicPr>
            <p:nvPr/>
          </p:nvPicPr>
          <p:blipFill>
            <a:blip r:embed="rId3"/>
            <a:stretch>
              <a:fillRect/>
            </a:stretch>
          </p:blipFill>
          <p:spPr>
            <a:xfrm>
              <a:off x="5205868" y="1506422"/>
              <a:ext cx="2868574" cy="2719557"/>
            </a:xfrm>
            <a:prstGeom prst="rect">
              <a:avLst/>
            </a:prstGeom>
          </p:spPr>
        </p:pic>
        <p:sp>
          <p:nvSpPr>
            <p:cNvPr id="14" name="TextBox 13">
              <a:extLst>
                <a:ext uri="{FF2B5EF4-FFF2-40B4-BE49-F238E27FC236}">
                  <a16:creationId xmlns:a16="http://schemas.microsoft.com/office/drawing/2014/main" id="{F4488BC0-8877-B006-1033-63C10ABDC445}"/>
                </a:ext>
              </a:extLst>
            </p:cNvPr>
            <p:cNvSpPr txBox="1"/>
            <p:nvPr/>
          </p:nvSpPr>
          <p:spPr>
            <a:xfrm>
              <a:off x="5205868" y="4184337"/>
              <a:ext cx="2868574" cy="261610"/>
            </a:xfrm>
            <a:prstGeom prst="rect">
              <a:avLst/>
            </a:prstGeom>
            <a:noFill/>
          </p:spPr>
          <p:txBody>
            <a:bodyPr wrap="square" rtlCol="0">
              <a:spAutoFit/>
            </a:bodyPr>
            <a:lstStyle/>
            <a:p>
              <a:pPr algn="ctr"/>
              <a:r>
                <a:rPr lang="en-US" sz="1100" dirty="0">
                  <a:latin typeface="Roboto Light" panose="02000000000000000000" pitchFamily="2" charset="0"/>
                  <a:ea typeface="Roboto Light" panose="02000000000000000000" pitchFamily="2" charset="0"/>
                </a:rPr>
                <a:t>Variable filtering in </a:t>
              </a:r>
              <a:r>
                <a:rPr lang="en-US" sz="1100" cap="small" dirty="0" err="1">
                  <a:latin typeface="Roboto Light" panose="02000000000000000000" pitchFamily="2" charset="0"/>
                  <a:ea typeface="Roboto Light" panose="02000000000000000000" pitchFamily="2" charset="0"/>
                </a:rPr>
                <a:t>Citre</a:t>
              </a:r>
              <a:endParaRPr lang="en-US" sz="1100" cap="small" dirty="0">
                <a:latin typeface="Roboto Light" panose="02000000000000000000" pitchFamily="2" charset="0"/>
                <a:ea typeface="Roboto Light" panose="02000000000000000000" pitchFamily="2" charset="0"/>
              </a:endParaRPr>
            </a:p>
          </p:txBody>
        </p:sp>
      </p:grpSp>
    </p:spTree>
    <p:extLst>
      <p:ext uri="{BB962C8B-B14F-4D97-AF65-F5344CB8AC3E}">
        <p14:creationId xmlns:p14="http://schemas.microsoft.com/office/powerpoint/2010/main" val="51404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351656" y="263110"/>
            <a:ext cx="4995688" cy="1069848"/>
          </a:xfrm>
        </p:spPr>
        <p:txBody>
          <a:bodyPr>
            <a:normAutofit/>
          </a:bodyPr>
          <a:lstStyle/>
          <a:p>
            <a:r>
              <a:rPr lang="en-US" sz="2600" b="1" dirty="0">
                <a:solidFill>
                  <a:srgbClr val="FFFFFF"/>
                </a:solidFill>
                <a:latin typeface="Roboto Black" panose="02000000000000000000" pitchFamily="2" charset="0"/>
                <a:ea typeface="Roboto Black" panose="02000000000000000000" pitchFamily="2" charset="0"/>
              </a:rPr>
              <a:t>FG based on Knowledge Representation Formalisms</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16</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F3CF205-99B4-BEF0-8BAB-28CBC0214CF8}"/>
              </a:ext>
            </a:extLst>
          </p:cNvPr>
          <p:cNvSpPr txBox="1"/>
          <p:nvPr/>
        </p:nvSpPr>
        <p:spPr>
          <a:xfrm>
            <a:off x="455548" y="1574072"/>
            <a:ext cx="3719288" cy="1554272"/>
          </a:xfrm>
          <a:prstGeom prst="rect">
            <a:avLst/>
          </a:prstGeom>
          <a:noFill/>
        </p:spPr>
        <p:txBody>
          <a:bodyPr wrap="none" rtlCol="0">
            <a:spAutoFit/>
          </a:bodyPr>
          <a:lstStyle/>
          <a:p>
            <a:pPr marL="0" indent="0">
              <a:buNone/>
            </a:pPr>
            <a:r>
              <a:rPr lang="en-US" sz="1700" u="sng" dirty="0">
                <a:latin typeface="Roboto Medium" panose="02000000000000000000" pitchFamily="2" charset="0"/>
                <a:ea typeface="Roboto Medium" panose="02000000000000000000" pitchFamily="2" charset="0"/>
              </a:rPr>
              <a:t>LINKED DATA (follows an ontology):</a:t>
            </a: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Cheng et al.</a:t>
            </a:r>
          </a:p>
          <a:p>
            <a:pPr marL="285750" indent="-285750">
              <a:buFont typeface="Arial" panose="020B0604020202020204" pitchFamily="34" charset="0"/>
              <a:buChar char="•"/>
            </a:pPr>
            <a:r>
              <a:rPr lang="en-US" sz="1500" i="1" dirty="0" err="1">
                <a:latin typeface="Roboto Medium" panose="02000000000000000000" pitchFamily="2" charset="0"/>
                <a:ea typeface="Roboto Medium" panose="02000000000000000000" pitchFamily="2" charset="0"/>
              </a:rPr>
              <a:t>Paulheim</a:t>
            </a:r>
            <a:r>
              <a:rPr lang="en-US" sz="1500" i="1" dirty="0">
                <a:latin typeface="Roboto Medium" panose="02000000000000000000" pitchFamily="2" charset="0"/>
                <a:ea typeface="Roboto Medium" panose="02000000000000000000" pitchFamily="2" charset="0"/>
              </a:rPr>
              <a:t> et al.</a:t>
            </a:r>
            <a:endParaRPr lang="en-US" sz="1500" dirty="0">
              <a:latin typeface="Roboto Medium" panose="02000000000000000000" pitchFamily="2" charset="0"/>
              <a:ea typeface="Roboto Medium" panose="02000000000000000000" pitchFamily="2" charset="0"/>
            </a:endParaRPr>
          </a:p>
          <a:p>
            <a:pPr marL="285750" indent="-285750">
              <a:buFont typeface="Arial" panose="020B0604020202020204" pitchFamily="34" charset="0"/>
              <a:buChar char="•"/>
            </a:pPr>
            <a:r>
              <a:rPr lang="en-US" sz="1500" i="1" dirty="0" err="1">
                <a:latin typeface="Roboto Medium" panose="02000000000000000000" pitchFamily="2" charset="0"/>
                <a:ea typeface="Roboto Medium" panose="02000000000000000000" pitchFamily="2" charset="0"/>
              </a:rPr>
              <a:t>Galhotra</a:t>
            </a:r>
            <a:r>
              <a:rPr lang="en-US" sz="1500" i="1" dirty="0">
                <a:latin typeface="Roboto Medium" panose="02000000000000000000" pitchFamily="2" charset="0"/>
                <a:ea typeface="Roboto Medium" panose="02000000000000000000" pitchFamily="2" charset="0"/>
              </a:rPr>
              <a:t> et al</a:t>
            </a:r>
            <a:r>
              <a:rPr lang="en-US" sz="1500" dirty="0">
                <a:latin typeface="Roboto Medium" panose="02000000000000000000" pitchFamily="2" charset="0"/>
                <a:ea typeface="Roboto Medium" panose="02000000000000000000" pitchFamily="2" charset="0"/>
              </a:rPr>
              <a:t>.</a:t>
            </a:r>
          </a:p>
          <a:p>
            <a:pPr marL="285750" indent="-285750">
              <a:buFont typeface="Arial" panose="020B0604020202020204" pitchFamily="34" charset="0"/>
              <a:buChar char="•"/>
            </a:pPr>
            <a:r>
              <a:rPr lang="en-US" sz="1500" i="1" dirty="0" err="1">
                <a:latin typeface="Roboto Medium" panose="02000000000000000000" pitchFamily="2" charset="0"/>
                <a:ea typeface="Roboto Medium" panose="02000000000000000000" pitchFamily="2" charset="0"/>
              </a:rPr>
              <a:t>Terziev</a:t>
            </a:r>
            <a:endParaRPr lang="en-US" sz="1500" dirty="0">
              <a:latin typeface="Roboto Medium" panose="02000000000000000000" pitchFamily="2" charset="0"/>
              <a:ea typeface="Roboto Medium" panose="02000000000000000000" pitchFamily="2" charset="0"/>
            </a:endParaRPr>
          </a:p>
          <a:p>
            <a:endParaRPr lang="en-US" dirty="0"/>
          </a:p>
        </p:txBody>
      </p:sp>
      <p:sp>
        <p:nvSpPr>
          <p:cNvPr id="18" name="TextBox 17">
            <a:extLst>
              <a:ext uri="{FF2B5EF4-FFF2-40B4-BE49-F238E27FC236}">
                <a16:creationId xmlns:a16="http://schemas.microsoft.com/office/drawing/2014/main" id="{3F38B4AA-3CAD-F954-D17B-58584D0BE324}"/>
              </a:ext>
            </a:extLst>
          </p:cNvPr>
          <p:cNvSpPr txBox="1"/>
          <p:nvPr/>
        </p:nvSpPr>
        <p:spPr>
          <a:xfrm>
            <a:off x="429077" y="3377416"/>
            <a:ext cx="2970477" cy="1046440"/>
          </a:xfrm>
          <a:prstGeom prst="rect">
            <a:avLst/>
          </a:prstGeom>
          <a:noFill/>
        </p:spPr>
        <p:txBody>
          <a:bodyPr wrap="square">
            <a:spAutoFit/>
          </a:bodyPr>
          <a:lstStyle/>
          <a:p>
            <a:pPr marL="0" indent="0">
              <a:buNone/>
            </a:pPr>
            <a:r>
              <a:rPr lang="en-US" sz="1700" u="sng" dirty="0">
                <a:latin typeface="Roboto Medium" panose="02000000000000000000" pitchFamily="2" charset="0"/>
                <a:ea typeface="Roboto Medium" panose="02000000000000000000" pitchFamily="2" charset="0"/>
              </a:rPr>
              <a:t>USING ONTOLOGIES:</a:t>
            </a:r>
          </a:p>
          <a:p>
            <a:pPr marL="285750" indent="-285750">
              <a:buFont typeface="Arial" panose="020B0604020202020204" pitchFamily="34" charset="0"/>
              <a:buChar char="•"/>
            </a:pPr>
            <a:r>
              <a:rPr lang="en-US" sz="1500" i="1" dirty="0" err="1">
                <a:latin typeface="Roboto Medium" panose="02000000000000000000" pitchFamily="2" charset="0"/>
                <a:ea typeface="Roboto Medium" panose="02000000000000000000" pitchFamily="2" charset="0"/>
              </a:rPr>
              <a:t>Bloehdorn</a:t>
            </a:r>
            <a:r>
              <a:rPr lang="en-US" sz="1500" i="1" dirty="0">
                <a:latin typeface="Roboto Medium" panose="02000000000000000000" pitchFamily="2" charset="0"/>
                <a:ea typeface="Roboto Medium" panose="02000000000000000000" pitchFamily="2" charset="0"/>
              </a:rPr>
              <a:t> and </a:t>
            </a:r>
            <a:r>
              <a:rPr lang="en-US" sz="1500" i="1" dirty="0" err="1">
                <a:latin typeface="Roboto Medium" panose="02000000000000000000" pitchFamily="2" charset="0"/>
                <a:ea typeface="Roboto Medium" panose="02000000000000000000" pitchFamily="2" charset="0"/>
              </a:rPr>
              <a:t>Hotho</a:t>
            </a:r>
            <a:endParaRPr lang="en-US" sz="1500" i="1" dirty="0">
              <a:latin typeface="Roboto Medium" panose="02000000000000000000" pitchFamily="2" charset="0"/>
              <a:ea typeface="Roboto Medium" panose="02000000000000000000" pitchFamily="2" charset="0"/>
            </a:endParaRP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Friedman and </a:t>
            </a:r>
            <a:r>
              <a:rPr lang="en-US" sz="1500" i="1" dirty="0" err="1">
                <a:latin typeface="Roboto Medium" panose="02000000000000000000" pitchFamily="2" charset="0"/>
                <a:ea typeface="Roboto Medium" panose="02000000000000000000" pitchFamily="2" charset="0"/>
              </a:rPr>
              <a:t>Markovitch</a:t>
            </a:r>
            <a:endParaRPr lang="en-US" sz="1500" i="1" dirty="0">
              <a:latin typeface="Roboto Medium" panose="02000000000000000000" pitchFamily="2" charset="0"/>
              <a:ea typeface="Roboto Medium" panose="02000000000000000000" pitchFamily="2" charset="0"/>
            </a:endParaRPr>
          </a:p>
          <a:p>
            <a:pPr marL="285750" indent="-285750">
              <a:buFont typeface="Arial" panose="020B0604020202020204" pitchFamily="34" charset="0"/>
              <a:buChar char="•"/>
            </a:pPr>
            <a:r>
              <a:rPr lang="en-US" sz="1500" i="1" dirty="0">
                <a:latin typeface="Roboto Medium" panose="02000000000000000000" pitchFamily="2" charset="0"/>
                <a:ea typeface="Roboto Medium" panose="02000000000000000000" pitchFamily="2" charset="0"/>
              </a:rPr>
              <a:t>Salguero et al.</a:t>
            </a:r>
          </a:p>
        </p:txBody>
      </p:sp>
      <p:grpSp>
        <p:nvGrpSpPr>
          <p:cNvPr id="13" name="Group 12">
            <a:extLst>
              <a:ext uri="{FF2B5EF4-FFF2-40B4-BE49-F238E27FC236}">
                <a16:creationId xmlns:a16="http://schemas.microsoft.com/office/drawing/2014/main" id="{ADA341AC-AFBD-1270-C27D-9D4F563D990C}"/>
              </a:ext>
            </a:extLst>
          </p:cNvPr>
          <p:cNvGrpSpPr/>
          <p:nvPr/>
        </p:nvGrpSpPr>
        <p:grpSpPr>
          <a:xfrm>
            <a:off x="2973540" y="2062892"/>
            <a:ext cx="5719867" cy="1763348"/>
            <a:chOff x="2953237" y="2533919"/>
            <a:chExt cx="5587151" cy="1722436"/>
          </a:xfrm>
        </p:grpSpPr>
        <p:pic>
          <p:nvPicPr>
            <p:cNvPr id="17" name="Picture 16" descr="Table&#10;&#10;Description automatically generated">
              <a:extLst>
                <a:ext uri="{FF2B5EF4-FFF2-40B4-BE49-F238E27FC236}">
                  <a16:creationId xmlns:a16="http://schemas.microsoft.com/office/drawing/2014/main" id="{426C709B-3B72-4764-D0F9-1BEDF76B9369}"/>
                </a:ext>
              </a:extLst>
            </p:cNvPr>
            <p:cNvPicPr>
              <a:picLocks noChangeAspect="1"/>
            </p:cNvPicPr>
            <p:nvPr/>
          </p:nvPicPr>
          <p:blipFill>
            <a:blip r:embed="rId3"/>
            <a:stretch>
              <a:fillRect/>
            </a:stretch>
          </p:blipFill>
          <p:spPr>
            <a:xfrm>
              <a:off x="2953237" y="2533919"/>
              <a:ext cx="5587151" cy="1489376"/>
            </a:xfrm>
            <a:prstGeom prst="rect">
              <a:avLst/>
            </a:prstGeom>
          </p:spPr>
        </p:pic>
        <p:sp>
          <p:nvSpPr>
            <p:cNvPr id="19" name="TextBox 18">
              <a:extLst>
                <a:ext uri="{FF2B5EF4-FFF2-40B4-BE49-F238E27FC236}">
                  <a16:creationId xmlns:a16="http://schemas.microsoft.com/office/drawing/2014/main" id="{A247FCF0-6F14-238E-03D1-4988D8BE57C4}"/>
                </a:ext>
              </a:extLst>
            </p:cNvPr>
            <p:cNvSpPr txBox="1"/>
            <p:nvPr/>
          </p:nvSpPr>
          <p:spPr>
            <a:xfrm>
              <a:off x="3922870" y="3994745"/>
              <a:ext cx="3647883" cy="261610"/>
            </a:xfrm>
            <a:prstGeom prst="rect">
              <a:avLst/>
            </a:prstGeom>
            <a:noFill/>
          </p:spPr>
          <p:txBody>
            <a:bodyPr wrap="square" rtlCol="0">
              <a:spAutoFit/>
            </a:bodyPr>
            <a:lstStyle/>
            <a:p>
              <a:pPr algn="ctr"/>
              <a:r>
                <a:rPr lang="en-US" sz="1100" dirty="0">
                  <a:latin typeface="Roboto Light" panose="02000000000000000000" pitchFamily="2" charset="0"/>
                  <a:ea typeface="Roboto Light" panose="02000000000000000000" pitchFamily="2" charset="0"/>
                </a:rPr>
                <a:t>Feature Generation and Ontology exploration in </a:t>
              </a:r>
              <a:r>
                <a:rPr lang="en-US" sz="1100" dirty="0" err="1">
                  <a:latin typeface="Roboto Light" panose="02000000000000000000" pitchFamily="2" charset="0"/>
                  <a:ea typeface="Roboto Light" panose="02000000000000000000" pitchFamily="2" charset="0"/>
                </a:rPr>
                <a:t>Terziev</a:t>
              </a:r>
              <a:endParaRPr lang="en-US" sz="1100" cap="small" dirty="0">
                <a:latin typeface="Roboto Light" panose="02000000000000000000" pitchFamily="2" charset="0"/>
                <a:ea typeface="Roboto Light" panose="02000000000000000000" pitchFamily="2" charset="0"/>
              </a:endParaRPr>
            </a:p>
          </p:txBody>
        </p:sp>
      </p:grpSp>
    </p:spTree>
    <p:extLst>
      <p:ext uri="{BB962C8B-B14F-4D97-AF65-F5344CB8AC3E}">
        <p14:creationId xmlns:p14="http://schemas.microsoft.com/office/powerpoint/2010/main" val="1471085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337665"/>
            <a:ext cx="8454557" cy="29385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25501" y="833314"/>
            <a:ext cx="7508874" cy="1967914"/>
          </a:xfrm>
        </p:spPr>
        <p:txBody>
          <a:bodyPr vert="horz" lIns="91440" tIns="45720" rIns="91440" bIns="45720" rtlCol="0" anchor="ctr">
            <a:normAutofit/>
          </a:bodyPr>
          <a:lstStyle/>
          <a:p>
            <a:pPr defTabSz="914400"/>
            <a:r>
              <a:rPr lang="en-US" sz="6000" kern="1200" dirty="0">
                <a:solidFill>
                  <a:srgbClr val="FFFFFF"/>
                </a:solidFill>
                <a:latin typeface="Roboto Black" panose="02000000000000000000" pitchFamily="2" charset="0"/>
                <a:ea typeface="Roboto Black" panose="02000000000000000000" pitchFamily="2" charset="0"/>
              </a:rPr>
              <a:t>Solution Proposal</a:t>
            </a: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390952"/>
            <a:ext cx="1586591" cy="141765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0477" y="3390951"/>
            <a:ext cx="5040623" cy="1408359"/>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2885" y="3387852"/>
            <a:ext cx="1584198" cy="141960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3700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kern="1200" dirty="0">
                <a:solidFill>
                  <a:srgbClr val="FFFFFF"/>
                </a:solidFill>
                <a:latin typeface="Roboto Black" panose="02000000000000000000" pitchFamily="2" charset="0"/>
                <a:ea typeface="Roboto Black" panose="02000000000000000000" pitchFamily="2" charset="0"/>
              </a:rPr>
              <a:t>Solution Proposal</a:t>
            </a:r>
            <a:endParaRPr lang="en-US"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18</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39" y="1783341"/>
            <a:ext cx="7948296" cy="2790213"/>
          </a:xfrm>
        </p:spPr>
        <p:txBody>
          <a:bodyPr anchor="ctr">
            <a:normAutofit/>
          </a:bodyPr>
          <a:lstStyle/>
          <a:p>
            <a:pPr marL="0" indent="0">
              <a:buNone/>
            </a:pPr>
            <a:r>
              <a:rPr lang="en-US" sz="1700" u="sng" dirty="0">
                <a:latin typeface="Roboto Medium" panose="02000000000000000000" pitchFamily="2" charset="0"/>
                <a:ea typeface="Roboto Medium" panose="02000000000000000000" pitchFamily="2" charset="0"/>
              </a:rPr>
              <a:t>PROBLEM</a:t>
            </a:r>
            <a:r>
              <a:rPr lang="en-US" sz="1700" dirty="0">
                <a:latin typeface="Roboto Medium" panose="02000000000000000000" pitchFamily="2" charset="0"/>
                <a:ea typeface="Roboto Medium" panose="02000000000000000000" pitchFamily="2" charset="0"/>
              </a:rPr>
              <a:t>: Current Automated Machine Learning approaches do not pay much attention to feature generation, nor do they exploit domain knowledge.</a:t>
            </a:r>
          </a:p>
        </p:txBody>
      </p:sp>
    </p:spTree>
    <p:extLst>
      <p:ext uri="{BB962C8B-B14F-4D97-AF65-F5344CB8AC3E}">
        <p14:creationId xmlns:p14="http://schemas.microsoft.com/office/powerpoint/2010/main" val="292562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kern="1200" dirty="0">
                <a:solidFill>
                  <a:srgbClr val="FFFFFF"/>
                </a:solidFill>
                <a:latin typeface="Roboto Black" panose="02000000000000000000" pitchFamily="2" charset="0"/>
                <a:ea typeface="Roboto Black" panose="02000000000000000000" pitchFamily="2" charset="0"/>
              </a:rPr>
              <a:t>Solution Proposal</a:t>
            </a:r>
            <a:endParaRPr lang="en-US"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19</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39" y="1783341"/>
            <a:ext cx="7948296" cy="2790213"/>
          </a:xfrm>
        </p:spPr>
        <p:txBody>
          <a:bodyPr anchor="ctr">
            <a:normAutofit/>
          </a:bodyPr>
          <a:lstStyle/>
          <a:p>
            <a:pPr marL="0" indent="0">
              <a:buNone/>
            </a:pPr>
            <a:r>
              <a:rPr lang="en-US" sz="1700" u="sng" dirty="0">
                <a:latin typeface="Roboto Medium" panose="02000000000000000000" pitchFamily="2" charset="0"/>
                <a:ea typeface="Roboto Medium" panose="02000000000000000000" pitchFamily="2" charset="0"/>
              </a:rPr>
              <a:t>PROPOSAL</a:t>
            </a:r>
            <a:r>
              <a:rPr lang="en-US" sz="1700" dirty="0">
                <a:latin typeface="Roboto Medium" panose="02000000000000000000" pitchFamily="2" charset="0"/>
                <a:ea typeface="Roboto Medium" panose="02000000000000000000" pitchFamily="2" charset="0"/>
              </a:rPr>
              <a:t>: Generate features with the use of domain knowledge.</a:t>
            </a:r>
          </a:p>
          <a:p>
            <a:pPr marL="0" indent="0">
              <a:buNone/>
            </a:pPr>
            <a:endParaRPr lang="en-US" sz="1700" dirty="0">
              <a:latin typeface="Roboto Medium" panose="02000000000000000000" pitchFamily="2" charset="0"/>
              <a:ea typeface="Roboto Medium" panose="02000000000000000000" pitchFamily="2" charset="0"/>
            </a:endParaRPr>
          </a:p>
          <a:p>
            <a:pPr marL="0" indent="0">
              <a:buNone/>
            </a:pPr>
            <a:r>
              <a:rPr lang="en-US" sz="1700" dirty="0">
                <a:latin typeface="Roboto Medium" panose="02000000000000000000" pitchFamily="2" charset="0"/>
                <a:ea typeface="Roboto Medium" panose="02000000000000000000" pitchFamily="2" charset="0"/>
              </a:rPr>
              <a:t>How? </a:t>
            </a:r>
          </a:p>
          <a:p>
            <a:r>
              <a:rPr lang="en-US" sz="1700" dirty="0">
                <a:latin typeface="Roboto Medium" panose="02000000000000000000" pitchFamily="2" charset="0"/>
                <a:ea typeface="Roboto Medium" panose="02000000000000000000" pitchFamily="2" charset="0"/>
              </a:rPr>
              <a:t>By representing general or domain-specific knowledge in a knowledge representation formalism - a </a:t>
            </a:r>
            <a:r>
              <a:rPr lang="en-US" sz="1700" u="sng" dirty="0">
                <a:latin typeface="Roboto Medium" panose="02000000000000000000" pitchFamily="2" charset="0"/>
                <a:ea typeface="Roboto Medium" panose="02000000000000000000" pitchFamily="2" charset="0"/>
              </a:rPr>
              <a:t>model</a:t>
            </a:r>
            <a:r>
              <a:rPr lang="en-US" sz="1700" dirty="0">
                <a:latin typeface="Roboto Medium" panose="02000000000000000000" pitchFamily="2" charset="0"/>
                <a:ea typeface="Roboto Medium" panose="02000000000000000000" pitchFamily="2" charset="0"/>
              </a:rPr>
              <a:t> for the knowledge.</a:t>
            </a:r>
          </a:p>
          <a:p>
            <a:r>
              <a:rPr lang="en-US" sz="1700" dirty="0">
                <a:latin typeface="Roboto Medium" panose="02000000000000000000" pitchFamily="2" charset="0"/>
                <a:ea typeface="Roboto Medium" panose="02000000000000000000" pitchFamily="2" charset="0"/>
              </a:rPr>
              <a:t>By developing an </a:t>
            </a:r>
            <a:r>
              <a:rPr lang="en-US" sz="1700" u="sng" dirty="0">
                <a:latin typeface="Roboto Medium" panose="02000000000000000000" pitchFamily="2" charset="0"/>
                <a:ea typeface="Roboto Medium" panose="02000000000000000000" pitchFamily="2" charset="0"/>
              </a:rPr>
              <a:t>algorithm</a:t>
            </a:r>
            <a:r>
              <a:rPr lang="en-US" sz="1700" dirty="0">
                <a:latin typeface="Roboto Medium" panose="02000000000000000000" pitchFamily="2" charset="0"/>
                <a:ea typeface="Roboto Medium" panose="02000000000000000000" pitchFamily="2" charset="0"/>
              </a:rPr>
              <a:t> that generates features by traversing the model, as general as possible.</a:t>
            </a:r>
          </a:p>
        </p:txBody>
      </p:sp>
    </p:spTree>
    <p:extLst>
      <p:ext uri="{BB962C8B-B14F-4D97-AF65-F5344CB8AC3E}">
        <p14:creationId xmlns:p14="http://schemas.microsoft.com/office/powerpoint/2010/main" val="427175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337665"/>
            <a:ext cx="8454557" cy="29385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25501" y="833314"/>
            <a:ext cx="7508874" cy="1967914"/>
          </a:xfrm>
        </p:spPr>
        <p:txBody>
          <a:bodyPr vert="horz" lIns="91440" tIns="45720" rIns="91440" bIns="45720" rtlCol="0" anchor="ctr">
            <a:normAutofit/>
          </a:bodyPr>
          <a:lstStyle/>
          <a:p>
            <a:pPr defTabSz="914400"/>
            <a:r>
              <a:rPr lang="en-US" sz="6000" kern="1200" dirty="0">
                <a:solidFill>
                  <a:srgbClr val="FFFFFF"/>
                </a:solidFill>
                <a:latin typeface="Roboto Black" panose="02000000000000000000" pitchFamily="2" charset="0"/>
                <a:ea typeface="Roboto Black" panose="02000000000000000000" pitchFamily="2" charset="0"/>
              </a:rPr>
              <a:t>Introduction</a:t>
            </a: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390952"/>
            <a:ext cx="1586591" cy="141765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0477" y="3390951"/>
            <a:ext cx="5040623" cy="1408359"/>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2885" y="3387852"/>
            <a:ext cx="1584198" cy="141960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145544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2800" b="1" dirty="0">
                <a:solidFill>
                  <a:srgbClr val="FFFFFF"/>
                </a:solidFill>
                <a:latin typeface="Roboto Black" panose="02000000000000000000" pitchFamily="2" charset="0"/>
                <a:ea typeface="Roboto Black" panose="02000000000000000000" pitchFamily="2" charset="0"/>
              </a:rPr>
              <a:t>Knowledge Representation</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20</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40" y="1556666"/>
            <a:ext cx="7948296" cy="3137254"/>
          </a:xfrm>
        </p:spPr>
        <p:txBody>
          <a:bodyPr anchor="ctr">
            <a:normAutofit/>
          </a:bodyPr>
          <a:lstStyle/>
          <a:p>
            <a:pPr marL="0" indent="0">
              <a:buNone/>
            </a:pPr>
            <a:r>
              <a:rPr lang="en-US" sz="1700" dirty="0">
                <a:latin typeface="Roboto Medium" panose="02000000000000000000" pitchFamily="2" charset="0"/>
                <a:ea typeface="Roboto Medium" panose="02000000000000000000" pitchFamily="2" charset="0"/>
              </a:rPr>
              <a:t>Knowledge can be represented using representation technique.</a:t>
            </a:r>
          </a:p>
          <a:p>
            <a:pPr marL="0" indent="0">
              <a:buNone/>
            </a:pPr>
            <a:endParaRPr lang="en-US" sz="600" dirty="0">
              <a:latin typeface="Roboto Medium" panose="02000000000000000000" pitchFamily="2" charset="0"/>
              <a:ea typeface="Roboto Medium" panose="02000000000000000000" pitchFamily="2" charset="0"/>
            </a:endParaRPr>
          </a:p>
          <a:p>
            <a:pPr marL="0" indent="0">
              <a:buNone/>
            </a:pPr>
            <a:r>
              <a:rPr lang="en-US" sz="1700" u="sng" dirty="0">
                <a:latin typeface="Roboto Medium" panose="02000000000000000000" pitchFamily="2" charset="0"/>
                <a:ea typeface="Roboto Medium" panose="02000000000000000000" pitchFamily="2" charset="0"/>
              </a:rPr>
              <a:t>IDEAL APPROACH</a:t>
            </a:r>
            <a:r>
              <a:rPr lang="en-US" sz="1700" dirty="0">
                <a:latin typeface="Roboto Medium" panose="02000000000000000000" pitchFamily="2" charset="0"/>
                <a:ea typeface="Roboto Medium" panose="02000000000000000000" pitchFamily="2" charset="0"/>
              </a:rPr>
              <a:t>: use an ontology.</a:t>
            </a:r>
          </a:p>
          <a:p>
            <a:r>
              <a:rPr lang="en-US" sz="1700" dirty="0">
                <a:latin typeface="Roboto Medium" panose="02000000000000000000" pitchFamily="2" charset="0"/>
                <a:ea typeface="Roboto Medium" panose="02000000000000000000" pitchFamily="2" charset="0"/>
              </a:rPr>
              <a:t>Allows the definition of concepts and relationships.</a:t>
            </a:r>
          </a:p>
          <a:p>
            <a:r>
              <a:rPr lang="en-US" sz="1700" dirty="0">
                <a:latin typeface="Roboto Medium" panose="02000000000000000000" pitchFamily="2" charset="0"/>
                <a:ea typeface="Roboto Medium" panose="02000000000000000000" pitchFamily="2" charset="0"/>
              </a:rPr>
              <a:t>The mapping between knowledge and generated variables can be done with the ontology’s axioms.</a:t>
            </a:r>
          </a:p>
          <a:p>
            <a:pPr marL="0" indent="0">
              <a:buNone/>
            </a:pPr>
            <a:r>
              <a:rPr lang="en-US" sz="1700" u="sng" dirty="0">
                <a:latin typeface="Roboto Medium" panose="02000000000000000000" pitchFamily="2" charset="0"/>
                <a:ea typeface="Roboto Medium" panose="02000000000000000000" pitchFamily="2" charset="0"/>
              </a:rPr>
              <a:t>PROBLEMS</a:t>
            </a:r>
            <a:r>
              <a:rPr lang="en-US" sz="1700" dirty="0">
                <a:latin typeface="Roboto Medium" panose="02000000000000000000" pitchFamily="2" charset="0"/>
                <a:ea typeface="Roboto Medium" panose="02000000000000000000" pitchFamily="2" charset="0"/>
              </a:rPr>
              <a:t>: </a:t>
            </a:r>
          </a:p>
          <a:p>
            <a:r>
              <a:rPr lang="en-US" sz="1700" dirty="0">
                <a:latin typeface="Roboto Medium" panose="02000000000000000000" pitchFamily="2" charset="0"/>
                <a:ea typeface="Roboto Medium" panose="02000000000000000000" pitchFamily="2" charset="0"/>
              </a:rPr>
              <a:t>Need of a clear definition of the mapping between axioms and ontology.</a:t>
            </a:r>
          </a:p>
          <a:p>
            <a:r>
              <a:rPr lang="en-US" sz="1700" dirty="0">
                <a:latin typeface="Roboto Medium" panose="02000000000000000000" pitchFamily="2" charset="0"/>
                <a:ea typeface="Roboto Medium" panose="02000000000000000000" pitchFamily="2" charset="0"/>
              </a:rPr>
              <a:t>Not all domains have ontologies ready to use.</a:t>
            </a:r>
          </a:p>
        </p:txBody>
      </p:sp>
    </p:spTree>
    <p:extLst>
      <p:ext uri="{BB962C8B-B14F-4D97-AF65-F5344CB8AC3E}">
        <p14:creationId xmlns:p14="http://schemas.microsoft.com/office/powerpoint/2010/main" val="169466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2800" kern="1200" dirty="0">
                <a:solidFill>
                  <a:srgbClr val="FFFFFF"/>
                </a:solidFill>
                <a:latin typeface="Roboto Black" panose="02000000000000000000" pitchFamily="2" charset="0"/>
                <a:ea typeface="Roboto Black" panose="02000000000000000000" pitchFamily="2" charset="0"/>
              </a:rPr>
              <a:t>Knowledge Representation</a:t>
            </a:r>
            <a:endParaRPr lang="en-US" sz="2800"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21</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39" y="1783341"/>
            <a:ext cx="7948296" cy="2790213"/>
          </a:xfrm>
        </p:spPr>
        <p:txBody>
          <a:bodyPr anchor="ctr">
            <a:normAutofit/>
          </a:bodyPr>
          <a:lstStyle/>
          <a:p>
            <a:pPr marL="0" indent="0">
              <a:buNone/>
            </a:pPr>
            <a:r>
              <a:rPr lang="en-US" sz="1700" u="sng" dirty="0">
                <a:latin typeface="Roboto Medium" panose="02000000000000000000" pitchFamily="2" charset="0"/>
                <a:ea typeface="Roboto Medium" panose="02000000000000000000" pitchFamily="2" charset="0"/>
              </a:rPr>
              <a:t>ALTERNATIVE</a:t>
            </a:r>
            <a:r>
              <a:rPr lang="en-US" sz="1700" dirty="0">
                <a:latin typeface="Roboto Medium" panose="02000000000000000000" pitchFamily="2" charset="0"/>
                <a:ea typeface="Roboto Medium" panose="02000000000000000000" pitchFamily="2" charset="0"/>
              </a:rPr>
              <a:t>: Simpler representation method.</a:t>
            </a:r>
          </a:p>
          <a:p>
            <a:r>
              <a:rPr lang="en-US" sz="1700" dirty="0">
                <a:latin typeface="Roboto Medium" panose="02000000000000000000" pitchFamily="2" charset="0"/>
                <a:ea typeface="Roboto Medium" panose="02000000000000000000" pitchFamily="2" charset="0"/>
              </a:rPr>
              <a:t>Knowledge represented in an ER Model.</a:t>
            </a:r>
          </a:p>
          <a:p>
            <a:r>
              <a:rPr lang="en-US" sz="1700" dirty="0">
                <a:latin typeface="Roboto Medium" panose="02000000000000000000" pitchFamily="2" charset="0"/>
                <a:ea typeface="Roboto Medium" panose="02000000000000000000" pitchFamily="2" charset="0"/>
              </a:rPr>
              <a:t>ER models are simpler and have much more availability.</a:t>
            </a:r>
          </a:p>
          <a:p>
            <a:r>
              <a:rPr lang="en-US" sz="1700" dirty="0">
                <a:latin typeface="Roboto Medium" panose="02000000000000000000" pitchFamily="2" charset="0"/>
                <a:ea typeface="Roboto Medium" panose="02000000000000000000" pitchFamily="2" charset="0"/>
              </a:rPr>
              <a:t>Reification – every variable considered a concept / entity.</a:t>
            </a:r>
          </a:p>
        </p:txBody>
      </p:sp>
    </p:spTree>
    <p:extLst>
      <p:ext uri="{BB962C8B-B14F-4D97-AF65-F5344CB8AC3E}">
        <p14:creationId xmlns:p14="http://schemas.microsoft.com/office/powerpoint/2010/main" val="414910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ER Model</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22</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39" y="1783341"/>
            <a:ext cx="7948296" cy="2790213"/>
          </a:xfrm>
        </p:spPr>
        <p:txBody>
          <a:bodyPr anchor="ctr">
            <a:normAutofit/>
          </a:bodyPr>
          <a:lstStyle/>
          <a:p>
            <a:r>
              <a:rPr lang="en-US" sz="1700" dirty="0">
                <a:latin typeface="Roboto Medium" panose="02000000000000000000" pitchFamily="2" charset="0"/>
                <a:ea typeface="Roboto Medium" panose="02000000000000000000" pitchFamily="2" charset="0"/>
              </a:rPr>
              <a:t>Variables in the dataset are mapped to entities.</a:t>
            </a:r>
          </a:p>
          <a:p>
            <a:r>
              <a:rPr lang="en-US" sz="1700" dirty="0">
                <a:latin typeface="Roboto Medium" panose="02000000000000000000" pitchFamily="2" charset="0"/>
                <a:ea typeface="Roboto Medium" panose="02000000000000000000" pitchFamily="2" charset="0"/>
              </a:rPr>
              <a:t>Written in JSON.</a:t>
            </a:r>
          </a:p>
          <a:p>
            <a:r>
              <a:rPr lang="en-US" sz="1700" u="sng" dirty="0">
                <a:latin typeface="Roboto Medium" panose="02000000000000000000" pitchFamily="2" charset="0"/>
                <a:ea typeface="Roboto Medium" panose="02000000000000000000" pitchFamily="2" charset="0"/>
              </a:rPr>
              <a:t>ENTITIES</a:t>
            </a:r>
            <a:r>
              <a:rPr lang="en-US" sz="1700" dirty="0">
                <a:latin typeface="Roboto Medium" panose="02000000000000000000" pitchFamily="2" charset="0"/>
                <a:ea typeface="Roboto Medium" panose="02000000000000000000" pitchFamily="2" charset="0"/>
              </a:rPr>
              <a:t>: name, type, description</a:t>
            </a:r>
          </a:p>
          <a:p>
            <a:r>
              <a:rPr lang="en-US" sz="1700" u="sng" dirty="0">
                <a:latin typeface="Roboto Medium" panose="02000000000000000000" pitchFamily="2" charset="0"/>
                <a:ea typeface="Roboto Medium" panose="02000000000000000000" pitchFamily="2" charset="0"/>
              </a:rPr>
              <a:t>RELATIONSHIPS</a:t>
            </a:r>
            <a:r>
              <a:rPr lang="en-US" sz="1700" dirty="0">
                <a:latin typeface="Roboto Medium" panose="02000000000000000000" pitchFamily="2" charset="0"/>
                <a:ea typeface="Roboto Medium" panose="02000000000000000000" pitchFamily="2" charset="0"/>
              </a:rPr>
              <a:t>: name, inputs, operations, constraints</a:t>
            </a:r>
          </a:p>
          <a:p>
            <a:pPr lvl="1"/>
            <a:r>
              <a:rPr lang="en-US" sz="1600" dirty="0" err="1">
                <a:latin typeface="Roboto Medium" panose="02000000000000000000" pitchFamily="2" charset="0"/>
                <a:ea typeface="Roboto Medium" panose="02000000000000000000" pitchFamily="2" charset="0"/>
              </a:rPr>
              <a:t>Groupby</a:t>
            </a:r>
            <a:r>
              <a:rPr lang="en-US" sz="1600" dirty="0">
                <a:latin typeface="Roboto Medium" panose="02000000000000000000" pitchFamily="2" charset="0"/>
                <a:ea typeface="Roboto Medium" panose="02000000000000000000" pitchFamily="2" charset="0"/>
              </a:rPr>
              <a:t> and condition for aggregations</a:t>
            </a:r>
          </a:p>
        </p:txBody>
      </p:sp>
    </p:spTree>
    <p:extLst>
      <p:ext uri="{BB962C8B-B14F-4D97-AF65-F5344CB8AC3E}">
        <p14:creationId xmlns:p14="http://schemas.microsoft.com/office/powerpoint/2010/main" val="199589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Operations</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23</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7">
            <a:extLst>
              <a:ext uri="{FF2B5EF4-FFF2-40B4-BE49-F238E27FC236}">
                <a16:creationId xmlns:a16="http://schemas.microsoft.com/office/drawing/2014/main" id="{03964519-8F27-880E-8ED5-E5F3C4236293}"/>
              </a:ext>
            </a:extLst>
          </p:cNvPr>
          <p:cNvGraphicFramePr>
            <a:graphicFrameLocks noGrp="1"/>
          </p:cNvGraphicFramePr>
          <p:nvPr>
            <p:extLst>
              <p:ext uri="{D42A27DB-BD31-4B8C-83A1-F6EECF244321}">
                <p14:modId xmlns:p14="http://schemas.microsoft.com/office/powerpoint/2010/main" val="420483290"/>
              </p:ext>
            </p:extLst>
          </p:nvPr>
        </p:nvGraphicFramePr>
        <p:xfrm>
          <a:off x="1462917" y="1632945"/>
          <a:ext cx="6210696" cy="2738493"/>
        </p:xfrm>
        <a:graphic>
          <a:graphicData uri="http://schemas.openxmlformats.org/drawingml/2006/table">
            <a:tbl>
              <a:tblPr firstRow="1" bandRow="1">
                <a:tableStyleId>{8799B23B-EC83-4686-B30A-512413B5E67A}</a:tableStyleId>
              </a:tblPr>
              <a:tblGrid>
                <a:gridCol w="1693551">
                  <a:extLst>
                    <a:ext uri="{9D8B030D-6E8A-4147-A177-3AD203B41FA5}">
                      <a16:colId xmlns:a16="http://schemas.microsoft.com/office/drawing/2014/main" val="197024466"/>
                    </a:ext>
                  </a:extLst>
                </a:gridCol>
                <a:gridCol w="4517145">
                  <a:extLst>
                    <a:ext uri="{9D8B030D-6E8A-4147-A177-3AD203B41FA5}">
                      <a16:colId xmlns:a16="http://schemas.microsoft.com/office/drawing/2014/main" val="823209075"/>
                    </a:ext>
                  </a:extLst>
                </a:gridCol>
              </a:tblGrid>
              <a:tr h="509479">
                <a:tc>
                  <a:txBody>
                    <a:bodyPr/>
                    <a:lstStyle/>
                    <a:p>
                      <a:pPr algn="ctr"/>
                      <a:r>
                        <a:rPr lang="en-US" sz="1700" b="0" u="sng" dirty="0">
                          <a:latin typeface="Roboto Medium" panose="02000000000000000000" pitchFamily="2" charset="0"/>
                          <a:ea typeface="Roboto Medium" panose="02000000000000000000" pitchFamily="2" charset="0"/>
                        </a:rPr>
                        <a:t>Decomposition</a:t>
                      </a:r>
                    </a:p>
                  </a:txBody>
                  <a:tcPr>
                    <a:solidFill>
                      <a:srgbClr val="BDD7EE"/>
                    </a:solidFill>
                  </a:tcPr>
                </a:tc>
                <a:tc>
                  <a:txBody>
                    <a:bodyPr/>
                    <a:lstStyle/>
                    <a:p>
                      <a:pPr algn="just"/>
                      <a:r>
                        <a:rPr lang="en-US" sz="1700" b="0" u="none" dirty="0">
                          <a:latin typeface="Roboto Medium" panose="02000000000000000000" pitchFamily="2" charset="0"/>
                          <a:ea typeface="Roboto Medium" panose="02000000000000000000" pitchFamily="2" charset="0"/>
                        </a:rPr>
                        <a:t>date -&gt; year/month/day</a:t>
                      </a:r>
                    </a:p>
                    <a:p>
                      <a:pPr algn="just"/>
                      <a:r>
                        <a:rPr lang="en-US" sz="1700" b="0" u="none" dirty="0">
                          <a:latin typeface="Roboto Medium" panose="02000000000000000000" pitchFamily="2" charset="0"/>
                          <a:ea typeface="Roboto Medium" panose="02000000000000000000" pitchFamily="2" charset="0"/>
                        </a:rPr>
                        <a:t>name -&gt; </a:t>
                      </a:r>
                      <a:r>
                        <a:rPr lang="en-US" sz="1700" b="0" u="none" dirty="0" err="1">
                          <a:latin typeface="Roboto Medium" panose="02000000000000000000" pitchFamily="2" charset="0"/>
                          <a:ea typeface="Roboto Medium" panose="02000000000000000000" pitchFamily="2" charset="0"/>
                        </a:rPr>
                        <a:t>firstname</a:t>
                      </a:r>
                      <a:r>
                        <a:rPr lang="en-US" sz="1700" b="0" u="none" dirty="0">
                          <a:latin typeface="Roboto Medium" panose="02000000000000000000" pitchFamily="2" charset="0"/>
                          <a:ea typeface="Roboto Medium" panose="02000000000000000000" pitchFamily="2" charset="0"/>
                        </a:rPr>
                        <a:t>/surname</a:t>
                      </a:r>
                    </a:p>
                  </a:txBody>
                  <a:tcPr>
                    <a:solidFill>
                      <a:schemeClr val="accent5">
                        <a:lumMod val="40000"/>
                        <a:lumOff val="60000"/>
                      </a:schemeClr>
                    </a:solidFill>
                  </a:tcPr>
                </a:tc>
                <a:extLst>
                  <a:ext uri="{0D108BD9-81ED-4DB2-BD59-A6C34878D82A}">
                    <a16:rowId xmlns:a16="http://schemas.microsoft.com/office/drawing/2014/main" val="2697805877"/>
                  </a:ext>
                </a:extLst>
              </a:tr>
              <a:tr h="49119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700" u="sng" dirty="0">
                          <a:latin typeface="Roboto Medium" panose="02000000000000000000" pitchFamily="2" charset="0"/>
                          <a:ea typeface="Roboto Medium" panose="02000000000000000000" pitchFamily="2" charset="0"/>
                        </a:rPr>
                        <a:t>Algebraic</a:t>
                      </a:r>
                      <a:endParaRPr lang="en-US" sz="1700" b="0" u="sng" dirty="0">
                        <a:latin typeface="Roboto Medium" panose="02000000000000000000" pitchFamily="2" charset="0"/>
                        <a:ea typeface="Roboto Medium" panose="02000000000000000000" pitchFamily="2" charset="0"/>
                      </a:endParaRPr>
                    </a:p>
                  </a:txBody>
                  <a:tcPr>
                    <a:solidFill>
                      <a:schemeClr val="accent5">
                        <a:lumMod val="40000"/>
                        <a:lumOff val="60000"/>
                      </a:schemeClr>
                    </a:solidFill>
                  </a:tcPr>
                </a:tc>
                <a:tc>
                  <a:txBody>
                    <a:bodyPr/>
                    <a:lstStyle/>
                    <a:p>
                      <a:pPr algn="just"/>
                      <a:r>
                        <a:rPr lang="en-US" sz="1700" u="none" dirty="0">
                          <a:latin typeface="Roboto Medium" panose="02000000000000000000" pitchFamily="2" charset="0"/>
                          <a:ea typeface="Roboto Medium" panose="02000000000000000000" pitchFamily="2" charset="0"/>
                        </a:rPr>
                        <a:t>abs  log  exp  +  -  x  ÷</a:t>
                      </a:r>
                      <a:endParaRPr lang="en-US" sz="1700" b="0" u="none" dirty="0">
                        <a:latin typeface="Roboto Medium" panose="02000000000000000000" pitchFamily="2" charset="0"/>
                        <a:ea typeface="Roboto Medium" panose="02000000000000000000" pitchFamily="2" charset="0"/>
                      </a:endParaRPr>
                    </a:p>
                  </a:txBody>
                  <a:tcPr>
                    <a:solidFill>
                      <a:schemeClr val="accent5">
                        <a:lumMod val="40000"/>
                        <a:lumOff val="60000"/>
                      </a:schemeClr>
                    </a:solidFill>
                  </a:tcPr>
                </a:tc>
                <a:extLst>
                  <a:ext uri="{0D108BD9-81ED-4DB2-BD59-A6C34878D82A}">
                    <a16:rowId xmlns:a16="http://schemas.microsoft.com/office/drawing/2014/main" val="3182872070"/>
                  </a:ext>
                </a:extLst>
              </a:tr>
              <a:tr h="491191">
                <a:tc>
                  <a:txBody>
                    <a:bodyPr/>
                    <a:lstStyle/>
                    <a:p>
                      <a:pPr algn="ctr"/>
                      <a:r>
                        <a:rPr lang="en-US" sz="1700" u="sng" dirty="0">
                          <a:latin typeface="Roboto Medium" panose="02000000000000000000" pitchFamily="2" charset="0"/>
                          <a:ea typeface="Roboto Medium" panose="02000000000000000000" pitchFamily="2" charset="0"/>
                        </a:rPr>
                        <a:t>Mapping</a:t>
                      </a:r>
                      <a:endParaRPr lang="en-US" sz="1700" b="0" u="sng" dirty="0">
                        <a:latin typeface="Roboto Medium" panose="02000000000000000000" pitchFamily="2" charset="0"/>
                        <a:ea typeface="Roboto Medium" panose="02000000000000000000" pitchFamily="2" charset="0"/>
                      </a:endParaRPr>
                    </a:p>
                  </a:txBody>
                  <a:tcPr>
                    <a:solidFill>
                      <a:schemeClr val="accent5">
                        <a:lumMod val="40000"/>
                        <a:lumOff val="60000"/>
                      </a:schemeClr>
                    </a:solidFill>
                  </a:tcPr>
                </a:tc>
                <a:tc>
                  <a:txBody>
                    <a:bodyPr/>
                    <a:lstStyle/>
                    <a:p>
                      <a:pPr algn="just"/>
                      <a:r>
                        <a:rPr lang="en-US" sz="1700" u="none" dirty="0">
                          <a:latin typeface="Roboto Medium" panose="02000000000000000000" pitchFamily="2" charset="0"/>
                          <a:ea typeface="Roboto Medium" panose="02000000000000000000" pitchFamily="2" charset="0"/>
                        </a:rPr>
                        <a:t>date -&gt; holiday / season</a:t>
                      </a:r>
                    </a:p>
                    <a:p>
                      <a:pPr algn="just"/>
                      <a:r>
                        <a:rPr lang="en-US" sz="1700" u="none" dirty="0">
                          <a:latin typeface="Roboto Medium" panose="02000000000000000000" pitchFamily="2" charset="0"/>
                          <a:ea typeface="Roboto Medium" panose="02000000000000000000" pitchFamily="2" charset="0"/>
                        </a:rPr>
                        <a:t>=  </a:t>
                      </a:r>
                      <a:r>
                        <a:rPr lang="en-US" sz="2000" u="none" dirty="0">
                          <a:latin typeface="Roboto Medium" panose="02000000000000000000" pitchFamily="2" charset="0"/>
                          <a:ea typeface="Roboto Medium" panose="02000000000000000000" pitchFamily="2" charset="0"/>
                        </a:rPr>
                        <a:t>≈  ≠  ≤  ≥</a:t>
                      </a:r>
                      <a:endParaRPr lang="en-US" sz="1700" b="0" u="none" dirty="0">
                        <a:latin typeface="Roboto Medium" panose="02000000000000000000" pitchFamily="2" charset="0"/>
                        <a:ea typeface="Roboto Medium" panose="02000000000000000000" pitchFamily="2" charset="0"/>
                      </a:endParaRPr>
                    </a:p>
                  </a:txBody>
                  <a:tcPr>
                    <a:solidFill>
                      <a:schemeClr val="accent5">
                        <a:lumMod val="40000"/>
                        <a:lumOff val="60000"/>
                      </a:schemeClr>
                    </a:solidFill>
                  </a:tcPr>
                </a:tc>
                <a:extLst>
                  <a:ext uri="{0D108BD9-81ED-4DB2-BD59-A6C34878D82A}">
                    <a16:rowId xmlns:a16="http://schemas.microsoft.com/office/drawing/2014/main" val="3264520333"/>
                  </a:ext>
                </a:extLst>
              </a:tr>
              <a:tr h="491191">
                <a:tc>
                  <a:txBody>
                    <a:bodyPr/>
                    <a:lstStyle/>
                    <a:p>
                      <a:pPr algn="ctr"/>
                      <a:r>
                        <a:rPr lang="en-US" sz="1700" u="sng" dirty="0">
                          <a:latin typeface="Roboto Medium" panose="02000000000000000000" pitchFamily="2" charset="0"/>
                          <a:ea typeface="Roboto Medium" panose="02000000000000000000" pitchFamily="2" charset="0"/>
                        </a:rPr>
                        <a:t>Aggregation</a:t>
                      </a:r>
                      <a:endParaRPr lang="en-US" sz="1700" b="0" u="sng" dirty="0">
                        <a:latin typeface="Roboto Medium" panose="02000000000000000000" pitchFamily="2" charset="0"/>
                        <a:ea typeface="Roboto Medium" panose="02000000000000000000" pitchFamily="2" charset="0"/>
                      </a:endParaRPr>
                    </a:p>
                  </a:txBody>
                  <a:tcPr>
                    <a:solidFill>
                      <a:srgbClr val="FFC000">
                        <a:alpha val="20000"/>
                      </a:srgbClr>
                    </a:solidFill>
                  </a:tcPr>
                </a:tc>
                <a:tc>
                  <a:txBody>
                    <a:bodyPr/>
                    <a:lstStyle/>
                    <a:p>
                      <a:pPr algn="just"/>
                      <a:r>
                        <a:rPr lang="en-US" sz="1700" u="none" dirty="0">
                          <a:latin typeface="Roboto Medium" panose="02000000000000000000" pitchFamily="2" charset="0"/>
                          <a:ea typeface="Roboto Medium" panose="02000000000000000000" pitchFamily="2" charset="0"/>
                        </a:rPr>
                        <a:t>sum  average  count  max  min  </a:t>
                      </a:r>
                      <a:r>
                        <a:rPr lang="en-US" sz="1700" u="none" dirty="0" err="1">
                          <a:latin typeface="Roboto Medium" panose="02000000000000000000" pitchFamily="2" charset="0"/>
                          <a:ea typeface="Roboto Medium" panose="02000000000000000000" pitchFamily="2" charset="0"/>
                        </a:rPr>
                        <a:t>stddev</a:t>
                      </a:r>
                      <a:endParaRPr lang="en-US" sz="1700" b="0" u="none" dirty="0">
                        <a:latin typeface="Roboto Medium" panose="02000000000000000000" pitchFamily="2" charset="0"/>
                        <a:ea typeface="Roboto Medium" panose="02000000000000000000" pitchFamily="2" charset="0"/>
                      </a:endParaRPr>
                    </a:p>
                  </a:txBody>
                  <a:tcPr>
                    <a:solidFill>
                      <a:srgbClr val="FFC000">
                        <a:alpha val="20000"/>
                      </a:srgbClr>
                    </a:solidFill>
                  </a:tcPr>
                </a:tc>
                <a:extLst>
                  <a:ext uri="{0D108BD9-81ED-4DB2-BD59-A6C34878D82A}">
                    <a16:rowId xmlns:a16="http://schemas.microsoft.com/office/drawing/2014/main" val="2757413898"/>
                  </a:ext>
                </a:extLst>
              </a:tr>
              <a:tr h="491191">
                <a:tc>
                  <a:txBody>
                    <a:bodyPr/>
                    <a:lstStyle/>
                    <a:p>
                      <a:pPr algn="ctr"/>
                      <a:r>
                        <a:rPr lang="en-US" sz="1700" u="sng" dirty="0">
                          <a:latin typeface="Roboto Medium" panose="02000000000000000000" pitchFamily="2" charset="0"/>
                          <a:ea typeface="Roboto Medium" panose="02000000000000000000" pitchFamily="2" charset="0"/>
                        </a:rPr>
                        <a:t>Composition</a:t>
                      </a:r>
                      <a:endParaRPr lang="en-US" sz="1700" b="0" u="sng" dirty="0">
                        <a:latin typeface="Roboto Medium" panose="02000000000000000000" pitchFamily="2" charset="0"/>
                        <a:ea typeface="Roboto Medium" panose="02000000000000000000" pitchFamily="2" charset="0"/>
                      </a:endParaRPr>
                    </a:p>
                  </a:txBody>
                  <a:tcPr/>
                </a:tc>
                <a:tc>
                  <a:txBody>
                    <a:bodyPr/>
                    <a:lstStyle/>
                    <a:p>
                      <a:pPr algn="just"/>
                      <a:r>
                        <a:rPr lang="en-US" sz="1700" b="0" u="none" dirty="0">
                          <a:latin typeface="Roboto Medium" panose="02000000000000000000" pitchFamily="2" charset="0"/>
                          <a:ea typeface="Roboto Medium" panose="02000000000000000000" pitchFamily="2" charset="0"/>
                        </a:rPr>
                        <a:t>Any combination of operations</a:t>
                      </a:r>
                    </a:p>
                  </a:txBody>
                  <a:tcPr/>
                </a:tc>
                <a:extLst>
                  <a:ext uri="{0D108BD9-81ED-4DB2-BD59-A6C34878D82A}">
                    <a16:rowId xmlns:a16="http://schemas.microsoft.com/office/drawing/2014/main" val="3342191311"/>
                  </a:ext>
                </a:extLst>
              </a:tr>
            </a:tbl>
          </a:graphicData>
        </a:graphic>
      </p:graphicFrame>
    </p:spTree>
    <p:extLst>
      <p:ext uri="{BB962C8B-B14F-4D97-AF65-F5344CB8AC3E}">
        <p14:creationId xmlns:p14="http://schemas.microsoft.com/office/powerpoint/2010/main" val="179025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000" b="1" dirty="0">
                <a:solidFill>
                  <a:srgbClr val="FFFFFF"/>
                </a:solidFill>
                <a:latin typeface="Roboto Black" panose="02000000000000000000" pitchFamily="2" charset="0"/>
                <a:ea typeface="Roboto Black" panose="02000000000000000000" pitchFamily="2" charset="0"/>
              </a:rPr>
              <a:t>Record-based Procedure</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24</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39" y="1783341"/>
            <a:ext cx="7948296" cy="2790213"/>
          </a:xfrm>
        </p:spPr>
        <p:txBody>
          <a:bodyPr anchor="ctr">
            <a:normAutofit/>
          </a:bodyPr>
          <a:lstStyle/>
          <a:p>
            <a:pPr marL="0" indent="0">
              <a:buNone/>
            </a:pPr>
            <a:r>
              <a:rPr lang="en-US" sz="1700" dirty="0">
                <a:latin typeface="Roboto Medium" panose="02000000000000000000" pitchFamily="2" charset="0"/>
                <a:ea typeface="Roboto Medium" panose="02000000000000000000" pitchFamily="2" charset="0"/>
              </a:rPr>
              <a:t>In a </a:t>
            </a:r>
            <a:r>
              <a:rPr lang="en-US" sz="1700" dirty="0">
                <a:solidFill>
                  <a:srgbClr val="0070C0"/>
                </a:solidFill>
                <a:latin typeface="Roboto Medium" panose="02000000000000000000" pitchFamily="2" charset="0"/>
                <a:ea typeface="Roboto Medium" panose="02000000000000000000" pitchFamily="2" charset="0"/>
              </a:rPr>
              <a:t>record-based</a:t>
            </a:r>
            <a:r>
              <a:rPr lang="en-US" sz="1700" dirty="0">
                <a:latin typeface="Roboto Medium" panose="02000000000000000000" pitchFamily="2" charset="0"/>
                <a:ea typeface="Roboto Medium" panose="02000000000000000000" pitchFamily="2" charset="0"/>
              </a:rPr>
              <a:t> relationship, for the new variable of any record:</a:t>
            </a:r>
          </a:p>
          <a:p>
            <a:r>
              <a:rPr lang="en-US" sz="1700" dirty="0">
                <a:latin typeface="Roboto Medium" panose="02000000000000000000" pitchFamily="2" charset="0"/>
                <a:ea typeface="Roboto Medium" panose="02000000000000000000" pitchFamily="2" charset="0"/>
              </a:rPr>
              <a:t>If </a:t>
            </a:r>
            <a:r>
              <a:rPr lang="en-US" sz="1700" b="1" dirty="0">
                <a:latin typeface="Roboto Medium" panose="02000000000000000000" pitchFamily="2" charset="0"/>
                <a:ea typeface="Roboto Medium" panose="02000000000000000000" pitchFamily="2" charset="0"/>
              </a:rPr>
              <a:t>any</a:t>
            </a:r>
            <a:r>
              <a:rPr lang="en-US" sz="1700" dirty="0">
                <a:latin typeface="Roboto Medium" panose="02000000000000000000" pitchFamily="2" charset="0"/>
                <a:ea typeface="Roboto Medium" panose="02000000000000000000" pitchFamily="2" charset="0"/>
              </a:rPr>
              <a:t> of the inputs does not pass constraint: NULL</a:t>
            </a:r>
          </a:p>
          <a:p>
            <a:pPr marL="0" indent="0">
              <a:buNone/>
            </a:pPr>
            <a:r>
              <a:rPr lang="en-US" sz="1700" dirty="0">
                <a:latin typeface="Roboto Medium" panose="02000000000000000000" pitchFamily="2" charset="0"/>
                <a:ea typeface="Roboto Medium" panose="02000000000000000000" pitchFamily="2" charset="0"/>
              </a:rPr>
              <a:t>Otherwise:</a:t>
            </a:r>
          </a:p>
          <a:p>
            <a:r>
              <a:rPr lang="en-US" sz="1700" dirty="0">
                <a:latin typeface="Roboto Medium" panose="02000000000000000000" pitchFamily="2" charset="0"/>
                <a:ea typeface="Roboto Medium" panose="02000000000000000000" pitchFamily="2" charset="0"/>
              </a:rPr>
              <a:t>The operation defined in the relationship is </a:t>
            </a:r>
            <a:r>
              <a:rPr lang="en-US" sz="1700" b="1" dirty="0">
                <a:latin typeface="Roboto Medium" panose="02000000000000000000" pitchFamily="2" charset="0"/>
                <a:ea typeface="Roboto Medium" panose="02000000000000000000" pitchFamily="2" charset="0"/>
              </a:rPr>
              <a:t>calculated</a:t>
            </a:r>
            <a:r>
              <a:rPr lang="en-US" sz="1700" dirty="0">
                <a:latin typeface="Roboto Medium" panose="02000000000000000000" pitchFamily="2" charset="0"/>
                <a:ea typeface="Roboto Medium" panose="02000000000000000000" pitchFamily="2" charset="0"/>
              </a:rPr>
              <a:t> using the input variables, and the result is </a:t>
            </a:r>
            <a:r>
              <a:rPr lang="en-US" sz="1700" b="1" dirty="0">
                <a:latin typeface="Roboto Medium" panose="02000000000000000000" pitchFamily="2" charset="0"/>
                <a:ea typeface="Roboto Medium" panose="02000000000000000000" pitchFamily="2" charset="0"/>
              </a:rPr>
              <a:t>inserted</a:t>
            </a:r>
            <a:r>
              <a:rPr lang="en-US" sz="1700" dirty="0">
                <a:latin typeface="Roboto Medium" panose="02000000000000000000" pitchFamily="2" charset="0"/>
                <a:ea typeface="Roboto Medium" panose="02000000000000000000" pitchFamily="2" charset="0"/>
              </a:rPr>
              <a:t> into that record.</a:t>
            </a:r>
          </a:p>
          <a:p>
            <a:r>
              <a:rPr lang="en-US" sz="1700" dirty="0">
                <a:latin typeface="Roboto Medium" panose="02000000000000000000" pitchFamily="2" charset="0"/>
                <a:ea typeface="Roboto Medium" panose="02000000000000000000" pitchFamily="2" charset="0"/>
              </a:rPr>
              <a:t>In the case of a composition operation, they are calculated from </a:t>
            </a:r>
            <a:r>
              <a:rPr lang="en-US" sz="1700" b="1" dirty="0">
                <a:latin typeface="Roboto Medium" panose="02000000000000000000" pitchFamily="2" charset="0"/>
                <a:ea typeface="Roboto Medium" panose="02000000000000000000" pitchFamily="2" charset="0"/>
              </a:rPr>
              <a:t>last to first </a:t>
            </a:r>
            <a:r>
              <a:rPr lang="en-US" sz="1700" dirty="0">
                <a:latin typeface="Roboto Medium" panose="02000000000000000000" pitchFamily="2" charset="0"/>
                <a:ea typeface="Roboto Medium" panose="02000000000000000000" pitchFamily="2" charset="0"/>
              </a:rPr>
              <a:t>(similarly to a mathematical composition).</a:t>
            </a:r>
          </a:p>
        </p:txBody>
      </p:sp>
    </p:spTree>
    <p:extLst>
      <p:ext uri="{BB962C8B-B14F-4D97-AF65-F5344CB8AC3E}">
        <p14:creationId xmlns:p14="http://schemas.microsoft.com/office/powerpoint/2010/main" val="3123216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351657" y="263110"/>
            <a:ext cx="4854212" cy="1069848"/>
          </a:xfrm>
        </p:spPr>
        <p:txBody>
          <a:bodyPr>
            <a:normAutofit/>
          </a:bodyPr>
          <a:lstStyle/>
          <a:p>
            <a:r>
              <a:rPr lang="en-US" sz="2600" b="1" dirty="0">
                <a:solidFill>
                  <a:srgbClr val="FFFFFF"/>
                </a:solidFill>
                <a:latin typeface="Roboto Black" panose="02000000000000000000" pitchFamily="2" charset="0"/>
                <a:ea typeface="Roboto Black" panose="02000000000000000000" pitchFamily="2" charset="0"/>
              </a:rPr>
              <a:t>Aggregation-based Procedure</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25</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39" y="1634965"/>
            <a:ext cx="7948296" cy="2938590"/>
          </a:xfrm>
        </p:spPr>
        <p:txBody>
          <a:bodyPr anchor="ctr">
            <a:normAutofit/>
          </a:bodyPr>
          <a:lstStyle/>
          <a:p>
            <a:pPr marL="0" indent="0">
              <a:buNone/>
            </a:pPr>
            <a:r>
              <a:rPr lang="en-US" sz="1700" dirty="0">
                <a:latin typeface="Roboto Medium" panose="02000000000000000000" pitchFamily="2" charset="0"/>
                <a:ea typeface="Roboto Medium" panose="02000000000000000000" pitchFamily="2" charset="0"/>
              </a:rPr>
              <a:t>In an </a:t>
            </a:r>
            <a:r>
              <a:rPr lang="en-US" sz="1700" dirty="0">
                <a:solidFill>
                  <a:schemeClr val="accent4">
                    <a:lumMod val="75000"/>
                  </a:schemeClr>
                </a:solidFill>
                <a:latin typeface="Roboto Medium" panose="02000000000000000000" pitchFamily="2" charset="0"/>
                <a:ea typeface="Roboto Medium" panose="02000000000000000000" pitchFamily="2" charset="0"/>
              </a:rPr>
              <a:t>aggregation-based</a:t>
            </a:r>
            <a:r>
              <a:rPr lang="en-US" sz="1700" dirty="0">
                <a:latin typeface="Roboto Medium" panose="02000000000000000000" pitchFamily="2" charset="0"/>
                <a:ea typeface="Roboto Medium" panose="02000000000000000000" pitchFamily="2" charset="0"/>
              </a:rPr>
              <a:t> relationship, for the new variable of any record:</a:t>
            </a:r>
          </a:p>
          <a:p>
            <a:r>
              <a:rPr lang="en-US" sz="1700" dirty="0">
                <a:latin typeface="Roboto Medium" panose="02000000000000000000" pitchFamily="2" charset="0"/>
                <a:ea typeface="Roboto Medium" panose="02000000000000000000" pitchFamily="2" charset="0"/>
              </a:rPr>
              <a:t>If </a:t>
            </a:r>
            <a:r>
              <a:rPr lang="en-US" sz="1700" b="1" dirty="0">
                <a:latin typeface="Roboto Medium" panose="02000000000000000000" pitchFamily="2" charset="0"/>
                <a:ea typeface="Roboto Medium" panose="02000000000000000000" pitchFamily="2" charset="0"/>
              </a:rPr>
              <a:t>any</a:t>
            </a:r>
            <a:r>
              <a:rPr lang="en-US" sz="1700" dirty="0">
                <a:latin typeface="Roboto Medium" panose="02000000000000000000" pitchFamily="2" charset="0"/>
                <a:ea typeface="Roboto Medium" panose="02000000000000000000" pitchFamily="2" charset="0"/>
              </a:rPr>
              <a:t> of the inputs does not pass constraint: NULL</a:t>
            </a:r>
          </a:p>
          <a:p>
            <a:pPr marL="0" indent="0">
              <a:buNone/>
            </a:pPr>
            <a:r>
              <a:rPr lang="en-US" sz="1700" dirty="0">
                <a:latin typeface="Roboto Medium" panose="02000000000000000000" pitchFamily="2" charset="0"/>
                <a:ea typeface="Roboto Medium" panose="02000000000000000000" pitchFamily="2" charset="0"/>
              </a:rPr>
              <a:t>Otherwise:</a:t>
            </a:r>
          </a:p>
          <a:p>
            <a:r>
              <a:rPr lang="en-US" sz="1700" dirty="0">
                <a:latin typeface="Roboto Medium" panose="02000000000000000000" pitchFamily="2" charset="0"/>
                <a:ea typeface="Roboto Medium" panose="02000000000000000000" pitchFamily="2" charset="0"/>
              </a:rPr>
              <a:t>The aggregation rows that pass the condition are </a:t>
            </a:r>
            <a:r>
              <a:rPr lang="en-US" sz="1700" b="1" dirty="0">
                <a:latin typeface="Roboto Medium" panose="02000000000000000000" pitchFamily="2" charset="0"/>
                <a:ea typeface="Roboto Medium" panose="02000000000000000000" pitchFamily="2" charset="0"/>
              </a:rPr>
              <a:t>collected</a:t>
            </a:r>
            <a:r>
              <a:rPr lang="en-US" sz="1700" dirty="0">
                <a:latin typeface="Roboto Medium" panose="02000000000000000000" pitchFamily="2" charset="0"/>
                <a:ea typeface="Roboto Medium" panose="02000000000000000000" pitchFamily="2" charset="0"/>
              </a:rPr>
              <a:t> and stored temporarily, being aggregated according to the operation and </a:t>
            </a:r>
            <a:r>
              <a:rPr lang="en-US" sz="1700" dirty="0" err="1">
                <a:latin typeface="Roboto Medium" panose="02000000000000000000" pitchFamily="2" charset="0"/>
                <a:ea typeface="Roboto Medium" panose="02000000000000000000" pitchFamily="2" charset="0"/>
              </a:rPr>
              <a:t>groupby</a:t>
            </a:r>
            <a:r>
              <a:rPr lang="en-US" sz="1700" dirty="0">
                <a:latin typeface="Roboto Medium" panose="02000000000000000000" pitchFamily="2" charset="0"/>
                <a:ea typeface="Roboto Medium" panose="02000000000000000000" pitchFamily="2" charset="0"/>
              </a:rPr>
              <a:t> variable.</a:t>
            </a:r>
          </a:p>
          <a:p>
            <a:r>
              <a:rPr lang="en-US" sz="1700" dirty="0">
                <a:latin typeface="Roboto Medium" panose="02000000000000000000" pitchFamily="2" charset="0"/>
                <a:ea typeface="Roboto Medium" panose="02000000000000000000" pitchFamily="2" charset="0"/>
              </a:rPr>
              <a:t>The calculated value is </a:t>
            </a:r>
            <a:r>
              <a:rPr lang="en-US" sz="1700" b="1" dirty="0">
                <a:latin typeface="Roboto Medium" panose="02000000000000000000" pitchFamily="2" charset="0"/>
                <a:ea typeface="Roboto Medium" panose="02000000000000000000" pitchFamily="2" charset="0"/>
              </a:rPr>
              <a:t>inserted</a:t>
            </a:r>
            <a:r>
              <a:rPr lang="en-US" sz="1700" dirty="0">
                <a:latin typeface="Roboto Medium" panose="02000000000000000000" pitchFamily="2" charset="0"/>
                <a:ea typeface="Roboto Medium" panose="02000000000000000000" pitchFamily="2" charset="0"/>
              </a:rPr>
              <a:t> into that record.</a:t>
            </a:r>
          </a:p>
          <a:p>
            <a:r>
              <a:rPr lang="en-US" sz="1700" dirty="0">
                <a:latin typeface="Roboto Medium" panose="02000000000000000000" pitchFamily="2" charset="0"/>
                <a:ea typeface="Roboto Medium" panose="02000000000000000000" pitchFamily="2" charset="0"/>
              </a:rPr>
              <a:t>In the case of a composition operation, they are calculated from </a:t>
            </a:r>
            <a:r>
              <a:rPr lang="en-US" sz="1700" b="1" dirty="0">
                <a:latin typeface="Roboto Medium" panose="02000000000000000000" pitchFamily="2" charset="0"/>
                <a:ea typeface="Roboto Medium" panose="02000000000000000000" pitchFamily="2" charset="0"/>
              </a:rPr>
              <a:t>last to first</a:t>
            </a:r>
            <a:r>
              <a:rPr lang="en-US" sz="1700" dirty="0">
                <a:latin typeface="Roboto Medium" panose="02000000000000000000" pitchFamily="2" charset="0"/>
                <a:ea typeface="Roboto Medium" panose="02000000000000000000" pitchFamily="2" charset="0"/>
              </a:rPr>
              <a:t>.</a:t>
            </a:r>
          </a:p>
        </p:txBody>
      </p:sp>
    </p:spTree>
    <p:extLst>
      <p:ext uri="{BB962C8B-B14F-4D97-AF65-F5344CB8AC3E}">
        <p14:creationId xmlns:p14="http://schemas.microsoft.com/office/powerpoint/2010/main" val="695174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a:solidFill>
                  <a:srgbClr val="FFFFFF"/>
                </a:solidFill>
                <a:latin typeface="Roboto Black" panose="02000000000000000000" pitchFamily="2" charset="0"/>
                <a:ea typeface="Roboto Black" panose="02000000000000000000" pitchFamily="2" charset="0"/>
              </a:rPr>
              <a:t>DANKFE-I</a:t>
            </a:r>
            <a:endParaRPr lang="en-US" sz="3200"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26</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912EAD-0BA6-D8D7-BCA7-DA4F769483E5}"/>
              </a:ext>
            </a:extLst>
          </p:cNvPr>
          <p:cNvSpPr>
            <a:spLocks noGrp="1" noRot="1" noMove="1" noResize="1" noEditPoints="1" noAdjustHandles="1" noChangeArrowheads="1" noChangeShapeType="1"/>
          </p:cNvSpPr>
          <p:nvPr/>
        </p:nvSpPr>
        <p:spPr>
          <a:xfrm>
            <a:off x="344189" y="1265625"/>
            <a:ext cx="8448155" cy="27698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8D15142A-A307-EA6D-1A32-9B0325319E8D}"/>
              </a:ext>
            </a:extLst>
          </p:cNvPr>
          <p:cNvPicPr>
            <a:picLocks noGrp="1" noChangeAspect="1"/>
          </p:cNvPicPr>
          <p:nvPr>
            <p:ph idx="1"/>
          </p:nvPr>
        </p:nvPicPr>
        <p:blipFill>
          <a:blip r:embed="rId3"/>
          <a:stretch>
            <a:fillRect/>
          </a:stretch>
        </p:blipFill>
        <p:spPr>
          <a:xfrm>
            <a:off x="807814" y="1298274"/>
            <a:ext cx="3773499" cy="3477984"/>
          </a:xfrm>
        </p:spPr>
      </p:pic>
      <p:sp>
        <p:nvSpPr>
          <p:cNvPr id="11" name="TextBox 10">
            <a:extLst>
              <a:ext uri="{FF2B5EF4-FFF2-40B4-BE49-F238E27FC236}">
                <a16:creationId xmlns:a16="http://schemas.microsoft.com/office/drawing/2014/main" id="{B34E31AD-98DE-D53E-B28B-FA553EBBF6E3}"/>
              </a:ext>
            </a:extLst>
          </p:cNvPr>
          <p:cNvSpPr txBox="1"/>
          <p:nvPr/>
        </p:nvSpPr>
        <p:spPr>
          <a:xfrm>
            <a:off x="5205868" y="2206269"/>
            <a:ext cx="3695348" cy="1661993"/>
          </a:xfrm>
          <a:prstGeom prst="rect">
            <a:avLst/>
          </a:prstGeom>
          <a:noFill/>
        </p:spPr>
        <p:txBody>
          <a:bodyPr wrap="square" rtlCol="0">
            <a:spAutoFit/>
          </a:bodyPr>
          <a:lstStyle/>
          <a:p>
            <a:r>
              <a:rPr lang="en-US" sz="1700" dirty="0">
                <a:solidFill>
                  <a:schemeClr val="accent6">
                    <a:lumMod val="75000"/>
                  </a:schemeClr>
                </a:solidFill>
                <a:latin typeface="Roboto Medium" panose="02000000000000000000" pitchFamily="2" charset="0"/>
                <a:ea typeface="Roboto Medium" panose="02000000000000000000" pitchFamily="2" charset="0"/>
              </a:rPr>
              <a:t>+  Record-based operations</a:t>
            </a:r>
          </a:p>
          <a:p>
            <a:endParaRPr lang="en-US" sz="1700" dirty="0">
              <a:solidFill>
                <a:schemeClr val="accent6">
                  <a:lumMod val="75000"/>
                </a:schemeClr>
              </a:solidFill>
              <a:latin typeface="Roboto Medium" panose="02000000000000000000" pitchFamily="2" charset="0"/>
              <a:ea typeface="Roboto Medium" panose="02000000000000000000" pitchFamily="2" charset="0"/>
            </a:endParaRPr>
          </a:p>
          <a:p>
            <a:endParaRPr lang="en-US" sz="1700" dirty="0">
              <a:solidFill>
                <a:schemeClr val="accent6">
                  <a:lumMod val="75000"/>
                </a:schemeClr>
              </a:solidFill>
              <a:latin typeface="Roboto Medium" panose="02000000000000000000" pitchFamily="2" charset="0"/>
              <a:ea typeface="Roboto Medium" panose="02000000000000000000" pitchFamily="2" charset="0"/>
            </a:endParaRPr>
          </a:p>
          <a:p>
            <a:r>
              <a:rPr lang="en-US" sz="1700" dirty="0">
                <a:solidFill>
                  <a:srgbClr val="C00000"/>
                </a:solidFill>
                <a:latin typeface="Roboto Medium" panose="02000000000000000000" pitchFamily="2" charset="0"/>
                <a:ea typeface="Roboto Medium" panose="02000000000000000000" pitchFamily="2" charset="0"/>
              </a:rPr>
              <a:t>-  No aggregation-based operations</a:t>
            </a:r>
          </a:p>
          <a:p>
            <a:r>
              <a:rPr lang="en-US" sz="1700" dirty="0">
                <a:solidFill>
                  <a:srgbClr val="C00000"/>
                </a:solidFill>
                <a:latin typeface="Roboto Medium" panose="02000000000000000000" pitchFamily="2" charset="0"/>
                <a:ea typeface="Roboto Medium" panose="02000000000000000000" pitchFamily="2" charset="0"/>
              </a:rPr>
              <a:t>-  No data preparation</a:t>
            </a:r>
          </a:p>
          <a:p>
            <a:endParaRPr lang="en-US" sz="1700" dirty="0">
              <a:solidFill>
                <a:schemeClr val="accent6">
                  <a:lumMod val="75000"/>
                </a:schemeClr>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78742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DANKFE-II</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27</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912EAD-0BA6-D8D7-BCA7-DA4F769483E5}"/>
              </a:ext>
            </a:extLst>
          </p:cNvPr>
          <p:cNvSpPr>
            <a:spLocks noGrp="1" noRot="1" noMove="1" noResize="1" noEditPoints="1" noAdjustHandles="1" noChangeArrowheads="1" noChangeShapeType="1"/>
          </p:cNvSpPr>
          <p:nvPr/>
        </p:nvSpPr>
        <p:spPr>
          <a:xfrm>
            <a:off x="344189" y="1265625"/>
            <a:ext cx="8448155" cy="27698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8D15142A-A307-EA6D-1A32-9B0325319E8D}"/>
              </a:ext>
            </a:extLst>
          </p:cNvPr>
          <p:cNvPicPr>
            <a:picLocks noGrp="1" noChangeAspect="1"/>
          </p:cNvPicPr>
          <p:nvPr>
            <p:ph idx="1"/>
          </p:nvPr>
        </p:nvPicPr>
        <p:blipFill>
          <a:blip r:embed="rId3"/>
          <a:srcRect/>
          <a:stretch/>
        </p:blipFill>
        <p:spPr>
          <a:xfrm>
            <a:off x="594872" y="1332958"/>
            <a:ext cx="4067771" cy="3404875"/>
          </a:xfrm>
        </p:spPr>
      </p:pic>
      <p:sp>
        <p:nvSpPr>
          <p:cNvPr id="13" name="Rectangle 12">
            <a:extLst>
              <a:ext uri="{FF2B5EF4-FFF2-40B4-BE49-F238E27FC236}">
                <a16:creationId xmlns:a16="http://schemas.microsoft.com/office/drawing/2014/main" id="{C23AFEA6-0EB8-7DB7-AE45-61C3733F6EBC}"/>
              </a:ext>
            </a:extLst>
          </p:cNvPr>
          <p:cNvSpPr/>
          <p:nvPr/>
        </p:nvSpPr>
        <p:spPr>
          <a:xfrm>
            <a:off x="1409991" y="2491915"/>
            <a:ext cx="3252652" cy="544451"/>
          </a:xfrm>
          <a:prstGeom prst="rect">
            <a:avLst/>
          </a:prstGeom>
          <a:solidFill>
            <a:srgbClr val="ECFFCD">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34E31AD-98DE-D53E-B28B-FA553EBBF6E3}"/>
              </a:ext>
            </a:extLst>
          </p:cNvPr>
          <p:cNvSpPr txBox="1"/>
          <p:nvPr/>
        </p:nvSpPr>
        <p:spPr>
          <a:xfrm>
            <a:off x="5205868" y="2204398"/>
            <a:ext cx="3695348" cy="1661993"/>
          </a:xfrm>
          <a:prstGeom prst="rect">
            <a:avLst/>
          </a:prstGeom>
          <a:noFill/>
        </p:spPr>
        <p:txBody>
          <a:bodyPr wrap="square" rtlCol="0">
            <a:spAutoFit/>
          </a:bodyPr>
          <a:lstStyle/>
          <a:p>
            <a:r>
              <a:rPr lang="en-US" sz="1700" dirty="0">
                <a:solidFill>
                  <a:schemeClr val="accent6">
                    <a:lumMod val="75000"/>
                  </a:schemeClr>
                </a:solidFill>
                <a:latin typeface="Roboto Medium" panose="02000000000000000000" pitchFamily="2" charset="0"/>
                <a:ea typeface="Roboto Medium" panose="02000000000000000000" pitchFamily="2" charset="0"/>
              </a:rPr>
              <a:t>+  Record-based operations</a:t>
            </a:r>
          </a:p>
          <a:p>
            <a:r>
              <a:rPr lang="en-US" sz="1700" dirty="0">
                <a:solidFill>
                  <a:schemeClr val="accent6">
                    <a:lumMod val="75000"/>
                  </a:schemeClr>
                </a:solidFill>
                <a:latin typeface="Roboto Medium" panose="02000000000000000000" pitchFamily="2" charset="0"/>
                <a:ea typeface="Roboto Medium" panose="02000000000000000000" pitchFamily="2" charset="0"/>
              </a:rPr>
              <a:t>+  Aggregation-based operations</a:t>
            </a:r>
          </a:p>
          <a:p>
            <a:endParaRPr lang="en-US" sz="1700" dirty="0">
              <a:solidFill>
                <a:srgbClr val="C00000"/>
              </a:solidFill>
              <a:latin typeface="Roboto Medium" panose="02000000000000000000" pitchFamily="2" charset="0"/>
              <a:ea typeface="Roboto Medium" panose="02000000000000000000" pitchFamily="2" charset="0"/>
            </a:endParaRPr>
          </a:p>
          <a:p>
            <a:endParaRPr lang="en-US" sz="1700" dirty="0">
              <a:solidFill>
                <a:srgbClr val="C00000"/>
              </a:solidFill>
              <a:latin typeface="Roboto Medium" panose="02000000000000000000" pitchFamily="2" charset="0"/>
              <a:ea typeface="Roboto Medium" panose="02000000000000000000" pitchFamily="2" charset="0"/>
            </a:endParaRPr>
          </a:p>
          <a:p>
            <a:r>
              <a:rPr lang="en-US" sz="1700" dirty="0">
                <a:solidFill>
                  <a:srgbClr val="C00000"/>
                </a:solidFill>
                <a:latin typeface="Roboto Medium" panose="02000000000000000000" pitchFamily="2" charset="0"/>
                <a:ea typeface="Roboto Medium" panose="02000000000000000000" pitchFamily="2" charset="0"/>
              </a:rPr>
              <a:t>-  No data preparation</a:t>
            </a:r>
          </a:p>
          <a:p>
            <a:endParaRPr lang="en-US" sz="1700" dirty="0">
              <a:solidFill>
                <a:schemeClr val="accent6">
                  <a:lumMod val="75000"/>
                </a:schemeClr>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317069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DANKFE-III</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28</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912EAD-0BA6-D8D7-BCA7-DA4F769483E5}"/>
              </a:ext>
            </a:extLst>
          </p:cNvPr>
          <p:cNvSpPr>
            <a:spLocks noGrp="1" noRot="1" noMove="1" noResize="1" noEditPoints="1" noAdjustHandles="1" noChangeArrowheads="1" noChangeShapeType="1"/>
          </p:cNvSpPr>
          <p:nvPr/>
        </p:nvSpPr>
        <p:spPr>
          <a:xfrm>
            <a:off x="344189" y="1265625"/>
            <a:ext cx="8448155" cy="27698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34E31AD-98DE-D53E-B28B-FA553EBBF6E3}"/>
              </a:ext>
            </a:extLst>
          </p:cNvPr>
          <p:cNvSpPr txBox="1"/>
          <p:nvPr/>
        </p:nvSpPr>
        <p:spPr>
          <a:xfrm>
            <a:off x="5205868" y="2173282"/>
            <a:ext cx="3695348" cy="877163"/>
          </a:xfrm>
          <a:prstGeom prst="rect">
            <a:avLst/>
          </a:prstGeom>
          <a:noFill/>
        </p:spPr>
        <p:txBody>
          <a:bodyPr wrap="square" rtlCol="0">
            <a:spAutoFit/>
          </a:bodyPr>
          <a:lstStyle/>
          <a:p>
            <a:r>
              <a:rPr lang="en-US" sz="1700" dirty="0">
                <a:solidFill>
                  <a:schemeClr val="accent6">
                    <a:lumMod val="75000"/>
                  </a:schemeClr>
                </a:solidFill>
                <a:latin typeface="Roboto Medium" panose="02000000000000000000" pitchFamily="2" charset="0"/>
                <a:ea typeface="Roboto Medium" panose="02000000000000000000" pitchFamily="2" charset="0"/>
              </a:rPr>
              <a:t>+  Record-based operations</a:t>
            </a:r>
          </a:p>
          <a:p>
            <a:r>
              <a:rPr lang="en-US" sz="1700" dirty="0">
                <a:solidFill>
                  <a:schemeClr val="accent6">
                    <a:lumMod val="75000"/>
                  </a:schemeClr>
                </a:solidFill>
                <a:latin typeface="Roboto Medium" panose="02000000000000000000" pitchFamily="2" charset="0"/>
                <a:ea typeface="Roboto Medium" panose="02000000000000000000" pitchFamily="2" charset="0"/>
              </a:rPr>
              <a:t>+  Aggregation-based operations</a:t>
            </a:r>
          </a:p>
          <a:p>
            <a:r>
              <a:rPr lang="en-US" sz="1700" dirty="0">
                <a:solidFill>
                  <a:schemeClr val="accent6">
                    <a:lumMod val="75000"/>
                  </a:schemeClr>
                </a:solidFill>
                <a:latin typeface="Roboto Medium" panose="02000000000000000000" pitchFamily="2" charset="0"/>
                <a:ea typeface="Roboto Medium" panose="02000000000000000000" pitchFamily="2" charset="0"/>
              </a:rPr>
              <a:t>+  Data Preparation</a:t>
            </a:r>
          </a:p>
        </p:txBody>
      </p:sp>
      <p:pic>
        <p:nvPicPr>
          <p:cNvPr id="12" name="Content Placeholder 11">
            <a:extLst>
              <a:ext uri="{FF2B5EF4-FFF2-40B4-BE49-F238E27FC236}">
                <a16:creationId xmlns:a16="http://schemas.microsoft.com/office/drawing/2014/main" id="{312BA274-DFB5-3A8A-898F-0209F7A4ED79}"/>
              </a:ext>
            </a:extLst>
          </p:cNvPr>
          <p:cNvPicPr>
            <a:picLocks noGrp="1" noChangeAspect="1"/>
          </p:cNvPicPr>
          <p:nvPr>
            <p:ph idx="1"/>
          </p:nvPr>
        </p:nvPicPr>
        <p:blipFill>
          <a:blip r:embed="rId3"/>
          <a:stretch>
            <a:fillRect/>
          </a:stretch>
        </p:blipFill>
        <p:spPr>
          <a:xfrm>
            <a:off x="548639" y="1911954"/>
            <a:ext cx="4242334" cy="1509178"/>
          </a:xfrm>
        </p:spPr>
      </p:pic>
      <p:sp>
        <p:nvSpPr>
          <p:cNvPr id="13" name="TextBox 12">
            <a:extLst>
              <a:ext uri="{FF2B5EF4-FFF2-40B4-BE49-F238E27FC236}">
                <a16:creationId xmlns:a16="http://schemas.microsoft.com/office/drawing/2014/main" id="{2E213F50-840B-CDCB-F58A-DD3C1ACCD3E3}"/>
              </a:ext>
            </a:extLst>
          </p:cNvPr>
          <p:cNvSpPr txBox="1"/>
          <p:nvPr/>
        </p:nvSpPr>
        <p:spPr>
          <a:xfrm>
            <a:off x="1151725" y="2723564"/>
            <a:ext cx="767818" cy="707886"/>
          </a:xfrm>
          <a:prstGeom prst="rect">
            <a:avLst/>
          </a:prstGeom>
          <a:noFill/>
        </p:spPr>
        <p:txBody>
          <a:bodyPr wrap="square" rtlCol="0">
            <a:spAutoFit/>
          </a:bodyPr>
          <a:lstStyle/>
          <a:p>
            <a:r>
              <a:rPr lang="en-US" sz="1000" dirty="0">
                <a:latin typeface="Roboto Medium" panose="02000000000000000000" pitchFamily="2" charset="0"/>
                <a:ea typeface="Roboto Medium" panose="02000000000000000000" pitchFamily="2" charset="0"/>
              </a:rPr>
              <a:t>Median</a:t>
            </a:r>
          </a:p>
          <a:p>
            <a:r>
              <a:rPr lang="en-US" sz="1000" dirty="0">
                <a:latin typeface="Roboto Medium" panose="02000000000000000000" pitchFamily="2" charset="0"/>
                <a:ea typeface="Roboto Medium" panose="02000000000000000000" pitchFamily="2" charset="0"/>
              </a:rPr>
              <a:t>Mode</a:t>
            </a:r>
          </a:p>
          <a:p>
            <a:r>
              <a:rPr lang="en-US" sz="1000" dirty="0">
                <a:latin typeface="Roboto Medium" panose="02000000000000000000" pitchFamily="2" charset="0"/>
                <a:ea typeface="Roboto Medium" panose="02000000000000000000" pitchFamily="2" charset="0"/>
              </a:rPr>
              <a:t>Encoding</a:t>
            </a:r>
          </a:p>
          <a:p>
            <a:r>
              <a:rPr lang="en-US" sz="1000" dirty="0">
                <a:latin typeface="Roboto Medium" panose="02000000000000000000" pitchFamily="2" charset="0"/>
                <a:ea typeface="Roboto Medium" panose="02000000000000000000" pitchFamily="2" charset="0"/>
              </a:rPr>
              <a:t>Deleting</a:t>
            </a:r>
          </a:p>
        </p:txBody>
      </p:sp>
      <p:sp>
        <p:nvSpPr>
          <p:cNvPr id="15" name="TextBox 14">
            <a:extLst>
              <a:ext uri="{FF2B5EF4-FFF2-40B4-BE49-F238E27FC236}">
                <a16:creationId xmlns:a16="http://schemas.microsoft.com/office/drawing/2014/main" id="{3A73CA78-9CAC-286D-6A2A-1D0D309A53CF}"/>
              </a:ext>
            </a:extLst>
          </p:cNvPr>
          <p:cNvSpPr txBox="1"/>
          <p:nvPr/>
        </p:nvSpPr>
        <p:spPr>
          <a:xfrm>
            <a:off x="1858931" y="2733283"/>
            <a:ext cx="1201750" cy="423193"/>
          </a:xfrm>
          <a:prstGeom prst="rect">
            <a:avLst/>
          </a:prstGeom>
          <a:noFill/>
        </p:spPr>
        <p:txBody>
          <a:bodyPr wrap="square" rtlCol="0">
            <a:spAutoFit/>
          </a:bodyPr>
          <a:lstStyle/>
          <a:p>
            <a:r>
              <a:rPr lang="en-US" sz="1050" dirty="0">
                <a:latin typeface="Roboto Medium" panose="02000000000000000000" pitchFamily="2" charset="0"/>
                <a:ea typeface="Roboto Medium" panose="02000000000000000000" pitchFamily="2" charset="0"/>
              </a:rPr>
              <a:t>Decomposition</a:t>
            </a:r>
          </a:p>
          <a:p>
            <a:r>
              <a:rPr lang="en-US" sz="1050" dirty="0">
                <a:latin typeface="Roboto Medium" panose="02000000000000000000" pitchFamily="2" charset="0"/>
                <a:ea typeface="Roboto Medium" panose="02000000000000000000" pitchFamily="2" charset="0"/>
              </a:rPr>
              <a:t>Summary</a:t>
            </a:r>
          </a:p>
        </p:txBody>
      </p:sp>
      <p:sp>
        <p:nvSpPr>
          <p:cNvPr id="17" name="TextBox 16">
            <a:extLst>
              <a:ext uri="{FF2B5EF4-FFF2-40B4-BE49-F238E27FC236}">
                <a16:creationId xmlns:a16="http://schemas.microsoft.com/office/drawing/2014/main" id="{A255B7F1-6A37-D6AB-C60D-FE3A02D9916E}"/>
              </a:ext>
            </a:extLst>
          </p:cNvPr>
          <p:cNvSpPr txBox="1"/>
          <p:nvPr/>
        </p:nvSpPr>
        <p:spPr>
          <a:xfrm>
            <a:off x="3228610" y="2748672"/>
            <a:ext cx="1201750" cy="415498"/>
          </a:xfrm>
          <a:prstGeom prst="rect">
            <a:avLst/>
          </a:prstGeom>
          <a:noFill/>
        </p:spPr>
        <p:txBody>
          <a:bodyPr wrap="square" rtlCol="0">
            <a:spAutoFit/>
          </a:bodyPr>
          <a:lstStyle/>
          <a:p>
            <a:r>
              <a:rPr lang="en-US" sz="1050" dirty="0">
                <a:latin typeface="Roboto Medium" panose="02000000000000000000" pitchFamily="2" charset="0"/>
                <a:ea typeface="Roboto Medium" panose="02000000000000000000" pitchFamily="2" charset="0"/>
              </a:rPr>
              <a:t>Z-score/minmax</a:t>
            </a:r>
          </a:p>
          <a:p>
            <a:r>
              <a:rPr lang="en-US" sz="1050" dirty="0">
                <a:latin typeface="Roboto Medium" panose="02000000000000000000" pitchFamily="2" charset="0"/>
                <a:ea typeface="Roboto Medium" panose="02000000000000000000" pitchFamily="2" charset="0"/>
              </a:rPr>
              <a:t>Hybrid Approach</a:t>
            </a:r>
          </a:p>
        </p:txBody>
      </p:sp>
    </p:spTree>
    <p:extLst>
      <p:ext uri="{BB962C8B-B14F-4D97-AF65-F5344CB8AC3E}">
        <p14:creationId xmlns:p14="http://schemas.microsoft.com/office/powerpoint/2010/main" val="288072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30"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DANKFE-III</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29</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6D3436C9-C064-AEC8-7865-093885B09D2B}"/>
              </a:ext>
            </a:extLst>
          </p:cNvPr>
          <p:cNvPicPr>
            <a:picLocks noGrp="1" noRot="1" noChangeAspect="1" noMove="1" noResize="1" noEditPoints="1" noAdjustHandles="1" noChangeArrowheads="1" noChangeShapeType="1" noCrop="1"/>
          </p:cNvPicPr>
          <p:nvPr>
            <p:ph idx="1"/>
          </p:nvPr>
        </p:nvPicPr>
        <p:blipFill>
          <a:blip r:embed="rId3"/>
          <a:stretch>
            <a:fillRect/>
          </a:stretch>
        </p:blipFill>
        <p:spPr>
          <a:xfrm>
            <a:off x="628650" y="1800455"/>
            <a:ext cx="7886700" cy="2401427"/>
          </a:xfrm>
        </p:spPr>
      </p:pic>
      <p:sp>
        <p:nvSpPr>
          <p:cNvPr id="11" name="Rectangle 10">
            <a:extLst>
              <a:ext uri="{FF2B5EF4-FFF2-40B4-BE49-F238E27FC236}">
                <a16:creationId xmlns:a16="http://schemas.microsoft.com/office/drawing/2014/main" id="{9FB6B82F-3CAF-1AEE-8E9A-8871900EDEA3}"/>
              </a:ext>
            </a:extLst>
          </p:cNvPr>
          <p:cNvSpPr>
            <a:spLocks noGrp="1" noRot="1" noMove="1" noResize="1" noEditPoints="1" noAdjustHandles="1" noChangeArrowheads="1" noChangeShapeType="1"/>
          </p:cNvSpPr>
          <p:nvPr/>
        </p:nvSpPr>
        <p:spPr>
          <a:xfrm>
            <a:off x="3015426" y="1748844"/>
            <a:ext cx="146583" cy="255093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17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40" y="263110"/>
            <a:ext cx="4567428" cy="1069848"/>
          </a:xfrm>
        </p:spPr>
        <p:txBody>
          <a:bodyPr>
            <a:normAutofit/>
          </a:bodyPr>
          <a:lstStyle/>
          <a:p>
            <a:r>
              <a:rPr lang="pt-PT" b="1" dirty="0" err="1">
                <a:solidFill>
                  <a:srgbClr val="FFFFFF"/>
                </a:solidFill>
                <a:latin typeface="Roboto Black" panose="02000000000000000000" pitchFamily="2" charset="0"/>
                <a:ea typeface="Roboto Black" panose="02000000000000000000" pitchFamily="2" charset="0"/>
              </a:rPr>
              <a:t>Present</a:t>
            </a:r>
            <a:r>
              <a:rPr lang="pt-PT" b="1" dirty="0">
                <a:solidFill>
                  <a:srgbClr val="FFFFFF"/>
                </a:solidFill>
                <a:latin typeface="Roboto Black" panose="02000000000000000000" pitchFamily="2" charset="0"/>
                <a:ea typeface="Roboto Black" panose="02000000000000000000" pitchFamily="2" charset="0"/>
              </a:rPr>
              <a:t> </a:t>
            </a:r>
            <a:r>
              <a:rPr lang="en-US" b="1" dirty="0">
                <a:solidFill>
                  <a:srgbClr val="FFFFFF"/>
                </a:solidFill>
                <a:latin typeface="Roboto Black" panose="02000000000000000000" pitchFamily="2" charset="0"/>
                <a:ea typeface="Roboto Black" panose="02000000000000000000" pitchFamily="2" charset="0"/>
              </a:rPr>
              <a:t>Day</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40" y="3456081"/>
            <a:ext cx="7948296" cy="1341116"/>
          </a:xfrm>
        </p:spPr>
        <p:txBody>
          <a:bodyPr anchor="ctr">
            <a:normAutofit/>
          </a:bodyPr>
          <a:lstStyle/>
          <a:p>
            <a:pPr marL="0" indent="0">
              <a:spcAft>
                <a:spcPts val="600"/>
              </a:spcAft>
              <a:buNone/>
            </a:pPr>
            <a:r>
              <a:rPr lang="en-US" sz="1700" u="sng" dirty="0">
                <a:latin typeface="Roboto Medium" panose="02000000000000000000" pitchFamily="2" charset="0"/>
                <a:ea typeface="Roboto Medium" panose="02000000000000000000" pitchFamily="2" charset="0"/>
              </a:rPr>
              <a:t>PROBLEM</a:t>
            </a:r>
            <a:r>
              <a:rPr lang="en-US" sz="1700" dirty="0">
                <a:latin typeface="Roboto Medium" panose="02000000000000000000" pitchFamily="2" charset="0"/>
                <a:ea typeface="Roboto Medium" panose="02000000000000000000" pitchFamily="2" charset="0"/>
              </a:rPr>
              <a:t>: Not enough Data Scientists to cope with the amount of data that requires processing.</a:t>
            </a:r>
          </a:p>
          <a:p>
            <a:pPr marL="0" indent="0">
              <a:spcAft>
                <a:spcPts val="600"/>
              </a:spcAft>
              <a:buNone/>
            </a:pPr>
            <a:r>
              <a:rPr lang="en-US" sz="1700" u="sng" dirty="0">
                <a:latin typeface="Roboto Medium" panose="02000000000000000000" pitchFamily="2" charset="0"/>
                <a:ea typeface="Roboto Medium" panose="02000000000000000000" pitchFamily="2" charset="0"/>
              </a:rPr>
              <a:t>SOLUTION</a:t>
            </a:r>
            <a:r>
              <a:rPr lang="en-US" sz="1700" dirty="0">
                <a:latin typeface="Roboto Medium" panose="02000000000000000000" pitchFamily="2" charset="0"/>
                <a:ea typeface="Roboto Medium" panose="02000000000000000000" pitchFamily="2" charset="0"/>
              </a:rPr>
              <a:t>: Automate the Data Science Pipeline to reduce the need for human intervention.</a:t>
            </a:r>
          </a:p>
        </p:txBody>
      </p:sp>
      <p:pic>
        <p:nvPicPr>
          <p:cNvPr id="8" name="Picture 7" descr="Icon&#10;&#10;Description automatically generated">
            <a:extLst>
              <a:ext uri="{FF2B5EF4-FFF2-40B4-BE49-F238E27FC236}">
                <a16:creationId xmlns:a16="http://schemas.microsoft.com/office/drawing/2014/main" id="{B38BF89B-5D3A-45B2-8F7D-724F33622BC8}"/>
              </a:ext>
            </a:extLst>
          </p:cNvPr>
          <p:cNvPicPr>
            <a:picLocks noChangeAspect="1"/>
          </p:cNvPicPr>
          <p:nvPr/>
        </p:nvPicPr>
        <p:blipFill>
          <a:blip r:embed="rId3"/>
          <a:stretch>
            <a:fillRect/>
          </a:stretch>
        </p:blipFill>
        <p:spPr>
          <a:xfrm>
            <a:off x="1104906" y="1614949"/>
            <a:ext cx="1685023" cy="1685023"/>
          </a:xfrm>
          <a:prstGeom prst="rect">
            <a:avLst/>
          </a:prstGeom>
        </p:spPr>
      </p:pic>
      <p:pic>
        <p:nvPicPr>
          <p:cNvPr id="10" name="Picture 9" descr="Icon&#10;&#10;Description automatically generated">
            <a:extLst>
              <a:ext uri="{FF2B5EF4-FFF2-40B4-BE49-F238E27FC236}">
                <a16:creationId xmlns:a16="http://schemas.microsoft.com/office/drawing/2014/main" id="{C19243FB-57AA-4FF1-AAA1-C1D1E4237E66}"/>
              </a:ext>
            </a:extLst>
          </p:cNvPr>
          <p:cNvPicPr>
            <a:picLocks noChangeAspect="1"/>
          </p:cNvPicPr>
          <p:nvPr/>
        </p:nvPicPr>
        <p:blipFill>
          <a:blip r:embed="rId4"/>
          <a:stretch>
            <a:fillRect/>
          </a:stretch>
        </p:blipFill>
        <p:spPr>
          <a:xfrm>
            <a:off x="6227333" y="1610490"/>
            <a:ext cx="1685023" cy="1685023"/>
          </a:xfrm>
          <a:prstGeom prst="rect">
            <a:avLst/>
          </a:prstGeom>
        </p:spPr>
      </p:pic>
      <p:pic>
        <p:nvPicPr>
          <p:cNvPr id="12" name="Picture 11" descr="A picture containing text, outdoor, sign, dark&#10;&#10;Description automatically generated">
            <a:extLst>
              <a:ext uri="{FF2B5EF4-FFF2-40B4-BE49-F238E27FC236}">
                <a16:creationId xmlns:a16="http://schemas.microsoft.com/office/drawing/2014/main" id="{0CAC8ECC-FF07-4FA4-80D6-FD1F2E584E8B}"/>
              </a:ext>
            </a:extLst>
          </p:cNvPr>
          <p:cNvPicPr>
            <a:picLocks noChangeAspect="1"/>
          </p:cNvPicPr>
          <p:nvPr/>
        </p:nvPicPr>
        <p:blipFill>
          <a:blip r:embed="rId5"/>
          <a:stretch>
            <a:fillRect/>
          </a:stretch>
        </p:blipFill>
        <p:spPr>
          <a:xfrm>
            <a:off x="3725753" y="1543862"/>
            <a:ext cx="1685023" cy="1685023"/>
          </a:xfrm>
          <a:prstGeom prst="rect">
            <a:avLst/>
          </a:prstGeom>
        </p:spPr>
      </p:pic>
    </p:spTree>
    <p:extLst>
      <p:ext uri="{BB962C8B-B14F-4D97-AF65-F5344CB8AC3E}">
        <p14:creationId xmlns:p14="http://schemas.microsoft.com/office/powerpoint/2010/main" val="269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337665"/>
            <a:ext cx="8454557" cy="29385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25501" y="833314"/>
            <a:ext cx="7508874" cy="1967914"/>
          </a:xfrm>
        </p:spPr>
        <p:txBody>
          <a:bodyPr vert="horz" lIns="91440" tIns="45720" rIns="91440" bIns="45720" rtlCol="0" anchor="ctr">
            <a:normAutofit/>
          </a:bodyPr>
          <a:lstStyle/>
          <a:p>
            <a:pPr defTabSz="914400"/>
            <a:r>
              <a:rPr lang="en-US" sz="6000" kern="1200" dirty="0">
                <a:solidFill>
                  <a:srgbClr val="FFFFFF"/>
                </a:solidFill>
                <a:latin typeface="Roboto Black" panose="02000000000000000000" pitchFamily="2" charset="0"/>
                <a:ea typeface="Roboto Black" panose="02000000000000000000" pitchFamily="2" charset="0"/>
              </a:rPr>
              <a:t>Case Study</a:t>
            </a: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390952"/>
            <a:ext cx="1586591" cy="141765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0477" y="3390951"/>
            <a:ext cx="5040623" cy="1408359"/>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2885" y="3387852"/>
            <a:ext cx="1584198" cy="141960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563623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kern="1200" dirty="0">
                <a:solidFill>
                  <a:srgbClr val="FFFFFF"/>
                </a:solidFill>
                <a:latin typeface="Roboto Black" panose="02000000000000000000" pitchFamily="2" charset="0"/>
                <a:ea typeface="Roboto Black" panose="02000000000000000000" pitchFamily="2" charset="0"/>
              </a:rPr>
              <a:t>Case Study</a:t>
            </a:r>
            <a:endParaRPr lang="en-US" sz="3200"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31</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4117" y="1487123"/>
            <a:ext cx="7948296" cy="1402543"/>
          </a:xfrm>
        </p:spPr>
        <p:txBody>
          <a:bodyPr anchor="ctr">
            <a:normAutofit/>
          </a:bodyPr>
          <a:lstStyle/>
          <a:p>
            <a:r>
              <a:rPr lang="en-US" sz="1700" dirty="0">
                <a:latin typeface="Roboto Medium" panose="02000000000000000000" pitchFamily="2" charset="0"/>
                <a:ea typeface="Roboto Medium" panose="02000000000000000000" pitchFamily="2" charset="0"/>
              </a:rPr>
              <a:t>Composed of 9 datasets of several domains.</a:t>
            </a:r>
          </a:p>
          <a:p>
            <a:r>
              <a:rPr lang="en-US" sz="1700" dirty="0">
                <a:latin typeface="Roboto Medium" panose="02000000000000000000" pitchFamily="2" charset="0"/>
                <a:ea typeface="Roboto Medium" panose="02000000000000000000" pitchFamily="2" charset="0"/>
              </a:rPr>
              <a:t>ER Model and binary class created for all of them.</a:t>
            </a:r>
          </a:p>
          <a:p>
            <a:r>
              <a:rPr lang="en-US" sz="1700" dirty="0">
                <a:latin typeface="Roboto Medium" panose="02000000000000000000" pitchFamily="2" charset="0"/>
                <a:ea typeface="Roboto Medium" panose="02000000000000000000" pitchFamily="2" charset="0"/>
              </a:rPr>
              <a:t>Exploratory Data Analysis was performed.</a:t>
            </a:r>
          </a:p>
          <a:p>
            <a:r>
              <a:rPr lang="en-US" sz="1700" dirty="0">
                <a:latin typeface="Roboto Medium" panose="02000000000000000000" pitchFamily="2" charset="0"/>
                <a:ea typeface="Roboto Medium" panose="02000000000000000000" pitchFamily="2" charset="0"/>
              </a:rPr>
              <a:t>Balancing: 3 balanced, 6 unbalanced.</a:t>
            </a:r>
          </a:p>
        </p:txBody>
      </p:sp>
      <p:pic>
        <p:nvPicPr>
          <p:cNvPr id="8" name="Picture 7">
            <a:extLst>
              <a:ext uri="{FF2B5EF4-FFF2-40B4-BE49-F238E27FC236}">
                <a16:creationId xmlns:a16="http://schemas.microsoft.com/office/drawing/2014/main" id="{108221E1-AC03-7E5A-04DE-F6E0516FAB49}"/>
              </a:ext>
            </a:extLst>
          </p:cNvPr>
          <p:cNvPicPr>
            <a:picLocks noChangeAspect="1"/>
          </p:cNvPicPr>
          <p:nvPr/>
        </p:nvPicPr>
        <p:blipFill rotWithShape="1">
          <a:blip r:embed="rId3"/>
          <a:srcRect l="535" r="251"/>
          <a:stretch/>
        </p:blipFill>
        <p:spPr>
          <a:xfrm>
            <a:off x="548639" y="3044301"/>
            <a:ext cx="8001244" cy="1690609"/>
          </a:xfrm>
          <a:prstGeom prst="rect">
            <a:avLst/>
          </a:prstGeom>
        </p:spPr>
      </p:pic>
    </p:spTree>
    <p:extLst>
      <p:ext uri="{BB962C8B-B14F-4D97-AF65-F5344CB8AC3E}">
        <p14:creationId xmlns:p14="http://schemas.microsoft.com/office/powerpoint/2010/main" val="334045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48639" y="263110"/>
            <a:ext cx="4798705" cy="1069848"/>
          </a:xfrm>
        </p:spPr>
        <p:txBody>
          <a:bodyPr>
            <a:normAutofit/>
          </a:bodyPr>
          <a:lstStyle/>
          <a:p>
            <a:r>
              <a:rPr lang="en-US" kern="1200" dirty="0">
                <a:solidFill>
                  <a:srgbClr val="FFFFFF"/>
                </a:solidFill>
                <a:latin typeface="Roboto Black" panose="02000000000000000000" pitchFamily="2" charset="0"/>
                <a:ea typeface="Roboto Black" panose="02000000000000000000" pitchFamily="2" charset="0"/>
              </a:rPr>
              <a:t>Example ER Model</a:t>
            </a:r>
            <a:endParaRPr lang="en-US"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32</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5" name="Content Placeholder 1044">
            <a:extLst>
              <a:ext uri="{FF2B5EF4-FFF2-40B4-BE49-F238E27FC236}">
                <a16:creationId xmlns:a16="http://schemas.microsoft.com/office/drawing/2014/main" id="{BE69A3EA-9059-69AF-A0F6-FE03A528900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2423822" y="1635526"/>
            <a:ext cx="4756504" cy="2788658"/>
          </a:xfrm>
        </p:spPr>
      </p:pic>
    </p:spTree>
    <p:extLst>
      <p:ext uri="{BB962C8B-B14F-4D97-AF65-F5344CB8AC3E}">
        <p14:creationId xmlns:p14="http://schemas.microsoft.com/office/powerpoint/2010/main" val="153829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351657" y="263110"/>
            <a:ext cx="4854212"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Evaluation Methodology</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33</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39" y="1410343"/>
            <a:ext cx="7948296" cy="3325966"/>
          </a:xfrm>
        </p:spPr>
        <p:txBody>
          <a:bodyPr anchor="ctr">
            <a:normAutofit/>
          </a:bodyPr>
          <a:lstStyle/>
          <a:p>
            <a:pPr marL="0" indent="0">
              <a:buNone/>
            </a:pPr>
            <a:r>
              <a:rPr lang="en-US" sz="1700" u="sng" dirty="0">
                <a:latin typeface="Roboto Medium" panose="02000000000000000000" pitchFamily="2" charset="0"/>
                <a:ea typeface="Roboto Medium" panose="02000000000000000000" pitchFamily="2" charset="0"/>
              </a:rPr>
              <a:t>EFFICACY</a:t>
            </a:r>
            <a:r>
              <a:rPr lang="en-US" sz="1700" dirty="0">
                <a:latin typeface="Roboto Medium" panose="02000000000000000000" pitchFamily="2" charset="0"/>
                <a:ea typeface="Roboto Medium" panose="02000000000000000000" pitchFamily="2" charset="0"/>
              </a:rPr>
              <a:t>:</a:t>
            </a:r>
          </a:p>
          <a:p>
            <a:r>
              <a:rPr lang="en-US" sz="1700" dirty="0">
                <a:latin typeface="Roboto Medium" panose="02000000000000000000" pitchFamily="2" charset="0"/>
                <a:ea typeface="Roboto Medium" panose="02000000000000000000" pitchFamily="2" charset="0"/>
              </a:rPr>
              <a:t>Performance on several ML models (varying in complexity), averaging 10 random partitions.</a:t>
            </a:r>
          </a:p>
          <a:p>
            <a:r>
              <a:rPr lang="en-US" sz="1700" dirty="0">
                <a:latin typeface="Roboto Medium" panose="02000000000000000000" pitchFamily="2" charset="0"/>
                <a:ea typeface="Roboto Medium" panose="02000000000000000000" pitchFamily="2" charset="0"/>
              </a:rPr>
              <a:t>Importance given to generated features.</a:t>
            </a:r>
          </a:p>
          <a:p>
            <a:pPr marL="0" indent="0">
              <a:buNone/>
            </a:pPr>
            <a:r>
              <a:rPr lang="en-US" sz="1700" u="sng" dirty="0">
                <a:latin typeface="Roboto Medium" panose="02000000000000000000" pitchFamily="2" charset="0"/>
                <a:ea typeface="Roboto Medium" panose="02000000000000000000" pitchFamily="2" charset="0"/>
              </a:rPr>
              <a:t>EFFICIENCY:</a:t>
            </a:r>
          </a:p>
          <a:p>
            <a:r>
              <a:rPr lang="en-US" sz="1700" dirty="0">
                <a:latin typeface="Roboto Medium" panose="02000000000000000000" pitchFamily="2" charset="0"/>
                <a:ea typeface="Roboto Medium" panose="02000000000000000000" pitchFamily="2" charset="0"/>
              </a:rPr>
              <a:t>Time performance on generation and training + prediction.</a:t>
            </a:r>
          </a:p>
          <a:p>
            <a:r>
              <a:rPr lang="en-US" sz="1700" dirty="0">
                <a:latin typeface="Roboto Medium" panose="02000000000000000000" pitchFamily="2" charset="0"/>
                <a:ea typeface="Roboto Medium" panose="02000000000000000000" pitchFamily="2" charset="0"/>
              </a:rPr>
              <a:t>Time spent per operation.</a:t>
            </a:r>
          </a:p>
          <a:p>
            <a:r>
              <a:rPr lang="en-US" sz="1700" dirty="0">
                <a:latin typeface="Roboto Medium" panose="02000000000000000000" pitchFamily="2" charset="0"/>
                <a:ea typeface="Roboto Medium" panose="02000000000000000000" pitchFamily="2" charset="0"/>
              </a:rPr>
              <a:t>Scalability of the DANKFE algorithm.</a:t>
            </a:r>
          </a:p>
          <a:p>
            <a:pPr marL="0" indent="0">
              <a:buNone/>
            </a:pPr>
            <a:endParaRPr lang="en-US" sz="1700" dirty="0">
              <a:latin typeface="Roboto Medium" panose="02000000000000000000" pitchFamily="2" charset="0"/>
              <a:ea typeface="Roboto Medium" panose="02000000000000000000" pitchFamily="2" charset="0"/>
            </a:endParaRPr>
          </a:p>
          <a:p>
            <a:pPr marL="0" indent="0">
              <a:buNone/>
            </a:pPr>
            <a:r>
              <a:rPr lang="en-US" sz="1700" dirty="0">
                <a:latin typeface="Roboto Medium" panose="02000000000000000000" pitchFamily="2" charset="0"/>
                <a:ea typeface="Roboto Medium" panose="02000000000000000000" pitchFamily="2" charset="0"/>
              </a:rPr>
              <a:t>Results were compared to the same problem trained on auto-</a:t>
            </a:r>
            <a:r>
              <a:rPr lang="en-US" sz="1700" dirty="0" err="1">
                <a:latin typeface="Roboto Medium" panose="02000000000000000000" pitchFamily="2" charset="0"/>
                <a:ea typeface="Roboto Medium" panose="02000000000000000000" pitchFamily="2" charset="0"/>
              </a:rPr>
              <a:t>sklearn</a:t>
            </a:r>
            <a:r>
              <a:rPr lang="en-US" sz="1700" dirty="0">
                <a:latin typeface="Roboto Medium" panose="02000000000000000000" pitchFamily="2" charset="0"/>
                <a:ea typeface="Roboto Medium" panose="02000000000000000000" pitchFamily="2" charset="0"/>
              </a:rPr>
              <a:t>.</a:t>
            </a:r>
          </a:p>
        </p:txBody>
      </p:sp>
    </p:spTree>
    <p:extLst>
      <p:ext uri="{BB962C8B-B14F-4D97-AF65-F5344CB8AC3E}">
        <p14:creationId xmlns:p14="http://schemas.microsoft.com/office/powerpoint/2010/main" val="3265199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DANKFE-I Results</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34</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912EAD-0BA6-D8D7-BCA7-DA4F769483E5}"/>
              </a:ext>
            </a:extLst>
          </p:cNvPr>
          <p:cNvSpPr>
            <a:spLocks noGrp="1" noRot="1" noMove="1" noResize="1" noEditPoints="1" noAdjustHandles="1" noChangeArrowheads="1" noChangeShapeType="1"/>
          </p:cNvSpPr>
          <p:nvPr/>
        </p:nvSpPr>
        <p:spPr>
          <a:xfrm>
            <a:off x="344189" y="1265625"/>
            <a:ext cx="8448155" cy="27698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Chart, bar chart&#10;&#10;Description automatically generated">
            <a:extLst>
              <a:ext uri="{FF2B5EF4-FFF2-40B4-BE49-F238E27FC236}">
                <a16:creationId xmlns:a16="http://schemas.microsoft.com/office/drawing/2014/main" id="{495C700F-0B88-EFB7-C119-C7F06460B69E}"/>
              </a:ext>
            </a:extLst>
          </p:cNvPr>
          <p:cNvPicPr>
            <a:picLocks noGrp="1" noChangeAspect="1"/>
          </p:cNvPicPr>
          <p:nvPr>
            <p:ph idx="1"/>
          </p:nvPr>
        </p:nvPicPr>
        <p:blipFill>
          <a:blip r:embed="rId3"/>
          <a:stretch>
            <a:fillRect/>
          </a:stretch>
        </p:blipFill>
        <p:spPr>
          <a:xfrm>
            <a:off x="442177" y="1331291"/>
            <a:ext cx="3965628" cy="2579459"/>
          </a:xfrm>
        </p:spPr>
      </p:pic>
      <p:pic>
        <p:nvPicPr>
          <p:cNvPr id="14" name="Picture 13" descr="Chart&#10;&#10;Description automatically generated">
            <a:extLst>
              <a:ext uri="{FF2B5EF4-FFF2-40B4-BE49-F238E27FC236}">
                <a16:creationId xmlns:a16="http://schemas.microsoft.com/office/drawing/2014/main" id="{D4D93639-7170-871D-115A-0BC6115D81B3}"/>
              </a:ext>
            </a:extLst>
          </p:cNvPr>
          <p:cNvPicPr>
            <a:picLocks noChangeAspect="1"/>
          </p:cNvPicPr>
          <p:nvPr/>
        </p:nvPicPr>
        <p:blipFill>
          <a:blip r:embed="rId4"/>
          <a:stretch>
            <a:fillRect/>
          </a:stretch>
        </p:blipFill>
        <p:spPr>
          <a:xfrm>
            <a:off x="4736197" y="1335434"/>
            <a:ext cx="3885620" cy="2582795"/>
          </a:xfrm>
          <a:prstGeom prst="rect">
            <a:avLst/>
          </a:prstGeom>
        </p:spPr>
      </p:pic>
      <p:sp>
        <p:nvSpPr>
          <p:cNvPr id="16" name="TextBox 15">
            <a:extLst>
              <a:ext uri="{FF2B5EF4-FFF2-40B4-BE49-F238E27FC236}">
                <a16:creationId xmlns:a16="http://schemas.microsoft.com/office/drawing/2014/main" id="{7B408B75-B2E1-E4C8-C162-D0F579145C99}"/>
              </a:ext>
            </a:extLst>
          </p:cNvPr>
          <p:cNvSpPr txBox="1"/>
          <p:nvPr/>
        </p:nvSpPr>
        <p:spPr>
          <a:xfrm>
            <a:off x="442177" y="4054879"/>
            <a:ext cx="3695348" cy="523220"/>
          </a:xfrm>
          <a:prstGeom prst="rect">
            <a:avLst/>
          </a:prstGeom>
          <a:noFill/>
        </p:spPr>
        <p:txBody>
          <a:bodyPr wrap="square" rtlCol="0">
            <a:spAutoFit/>
          </a:bodyPr>
          <a:lstStyle/>
          <a:p>
            <a:r>
              <a:rPr lang="en-US" sz="1400" dirty="0">
                <a:latin typeface="Roboto Medium" panose="02000000000000000000" pitchFamily="2" charset="0"/>
                <a:ea typeface="Roboto Medium" panose="02000000000000000000" pitchFamily="2" charset="0"/>
              </a:rPr>
              <a:t>Generated features have most importance in 5 datasets, depending on ML model.</a:t>
            </a:r>
          </a:p>
        </p:txBody>
      </p:sp>
      <p:sp>
        <p:nvSpPr>
          <p:cNvPr id="18" name="TextBox 17">
            <a:extLst>
              <a:ext uri="{FF2B5EF4-FFF2-40B4-BE49-F238E27FC236}">
                <a16:creationId xmlns:a16="http://schemas.microsoft.com/office/drawing/2014/main" id="{DE807B16-155A-68C0-69A0-47A71332B2EE}"/>
              </a:ext>
            </a:extLst>
          </p:cNvPr>
          <p:cNvSpPr txBox="1"/>
          <p:nvPr/>
        </p:nvSpPr>
        <p:spPr>
          <a:xfrm>
            <a:off x="4736197" y="4050833"/>
            <a:ext cx="3790484" cy="307777"/>
          </a:xfrm>
          <a:prstGeom prst="rect">
            <a:avLst/>
          </a:prstGeom>
          <a:noFill/>
        </p:spPr>
        <p:txBody>
          <a:bodyPr wrap="square" rtlCol="0">
            <a:spAutoFit/>
          </a:bodyPr>
          <a:lstStyle/>
          <a:p>
            <a:r>
              <a:rPr lang="en-US" sz="1400" dirty="0">
                <a:latin typeface="Roboto Medium" panose="02000000000000000000" pitchFamily="2" charset="0"/>
                <a:ea typeface="Roboto Medium" panose="02000000000000000000" pitchFamily="2" charset="0"/>
              </a:rPr>
              <a:t>Record-based operations take similar times.</a:t>
            </a:r>
          </a:p>
        </p:txBody>
      </p:sp>
    </p:spTree>
    <p:extLst>
      <p:ext uri="{BB962C8B-B14F-4D97-AF65-F5344CB8AC3E}">
        <p14:creationId xmlns:p14="http://schemas.microsoft.com/office/powerpoint/2010/main" val="162354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DANKFE-II Results</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35</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912EAD-0BA6-D8D7-BCA7-DA4F769483E5}"/>
              </a:ext>
            </a:extLst>
          </p:cNvPr>
          <p:cNvSpPr>
            <a:spLocks noGrp="1" noRot="1" noMove="1" noResize="1" noEditPoints="1" noAdjustHandles="1" noChangeArrowheads="1" noChangeShapeType="1"/>
          </p:cNvSpPr>
          <p:nvPr/>
        </p:nvSpPr>
        <p:spPr>
          <a:xfrm>
            <a:off x="344189" y="1265625"/>
            <a:ext cx="8448155" cy="27698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495C700F-0B88-EFB7-C119-C7F06460B69E}"/>
              </a:ext>
            </a:extLst>
          </p:cNvPr>
          <p:cNvPicPr>
            <a:picLocks noGrp="1" noChangeAspect="1"/>
          </p:cNvPicPr>
          <p:nvPr>
            <p:ph idx="1"/>
          </p:nvPr>
        </p:nvPicPr>
        <p:blipFill>
          <a:blip r:embed="rId3"/>
          <a:srcRect/>
          <a:stretch/>
        </p:blipFill>
        <p:spPr>
          <a:xfrm>
            <a:off x="442177" y="1331291"/>
            <a:ext cx="3965628" cy="2579458"/>
          </a:xfrm>
        </p:spPr>
      </p:pic>
      <p:pic>
        <p:nvPicPr>
          <p:cNvPr id="14" name="Picture 13">
            <a:extLst>
              <a:ext uri="{FF2B5EF4-FFF2-40B4-BE49-F238E27FC236}">
                <a16:creationId xmlns:a16="http://schemas.microsoft.com/office/drawing/2014/main" id="{D4D93639-7170-871D-115A-0BC6115D81B3}"/>
              </a:ext>
            </a:extLst>
          </p:cNvPr>
          <p:cNvPicPr>
            <a:picLocks noChangeAspect="1"/>
          </p:cNvPicPr>
          <p:nvPr/>
        </p:nvPicPr>
        <p:blipFill>
          <a:blip r:embed="rId4"/>
          <a:srcRect/>
          <a:stretch/>
        </p:blipFill>
        <p:spPr>
          <a:xfrm>
            <a:off x="4736197" y="1348435"/>
            <a:ext cx="3885620" cy="2556793"/>
          </a:xfrm>
          <a:prstGeom prst="rect">
            <a:avLst/>
          </a:prstGeom>
        </p:spPr>
      </p:pic>
      <p:sp>
        <p:nvSpPr>
          <p:cNvPr id="16" name="TextBox 15">
            <a:extLst>
              <a:ext uri="{FF2B5EF4-FFF2-40B4-BE49-F238E27FC236}">
                <a16:creationId xmlns:a16="http://schemas.microsoft.com/office/drawing/2014/main" id="{7B408B75-B2E1-E4C8-C162-D0F579145C99}"/>
              </a:ext>
            </a:extLst>
          </p:cNvPr>
          <p:cNvSpPr txBox="1"/>
          <p:nvPr/>
        </p:nvSpPr>
        <p:spPr>
          <a:xfrm>
            <a:off x="442177" y="4054879"/>
            <a:ext cx="3695348" cy="523220"/>
          </a:xfrm>
          <a:prstGeom prst="rect">
            <a:avLst/>
          </a:prstGeom>
          <a:noFill/>
        </p:spPr>
        <p:txBody>
          <a:bodyPr wrap="square" rtlCol="0">
            <a:spAutoFit/>
          </a:bodyPr>
          <a:lstStyle/>
          <a:p>
            <a:r>
              <a:rPr lang="en-US" sz="1400" dirty="0">
                <a:latin typeface="Roboto Medium" panose="02000000000000000000" pitchFamily="2" charset="0"/>
                <a:ea typeface="Roboto Medium" panose="02000000000000000000" pitchFamily="2" charset="0"/>
              </a:rPr>
              <a:t>Generated features have most importance in 7/8 datasets, depending on ML model.</a:t>
            </a:r>
          </a:p>
        </p:txBody>
      </p:sp>
      <p:sp>
        <p:nvSpPr>
          <p:cNvPr id="18" name="TextBox 17">
            <a:extLst>
              <a:ext uri="{FF2B5EF4-FFF2-40B4-BE49-F238E27FC236}">
                <a16:creationId xmlns:a16="http://schemas.microsoft.com/office/drawing/2014/main" id="{DE807B16-155A-68C0-69A0-47A71332B2EE}"/>
              </a:ext>
            </a:extLst>
          </p:cNvPr>
          <p:cNvSpPr txBox="1"/>
          <p:nvPr/>
        </p:nvSpPr>
        <p:spPr>
          <a:xfrm>
            <a:off x="4736197" y="4050833"/>
            <a:ext cx="3790484" cy="523220"/>
          </a:xfrm>
          <a:prstGeom prst="rect">
            <a:avLst/>
          </a:prstGeom>
          <a:noFill/>
        </p:spPr>
        <p:txBody>
          <a:bodyPr wrap="square" rtlCol="0">
            <a:spAutoFit/>
          </a:bodyPr>
          <a:lstStyle/>
          <a:p>
            <a:r>
              <a:rPr lang="en-US" sz="1400" dirty="0">
                <a:latin typeface="Roboto Medium" panose="02000000000000000000" pitchFamily="2" charset="0"/>
                <a:ea typeface="Roboto Medium" panose="02000000000000000000" pitchFamily="2" charset="0"/>
              </a:rPr>
              <a:t>Aggregation-based operations take much longer than record-based.</a:t>
            </a:r>
          </a:p>
        </p:txBody>
      </p:sp>
    </p:spTree>
    <p:extLst>
      <p:ext uri="{BB962C8B-B14F-4D97-AF65-F5344CB8AC3E}">
        <p14:creationId xmlns:p14="http://schemas.microsoft.com/office/powerpoint/2010/main" val="1299605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DANKFE-III Results</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36</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912EAD-0BA6-D8D7-BCA7-DA4F769483E5}"/>
              </a:ext>
            </a:extLst>
          </p:cNvPr>
          <p:cNvSpPr>
            <a:spLocks noGrp="1" noRot="1" noMove="1" noResize="1" noEditPoints="1" noAdjustHandles="1" noChangeArrowheads="1" noChangeShapeType="1"/>
          </p:cNvSpPr>
          <p:nvPr/>
        </p:nvSpPr>
        <p:spPr>
          <a:xfrm>
            <a:off x="344189" y="1265625"/>
            <a:ext cx="8448155" cy="27698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495C700F-0B88-EFB7-C119-C7F06460B69E}"/>
              </a:ext>
            </a:extLst>
          </p:cNvPr>
          <p:cNvPicPr>
            <a:picLocks noGrp="1" noChangeAspect="1"/>
          </p:cNvPicPr>
          <p:nvPr>
            <p:ph idx="1"/>
          </p:nvPr>
        </p:nvPicPr>
        <p:blipFill>
          <a:blip r:embed="rId3"/>
          <a:srcRect/>
          <a:stretch/>
        </p:blipFill>
        <p:spPr>
          <a:xfrm>
            <a:off x="442177" y="1577112"/>
            <a:ext cx="4237092" cy="2111243"/>
          </a:xfrm>
        </p:spPr>
      </p:pic>
      <p:pic>
        <p:nvPicPr>
          <p:cNvPr id="14" name="Picture 13">
            <a:extLst>
              <a:ext uri="{FF2B5EF4-FFF2-40B4-BE49-F238E27FC236}">
                <a16:creationId xmlns:a16="http://schemas.microsoft.com/office/drawing/2014/main" id="{D4D93639-7170-871D-115A-0BC6115D81B3}"/>
              </a:ext>
            </a:extLst>
          </p:cNvPr>
          <p:cNvPicPr>
            <a:picLocks noChangeAspect="1"/>
          </p:cNvPicPr>
          <p:nvPr/>
        </p:nvPicPr>
        <p:blipFill>
          <a:blip r:embed="rId4"/>
          <a:srcRect/>
          <a:stretch/>
        </p:blipFill>
        <p:spPr>
          <a:xfrm>
            <a:off x="4736197" y="1504596"/>
            <a:ext cx="3885620" cy="2228133"/>
          </a:xfrm>
          <a:prstGeom prst="rect">
            <a:avLst/>
          </a:prstGeom>
        </p:spPr>
      </p:pic>
      <p:sp>
        <p:nvSpPr>
          <p:cNvPr id="16" name="TextBox 15">
            <a:extLst>
              <a:ext uri="{FF2B5EF4-FFF2-40B4-BE49-F238E27FC236}">
                <a16:creationId xmlns:a16="http://schemas.microsoft.com/office/drawing/2014/main" id="{7B408B75-B2E1-E4C8-C162-D0F579145C99}"/>
              </a:ext>
            </a:extLst>
          </p:cNvPr>
          <p:cNvSpPr txBox="1"/>
          <p:nvPr/>
        </p:nvSpPr>
        <p:spPr>
          <a:xfrm>
            <a:off x="442177" y="4054879"/>
            <a:ext cx="3695348" cy="523220"/>
          </a:xfrm>
          <a:prstGeom prst="rect">
            <a:avLst/>
          </a:prstGeom>
          <a:noFill/>
        </p:spPr>
        <p:txBody>
          <a:bodyPr wrap="square" rtlCol="0">
            <a:spAutoFit/>
          </a:bodyPr>
          <a:lstStyle/>
          <a:p>
            <a:r>
              <a:rPr lang="en-US" sz="1400" dirty="0">
                <a:latin typeface="Roboto Medium" panose="02000000000000000000" pitchFamily="2" charset="0"/>
                <a:ea typeface="Roboto Medium" panose="02000000000000000000" pitchFamily="2" charset="0"/>
              </a:rPr>
              <a:t>Generated features have most importance in 8 datasets, depending on ML model.</a:t>
            </a:r>
          </a:p>
        </p:txBody>
      </p:sp>
      <p:sp>
        <p:nvSpPr>
          <p:cNvPr id="18" name="TextBox 17">
            <a:extLst>
              <a:ext uri="{FF2B5EF4-FFF2-40B4-BE49-F238E27FC236}">
                <a16:creationId xmlns:a16="http://schemas.microsoft.com/office/drawing/2014/main" id="{DE807B16-155A-68C0-69A0-47A71332B2EE}"/>
              </a:ext>
            </a:extLst>
          </p:cNvPr>
          <p:cNvSpPr txBox="1"/>
          <p:nvPr/>
        </p:nvSpPr>
        <p:spPr>
          <a:xfrm>
            <a:off x="4736197" y="4050833"/>
            <a:ext cx="3790484" cy="523220"/>
          </a:xfrm>
          <a:prstGeom prst="rect">
            <a:avLst/>
          </a:prstGeom>
          <a:noFill/>
        </p:spPr>
        <p:txBody>
          <a:bodyPr wrap="square" rtlCol="0">
            <a:spAutoFit/>
          </a:bodyPr>
          <a:lstStyle/>
          <a:p>
            <a:r>
              <a:rPr lang="en-US" sz="1400" dirty="0">
                <a:latin typeface="Roboto Medium" panose="02000000000000000000" pitchFamily="2" charset="0"/>
                <a:ea typeface="Roboto Medium" panose="02000000000000000000" pitchFamily="2" charset="0"/>
              </a:rPr>
              <a:t>Data preprocessing slightly increases processing time.</a:t>
            </a:r>
          </a:p>
        </p:txBody>
      </p:sp>
    </p:spTree>
    <p:extLst>
      <p:ext uri="{BB962C8B-B14F-4D97-AF65-F5344CB8AC3E}">
        <p14:creationId xmlns:p14="http://schemas.microsoft.com/office/powerpoint/2010/main" val="1472217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39" y="263110"/>
            <a:ext cx="4657229" cy="1069848"/>
          </a:xfrm>
        </p:spPr>
        <p:txBody>
          <a:bodyPr>
            <a:normAutofit/>
          </a:bodyPr>
          <a:lstStyle/>
          <a:p>
            <a:r>
              <a:rPr lang="en-US" sz="3200" b="1" dirty="0">
                <a:solidFill>
                  <a:srgbClr val="FFFFFF"/>
                </a:solidFill>
                <a:latin typeface="Roboto Black" panose="02000000000000000000" pitchFamily="2" charset="0"/>
                <a:ea typeface="Roboto Black" panose="02000000000000000000" pitchFamily="2" charset="0"/>
              </a:rPr>
              <a:t>DANKFE Scalability</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37</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912EAD-0BA6-D8D7-BCA7-DA4F769483E5}"/>
              </a:ext>
            </a:extLst>
          </p:cNvPr>
          <p:cNvSpPr>
            <a:spLocks noGrp="1" noRot="1" noMove="1" noResize="1" noEditPoints="1" noAdjustHandles="1" noChangeArrowheads="1" noChangeShapeType="1"/>
          </p:cNvSpPr>
          <p:nvPr/>
        </p:nvSpPr>
        <p:spPr>
          <a:xfrm>
            <a:off x="344189" y="1265625"/>
            <a:ext cx="8448155" cy="27698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495C700F-0B88-EFB7-C119-C7F06460B69E}"/>
              </a:ext>
            </a:extLst>
          </p:cNvPr>
          <p:cNvPicPr>
            <a:picLocks noGrp="1" noChangeAspect="1"/>
          </p:cNvPicPr>
          <p:nvPr>
            <p:ph idx="1"/>
          </p:nvPr>
        </p:nvPicPr>
        <p:blipFill>
          <a:blip r:embed="rId3"/>
          <a:srcRect/>
          <a:stretch/>
        </p:blipFill>
        <p:spPr>
          <a:xfrm>
            <a:off x="592656" y="1542614"/>
            <a:ext cx="3788489" cy="2491842"/>
          </a:xfrm>
        </p:spPr>
      </p:pic>
      <p:pic>
        <p:nvPicPr>
          <p:cNvPr id="14" name="Picture 13">
            <a:extLst>
              <a:ext uri="{FF2B5EF4-FFF2-40B4-BE49-F238E27FC236}">
                <a16:creationId xmlns:a16="http://schemas.microsoft.com/office/drawing/2014/main" id="{D4D93639-7170-871D-115A-0BC6115D81B3}"/>
              </a:ext>
            </a:extLst>
          </p:cNvPr>
          <p:cNvPicPr>
            <a:picLocks noChangeAspect="1"/>
          </p:cNvPicPr>
          <p:nvPr/>
        </p:nvPicPr>
        <p:blipFill>
          <a:blip r:embed="rId4"/>
          <a:srcRect/>
          <a:stretch/>
        </p:blipFill>
        <p:spPr>
          <a:xfrm>
            <a:off x="4742941" y="1542614"/>
            <a:ext cx="3797447" cy="2491842"/>
          </a:xfrm>
          <a:prstGeom prst="rect">
            <a:avLst/>
          </a:prstGeom>
        </p:spPr>
      </p:pic>
      <p:sp>
        <p:nvSpPr>
          <p:cNvPr id="4" name="TextBox 3">
            <a:extLst>
              <a:ext uri="{FF2B5EF4-FFF2-40B4-BE49-F238E27FC236}">
                <a16:creationId xmlns:a16="http://schemas.microsoft.com/office/drawing/2014/main" id="{EB3C0C92-51E7-DC08-98D8-D7DAEF0DF46A}"/>
              </a:ext>
            </a:extLst>
          </p:cNvPr>
          <p:cNvSpPr txBox="1"/>
          <p:nvPr/>
        </p:nvSpPr>
        <p:spPr>
          <a:xfrm>
            <a:off x="639226" y="4155272"/>
            <a:ext cx="7901162" cy="307777"/>
          </a:xfrm>
          <a:prstGeom prst="rect">
            <a:avLst/>
          </a:prstGeom>
          <a:noFill/>
        </p:spPr>
        <p:txBody>
          <a:bodyPr wrap="square" rtlCol="0">
            <a:spAutoFit/>
          </a:bodyPr>
          <a:lstStyle/>
          <a:p>
            <a:r>
              <a:rPr lang="en-US" sz="1400" dirty="0">
                <a:latin typeface="Roboto Medium" panose="02000000000000000000" pitchFamily="2" charset="0"/>
                <a:ea typeface="Roboto Medium" panose="02000000000000000000" pitchFamily="2" charset="0"/>
              </a:rPr>
              <a:t>Aggregation-based operations contribute to most of the time spent in generation.</a:t>
            </a:r>
          </a:p>
        </p:txBody>
      </p:sp>
    </p:spTree>
    <p:extLst>
      <p:ext uri="{BB962C8B-B14F-4D97-AF65-F5344CB8AC3E}">
        <p14:creationId xmlns:p14="http://schemas.microsoft.com/office/powerpoint/2010/main" val="580882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337665"/>
            <a:ext cx="8454557" cy="29385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25501" y="833314"/>
            <a:ext cx="7508874" cy="1967914"/>
          </a:xfrm>
        </p:spPr>
        <p:txBody>
          <a:bodyPr vert="horz" lIns="91440" tIns="45720" rIns="91440" bIns="45720" rtlCol="0" anchor="ctr">
            <a:normAutofit/>
          </a:bodyPr>
          <a:lstStyle/>
          <a:p>
            <a:pPr defTabSz="914400"/>
            <a:r>
              <a:rPr lang="en-US" sz="6000" kern="1200" dirty="0">
                <a:solidFill>
                  <a:srgbClr val="FFFFFF"/>
                </a:solidFill>
                <a:latin typeface="Roboto Black" panose="02000000000000000000" pitchFamily="2" charset="0"/>
                <a:ea typeface="Roboto Black" panose="02000000000000000000" pitchFamily="2" charset="0"/>
              </a:rPr>
              <a:t>Conclusion</a:t>
            </a: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390952"/>
            <a:ext cx="1586591" cy="141765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0477" y="3390951"/>
            <a:ext cx="5040623" cy="1408359"/>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2885" y="3387852"/>
            <a:ext cx="1584198" cy="141960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033652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48639" y="263110"/>
            <a:ext cx="4798705" cy="1069848"/>
          </a:xfrm>
        </p:spPr>
        <p:txBody>
          <a:bodyPr>
            <a:normAutofit/>
          </a:bodyPr>
          <a:lstStyle/>
          <a:p>
            <a:r>
              <a:rPr lang="en-US" kern="1200" dirty="0">
                <a:solidFill>
                  <a:srgbClr val="FFFFFF"/>
                </a:solidFill>
                <a:latin typeface="Roboto Black" panose="02000000000000000000" pitchFamily="2" charset="0"/>
                <a:ea typeface="Roboto Black" panose="02000000000000000000" pitchFamily="2" charset="0"/>
              </a:rPr>
              <a:t>Conclusion</a:t>
            </a:r>
            <a:endParaRPr lang="en-US"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39</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48640" y="1479877"/>
            <a:ext cx="7948296" cy="3238706"/>
          </a:xfrm>
        </p:spPr>
        <p:txBody>
          <a:bodyPr anchor="ctr">
            <a:normAutofit/>
          </a:bodyPr>
          <a:lstStyle/>
          <a:p>
            <a:r>
              <a:rPr lang="en-US" sz="1700" dirty="0">
                <a:latin typeface="Roboto Medium" panose="02000000000000000000" pitchFamily="2" charset="0"/>
                <a:ea typeface="Roboto Medium" panose="02000000000000000000" pitchFamily="2" charset="0"/>
              </a:rPr>
              <a:t>The use of domain knowledge is still </a:t>
            </a:r>
            <a:r>
              <a:rPr lang="en-US" sz="1700" b="1" dirty="0">
                <a:latin typeface="Roboto Medium" panose="02000000000000000000" pitchFamily="2" charset="0"/>
                <a:ea typeface="Roboto Medium" panose="02000000000000000000" pitchFamily="2" charset="0"/>
              </a:rPr>
              <a:t>dependent</a:t>
            </a:r>
            <a:r>
              <a:rPr lang="en-US" sz="1700" dirty="0">
                <a:latin typeface="Roboto Medium" panose="02000000000000000000" pitchFamily="2" charset="0"/>
                <a:ea typeface="Roboto Medium" panose="02000000000000000000" pitchFamily="2" charset="0"/>
              </a:rPr>
              <a:t> on the use case and the knowledge base </a:t>
            </a:r>
            <a:r>
              <a:rPr lang="en-US" sz="1700" b="1" dirty="0">
                <a:latin typeface="Roboto Medium" panose="02000000000000000000" pitchFamily="2" charset="0"/>
                <a:ea typeface="Roboto Medium" panose="02000000000000000000" pitchFamily="2" charset="0"/>
              </a:rPr>
              <a:t>available</a:t>
            </a:r>
            <a:r>
              <a:rPr lang="en-US" sz="1700" dirty="0">
                <a:latin typeface="Roboto Medium" panose="02000000000000000000" pitchFamily="2" charset="0"/>
                <a:ea typeface="Roboto Medium" panose="02000000000000000000" pitchFamily="2" charset="0"/>
              </a:rPr>
              <a:t> for that domain.</a:t>
            </a:r>
          </a:p>
          <a:p>
            <a:r>
              <a:rPr lang="en-US" sz="1700" dirty="0">
                <a:latin typeface="Roboto Medium" panose="02000000000000000000" pitchFamily="2" charset="0"/>
                <a:ea typeface="Roboto Medium" panose="02000000000000000000" pitchFamily="2" charset="0"/>
              </a:rPr>
              <a:t>Increased interest in </a:t>
            </a:r>
            <a:r>
              <a:rPr lang="en-US" sz="1700" dirty="0" err="1">
                <a:latin typeface="Roboto Medium" panose="02000000000000000000" pitchFamily="2" charset="0"/>
                <a:ea typeface="Roboto Medium" panose="02000000000000000000" pitchFamily="2" charset="0"/>
              </a:rPr>
              <a:t>AutoML</a:t>
            </a:r>
            <a:r>
              <a:rPr lang="en-US" sz="1700" dirty="0">
                <a:latin typeface="Roboto Medium" panose="02000000000000000000" pitchFamily="2" charset="0"/>
                <a:ea typeface="Roboto Medium" panose="02000000000000000000" pitchFamily="2" charset="0"/>
              </a:rPr>
              <a:t> -&gt; Less focus on domain knowledge and feature engineering</a:t>
            </a:r>
          </a:p>
          <a:p>
            <a:endParaRPr lang="en-US" sz="1700" dirty="0">
              <a:latin typeface="Roboto Medium" panose="02000000000000000000" pitchFamily="2" charset="0"/>
              <a:ea typeface="Roboto Medium" panose="02000000000000000000" pitchFamily="2" charset="0"/>
            </a:endParaRPr>
          </a:p>
          <a:p>
            <a:pPr marL="0" indent="0">
              <a:buNone/>
            </a:pPr>
            <a:r>
              <a:rPr lang="en-US" sz="1700" u="sng" dirty="0">
                <a:latin typeface="Roboto Medium" panose="02000000000000000000" pitchFamily="2" charset="0"/>
                <a:ea typeface="Roboto Medium" panose="02000000000000000000" pitchFamily="2" charset="0"/>
              </a:rPr>
              <a:t>PROPOSAL</a:t>
            </a:r>
            <a:r>
              <a:rPr lang="en-US" sz="1700" dirty="0">
                <a:latin typeface="Roboto Medium" panose="02000000000000000000" pitchFamily="2" charset="0"/>
                <a:ea typeface="Roboto Medium" panose="02000000000000000000" pitchFamily="2" charset="0"/>
              </a:rPr>
              <a:t>: exploiting domain knowledge in an ER model, analyzed by an algorithm that creates features automatically with a large set of operations, as well as data preparation.</a:t>
            </a:r>
          </a:p>
          <a:p>
            <a:pPr marL="0" indent="0">
              <a:buNone/>
            </a:pPr>
            <a:r>
              <a:rPr lang="en-US" sz="1700" u="sng" dirty="0">
                <a:latin typeface="Roboto Medium" panose="02000000000000000000" pitchFamily="2" charset="0"/>
                <a:ea typeface="Roboto Medium" panose="02000000000000000000" pitchFamily="2" charset="0"/>
              </a:rPr>
              <a:t>RESULTS</a:t>
            </a:r>
            <a:r>
              <a:rPr lang="en-US" sz="1700" dirty="0">
                <a:latin typeface="Roboto Medium" panose="02000000000000000000" pitchFamily="2" charset="0"/>
                <a:ea typeface="Roboto Medium" panose="02000000000000000000" pitchFamily="2" charset="0"/>
              </a:rPr>
              <a:t>: all models became more robust, DANKFE has 6x (worst case) less time than auto-</a:t>
            </a:r>
            <a:r>
              <a:rPr lang="en-US" sz="1700" dirty="0" err="1">
                <a:latin typeface="Roboto Medium" panose="02000000000000000000" pitchFamily="2" charset="0"/>
                <a:ea typeface="Roboto Medium" panose="02000000000000000000" pitchFamily="2" charset="0"/>
              </a:rPr>
              <a:t>sklearn</a:t>
            </a:r>
            <a:r>
              <a:rPr lang="en-US" sz="1700" dirty="0">
                <a:latin typeface="Roboto Medium" panose="02000000000000000000" pitchFamily="2" charset="0"/>
                <a:ea typeface="Roboto Medium" panose="02000000000000000000" pitchFamily="2" charset="0"/>
              </a:rPr>
              <a:t>.</a:t>
            </a:r>
            <a:endParaRPr lang="en-US" sz="1700" u="sng" dirty="0">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25827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40" y="263110"/>
            <a:ext cx="4567428" cy="1069848"/>
          </a:xfrm>
        </p:spPr>
        <p:txBody>
          <a:bodyPr>
            <a:normAutofit/>
          </a:bodyPr>
          <a:lstStyle/>
          <a:p>
            <a:r>
              <a:rPr lang="en-US" b="1" dirty="0" err="1">
                <a:solidFill>
                  <a:srgbClr val="FFFFFF"/>
                </a:solidFill>
                <a:latin typeface="Roboto Black" panose="02000000000000000000" pitchFamily="2" charset="0"/>
                <a:ea typeface="Roboto Black" panose="02000000000000000000" pitchFamily="2" charset="0"/>
              </a:rPr>
              <a:t>AutoML</a:t>
            </a:r>
            <a:endParaRPr lang="en-US"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4</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40" y="1452413"/>
            <a:ext cx="7948296" cy="2790213"/>
          </a:xfrm>
        </p:spPr>
        <p:txBody>
          <a:bodyPr anchor="ctr">
            <a:normAutofit/>
          </a:bodyPr>
          <a:lstStyle/>
          <a:p>
            <a:r>
              <a:rPr lang="en-US" sz="1700" dirty="0">
                <a:latin typeface="Roboto Medium" panose="02000000000000000000" pitchFamily="2" charset="0"/>
                <a:ea typeface="Roboto Medium" panose="02000000000000000000" pitchFamily="2" charset="0"/>
              </a:rPr>
              <a:t>Approach with the most research in recent years.</a:t>
            </a:r>
          </a:p>
          <a:p>
            <a:r>
              <a:rPr lang="en-US" sz="1700" dirty="0">
                <a:latin typeface="Roboto Medium" panose="02000000000000000000" pitchFamily="2" charset="0"/>
                <a:ea typeface="Roboto Medium" panose="02000000000000000000" pitchFamily="2" charset="0"/>
              </a:rPr>
              <a:t>Black-box approaches.</a:t>
            </a:r>
          </a:p>
          <a:p>
            <a:r>
              <a:rPr lang="en-US" sz="1700" dirty="0">
                <a:latin typeface="Roboto Medium" panose="02000000000000000000" pitchFamily="2" charset="0"/>
                <a:ea typeface="Roboto Medium" panose="02000000000000000000" pitchFamily="2" charset="0"/>
              </a:rPr>
              <a:t>Domain agnostic.</a:t>
            </a:r>
          </a:p>
          <a:p>
            <a:pPr>
              <a:spcAft>
                <a:spcPts val="600"/>
              </a:spcAft>
            </a:pPr>
            <a:r>
              <a:rPr lang="en-US" sz="1700" dirty="0">
                <a:latin typeface="Roboto Medium" panose="02000000000000000000" pitchFamily="2" charset="0"/>
                <a:ea typeface="Roboto Medium" panose="02000000000000000000" pitchFamily="2" charset="0"/>
              </a:rPr>
              <a:t>Primarily tackle model selection and hyperparameter optimization.</a:t>
            </a:r>
          </a:p>
          <a:p>
            <a:pPr marL="0" indent="0">
              <a:buNone/>
            </a:pPr>
            <a:r>
              <a:rPr lang="en-US" sz="1700" u="sng" dirty="0">
                <a:latin typeface="Roboto Medium" panose="02000000000000000000" pitchFamily="2" charset="0"/>
                <a:ea typeface="Roboto Medium" panose="02000000000000000000" pitchFamily="2" charset="0"/>
              </a:rPr>
              <a:t>PROBLEM</a:t>
            </a:r>
            <a:r>
              <a:rPr lang="en-US" sz="1700" dirty="0">
                <a:latin typeface="Roboto Medium" panose="02000000000000000000" pitchFamily="2" charset="0"/>
                <a:ea typeface="Roboto Medium" panose="02000000000000000000" pitchFamily="2" charset="0"/>
              </a:rPr>
              <a:t>: current </a:t>
            </a:r>
            <a:r>
              <a:rPr lang="en-US" sz="1700" dirty="0" err="1">
                <a:latin typeface="Roboto Medium" panose="02000000000000000000" pitchFamily="2" charset="0"/>
                <a:ea typeface="Roboto Medium" panose="02000000000000000000" pitchFamily="2" charset="0"/>
              </a:rPr>
              <a:t>AutoML</a:t>
            </a:r>
            <a:r>
              <a:rPr lang="en-US" sz="1700" dirty="0">
                <a:latin typeface="Roboto Medium" panose="02000000000000000000" pitchFamily="2" charset="0"/>
                <a:ea typeface="Roboto Medium" panose="02000000000000000000" pitchFamily="2" charset="0"/>
              </a:rPr>
              <a:t> approaches only provide simple or no solutions to Feature Engineering, where most of the manual </a:t>
            </a:r>
            <a:r>
              <a:rPr lang="en-US" sz="1700" dirty="0" err="1">
                <a:latin typeface="Roboto Medium" panose="02000000000000000000" pitchFamily="2" charset="0"/>
                <a:ea typeface="Roboto Medium" panose="02000000000000000000" pitchFamily="2" charset="0"/>
              </a:rPr>
              <a:t>labour</a:t>
            </a:r>
            <a:r>
              <a:rPr lang="en-US" sz="1700" dirty="0">
                <a:latin typeface="Roboto Medium" panose="02000000000000000000" pitchFamily="2" charset="0"/>
                <a:ea typeface="Roboto Medium" panose="02000000000000000000" pitchFamily="2" charset="0"/>
              </a:rPr>
              <a:t> is done.</a:t>
            </a:r>
            <a:endParaRPr lang="en-US" sz="1700" u="sng" dirty="0">
              <a:latin typeface="Roboto Medium" panose="02000000000000000000" pitchFamily="2" charset="0"/>
              <a:ea typeface="Roboto Medium" panose="02000000000000000000" pitchFamily="2" charset="0"/>
            </a:endParaRPr>
          </a:p>
          <a:p>
            <a:endParaRPr lang="en-US" sz="1700" dirty="0">
              <a:latin typeface="Roboto Medium" panose="02000000000000000000" pitchFamily="2" charset="0"/>
              <a:ea typeface="Roboto Medium" panose="02000000000000000000" pitchFamily="2" charset="0"/>
            </a:endParaRPr>
          </a:p>
          <a:p>
            <a:endParaRPr lang="en-US" sz="1700" dirty="0">
              <a:latin typeface="Roboto Medium" panose="02000000000000000000" pitchFamily="2" charset="0"/>
              <a:ea typeface="Roboto Medium" panose="02000000000000000000" pitchFamily="2" charset="0"/>
            </a:endParaRPr>
          </a:p>
        </p:txBody>
      </p:sp>
      <p:pic>
        <p:nvPicPr>
          <p:cNvPr id="8" name="Picture 7" descr="Diagram&#10;&#10;Description automatically generated">
            <a:extLst>
              <a:ext uri="{FF2B5EF4-FFF2-40B4-BE49-F238E27FC236}">
                <a16:creationId xmlns:a16="http://schemas.microsoft.com/office/drawing/2014/main" id="{95779BFE-9E12-42B4-8D17-F391C1391B9D}"/>
              </a:ext>
            </a:extLst>
          </p:cNvPr>
          <p:cNvPicPr>
            <a:picLocks noChangeAspect="1"/>
          </p:cNvPicPr>
          <p:nvPr/>
        </p:nvPicPr>
        <p:blipFill>
          <a:blip r:embed="rId3"/>
          <a:stretch>
            <a:fillRect/>
          </a:stretch>
        </p:blipFill>
        <p:spPr>
          <a:xfrm>
            <a:off x="2286586" y="3466828"/>
            <a:ext cx="4570827" cy="1250256"/>
          </a:xfrm>
          <a:prstGeom prst="rect">
            <a:avLst/>
          </a:prstGeom>
        </p:spPr>
      </p:pic>
    </p:spTree>
    <p:extLst>
      <p:ext uri="{BB962C8B-B14F-4D97-AF65-F5344CB8AC3E}">
        <p14:creationId xmlns:p14="http://schemas.microsoft.com/office/powerpoint/2010/main" val="4169837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48639" y="263110"/>
            <a:ext cx="4798705" cy="1069848"/>
          </a:xfrm>
        </p:spPr>
        <p:txBody>
          <a:bodyPr>
            <a:normAutofit/>
          </a:bodyPr>
          <a:lstStyle/>
          <a:p>
            <a:r>
              <a:rPr lang="en-US" kern="1200" dirty="0">
                <a:solidFill>
                  <a:srgbClr val="FFFFFF"/>
                </a:solidFill>
                <a:latin typeface="Roboto Black" panose="02000000000000000000" pitchFamily="2" charset="0"/>
                <a:ea typeface="Roboto Black" panose="02000000000000000000" pitchFamily="2" charset="0"/>
              </a:rPr>
              <a:t>Future Work</a:t>
            </a:r>
            <a:endParaRPr lang="en-US" b="1" dirty="0">
              <a:solidFill>
                <a:srgbClr val="FFFFFF"/>
              </a:solidFill>
              <a:latin typeface="Roboto Black" panose="02000000000000000000" pitchFamily="2" charset="0"/>
              <a:ea typeface="Roboto Black" panose="02000000000000000000" pitchFamily="2" charset="0"/>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40</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48640" y="1783341"/>
            <a:ext cx="7948296" cy="2790213"/>
          </a:xfrm>
        </p:spPr>
        <p:txBody>
          <a:bodyPr anchor="ctr">
            <a:normAutofit/>
          </a:bodyPr>
          <a:lstStyle/>
          <a:p>
            <a:r>
              <a:rPr lang="en-US" sz="1700" dirty="0">
                <a:latin typeface="Roboto Medium" panose="02000000000000000000" pitchFamily="2" charset="0"/>
                <a:ea typeface="Roboto Medium" panose="02000000000000000000" pitchFamily="2" charset="0"/>
              </a:rPr>
              <a:t>Limited number of operations (requires a decoder for all knowledge)</a:t>
            </a:r>
          </a:p>
          <a:p>
            <a:r>
              <a:rPr lang="en-US" sz="1700" dirty="0">
                <a:latin typeface="Roboto Medium" panose="02000000000000000000" pitchFamily="2" charset="0"/>
                <a:ea typeface="Roboto Medium" panose="02000000000000000000" pitchFamily="2" charset="0"/>
              </a:rPr>
              <a:t>Can be optimized (more than one variable at a time)</a:t>
            </a:r>
          </a:p>
          <a:p>
            <a:r>
              <a:rPr lang="en-US" sz="1700" dirty="0">
                <a:latin typeface="Roboto Medium" panose="02000000000000000000" pitchFamily="2" charset="0"/>
                <a:ea typeface="Roboto Medium" panose="02000000000000000000" pitchFamily="2" charset="0"/>
              </a:rPr>
              <a:t>Make use of feature selection or extraction</a:t>
            </a:r>
          </a:p>
          <a:p>
            <a:r>
              <a:rPr lang="en-US" sz="1700" dirty="0">
                <a:latin typeface="Roboto Medium" panose="02000000000000000000" pitchFamily="2" charset="0"/>
                <a:ea typeface="Roboto Medium" panose="02000000000000000000" pitchFamily="2" charset="0"/>
              </a:rPr>
              <a:t>Other Knowledge Representation formalisms (Ontologies, EER models)</a:t>
            </a:r>
          </a:p>
          <a:p>
            <a:endParaRPr lang="en-US" sz="1700" dirty="0">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2960861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19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40" y="263110"/>
            <a:ext cx="4567428" cy="1069848"/>
          </a:xfrm>
        </p:spPr>
        <p:txBody>
          <a:bodyPr>
            <a:normAutofit/>
          </a:bodyPr>
          <a:lstStyle/>
          <a:p>
            <a:r>
              <a:rPr lang="en-US" b="1" dirty="0">
                <a:solidFill>
                  <a:srgbClr val="FFFFFF"/>
                </a:solidFill>
                <a:latin typeface="Roboto Black" panose="02000000000000000000" pitchFamily="2" charset="0"/>
                <a:ea typeface="Roboto Black" panose="02000000000000000000" pitchFamily="2" charset="0"/>
              </a:rPr>
              <a:t>Purpose of this Work</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5</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40" y="1479877"/>
            <a:ext cx="7948296" cy="3400513"/>
          </a:xfrm>
        </p:spPr>
        <p:txBody>
          <a:bodyPr anchor="ctr">
            <a:normAutofit/>
          </a:bodyPr>
          <a:lstStyle/>
          <a:p>
            <a:r>
              <a:rPr lang="en-US" sz="1700" dirty="0">
                <a:latin typeface="Roboto Medium" panose="02000000000000000000" pitchFamily="2" charset="0"/>
                <a:ea typeface="Roboto Medium" panose="02000000000000000000" pitchFamily="2" charset="0"/>
              </a:rPr>
              <a:t>Improve Automated Machine Learning with the use of domain knowledge.</a:t>
            </a:r>
          </a:p>
          <a:p>
            <a:r>
              <a:rPr lang="en-US" sz="1700" dirty="0">
                <a:latin typeface="Roboto Medium" panose="02000000000000000000" pitchFamily="2" charset="0"/>
                <a:ea typeface="Roboto Medium" panose="02000000000000000000" pitchFamily="2" charset="0"/>
              </a:rPr>
              <a:t>Exploit the use of domain knowledge in a knowledge representation formalism (Entity-Relationship diagram).</a:t>
            </a:r>
          </a:p>
          <a:p>
            <a:r>
              <a:rPr lang="en-US" sz="1700" dirty="0">
                <a:latin typeface="Roboto Medium" panose="02000000000000000000" pitchFamily="2" charset="0"/>
                <a:ea typeface="Roboto Medium" panose="02000000000000000000" pitchFamily="2" charset="0"/>
              </a:rPr>
              <a:t>Create an algorithm that extends datasets by generating features extracted from that formalism.</a:t>
            </a:r>
          </a:p>
          <a:p>
            <a:r>
              <a:rPr lang="en-US" sz="1700" dirty="0">
                <a:latin typeface="Roboto Medium" panose="02000000000000000000" pitchFamily="2" charset="0"/>
                <a:ea typeface="Roboto Medium" panose="02000000000000000000" pitchFamily="2" charset="0"/>
              </a:rPr>
              <a:t>Develop a set of operators that allow for the automatic extension of a dataset.</a:t>
            </a:r>
          </a:p>
        </p:txBody>
      </p:sp>
    </p:spTree>
    <p:extLst>
      <p:ext uri="{BB962C8B-B14F-4D97-AF65-F5344CB8AC3E}">
        <p14:creationId xmlns:p14="http://schemas.microsoft.com/office/powerpoint/2010/main" val="85809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40" y="263110"/>
            <a:ext cx="4567428" cy="1069848"/>
          </a:xfrm>
        </p:spPr>
        <p:txBody>
          <a:bodyPr>
            <a:normAutofit/>
          </a:bodyPr>
          <a:lstStyle/>
          <a:p>
            <a:r>
              <a:rPr lang="en-US" b="1" dirty="0">
                <a:solidFill>
                  <a:srgbClr val="FFFFFF"/>
                </a:solidFill>
                <a:latin typeface="Roboto Black" panose="02000000000000000000" pitchFamily="2" charset="0"/>
                <a:ea typeface="Roboto Black" panose="02000000000000000000" pitchFamily="2" charset="0"/>
              </a:rPr>
              <a:t>Evaluation</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6</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40" y="1479877"/>
            <a:ext cx="7948296" cy="3400513"/>
          </a:xfrm>
        </p:spPr>
        <p:txBody>
          <a:bodyPr anchor="ctr">
            <a:normAutofit/>
          </a:bodyPr>
          <a:lstStyle/>
          <a:p>
            <a:pPr marL="0" indent="0">
              <a:buNone/>
            </a:pPr>
            <a:r>
              <a:rPr lang="en-US" sz="1700" dirty="0">
                <a:latin typeface="Roboto Medium" panose="02000000000000000000" pitchFamily="2" charset="0"/>
                <a:ea typeface="Roboto Medium" panose="02000000000000000000" pitchFamily="2" charset="0"/>
              </a:rPr>
              <a:t>CASE STUDY:</a:t>
            </a:r>
          </a:p>
          <a:p>
            <a:r>
              <a:rPr lang="en-US" sz="1700" dirty="0">
                <a:latin typeface="Roboto Medium" panose="02000000000000000000" pitchFamily="2" charset="0"/>
                <a:ea typeface="Roboto Medium" panose="02000000000000000000" pitchFamily="2" charset="0"/>
              </a:rPr>
              <a:t>Several datasets of various domains</a:t>
            </a:r>
          </a:p>
          <a:p>
            <a:r>
              <a:rPr lang="en-US" sz="1700" dirty="0">
                <a:latin typeface="Roboto Medium" panose="02000000000000000000" pitchFamily="2" charset="0"/>
                <a:ea typeface="Roboto Medium" panose="02000000000000000000" pitchFamily="2" charset="0"/>
              </a:rPr>
              <a:t>Binary classification problem</a:t>
            </a:r>
          </a:p>
          <a:p>
            <a:r>
              <a:rPr lang="en-US" sz="1700" dirty="0">
                <a:latin typeface="Roboto Medium" panose="02000000000000000000" pitchFamily="2" charset="0"/>
                <a:ea typeface="Roboto Medium" panose="02000000000000000000" pitchFamily="2" charset="0"/>
              </a:rPr>
              <a:t>ER diagram with domain knowledge</a:t>
            </a:r>
          </a:p>
          <a:p>
            <a:pPr marL="0" indent="0">
              <a:buNone/>
            </a:pPr>
            <a:endParaRPr lang="en-US" sz="1700" dirty="0">
              <a:latin typeface="Roboto Medium" panose="02000000000000000000" pitchFamily="2" charset="0"/>
              <a:ea typeface="Roboto Medium" panose="02000000000000000000" pitchFamily="2" charset="0"/>
            </a:endParaRPr>
          </a:p>
          <a:p>
            <a:pPr marL="0" indent="0">
              <a:buNone/>
            </a:pPr>
            <a:r>
              <a:rPr lang="en-US" sz="1700" dirty="0">
                <a:latin typeface="Roboto Medium" panose="02000000000000000000" pitchFamily="2" charset="0"/>
                <a:ea typeface="Roboto Medium" panose="02000000000000000000" pitchFamily="2" charset="0"/>
              </a:rPr>
              <a:t>EFFICACY: Model performance and generated feature importance</a:t>
            </a:r>
          </a:p>
          <a:p>
            <a:pPr marL="0" indent="0">
              <a:buNone/>
            </a:pPr>
            <a:r>
              <a:rPr lang="en-US" sz="1700" dirty="0">
                <a:latin typeface="Roboto Medium" panose="02000000000000000000" pitchFamily="2" charset="0"/>
                <a:ea typeface="Roboto Medium" panose="02000000000000000000" pitchFamily="2" charset="0"/>
              </a:rPr>
              <a:t>EFFICIENCY: Time spent in generation and training, scalability</a:t>
            </a:r>
          </a:p>
          <a:p>
            <a:pPr marL="0" indent="0">
              <a:buNone/>
            </a:pPr>
            <a:r>
              <a:rPr lang="en-US" sz="1700" dirty="0">
                <a:latin typeface="Roboto Medium" panose="02000000000000000000" pitchFamily="2" charset="0"/>
                <a:ea typeface="Roboto Medium" panose="02000000000000000000" pitchFamily="2" charset="0"/>
              </a:rPr>
              <a:t>Comparison to a popular </a:t>
            </a:r>
            <a:r>
              <a:rPr lang="en-US" sz="1700" dirty="0" err="1">
                <a:latin typeface="Roboto Medium" panose="02000000000000000000" pitchFamily="2" charset="0"/>
                <a:ea typeface="Roboto Medium" panose="02000000000000000000" pitchFamily="2" charset="0"/>
              </a:rPr>
              <a:t>AutoML</a:t>
            </a:r>
            <a:r>
              <a:rPr lang="en-US" sz="1700" dirty="0">
                <a:latin typeface="Roboto Medium" panose="02000000000000000000" pitchFamily="2" charset="0"/>
                <a:ea typeface="Roboto Medium" panose="02000000000000000000" pitchFamily="2" charset="0"/>
              </a:rPr>
              <a:t> framework: auto-</a:t>
            </a:r>
            <a:r>
              <a:rPr lang="en-US" sz="1700" dirty="0" err="1">
                <a:latin typeface="Roboto Medium" panose="02000000000000000000" pitchFamily="2" charset="0"/>
                <a:ea typeface="Roboto Medium" panose="02000000000000000000" pitchFamily="2" charset="0"/>
              </a:rPr>
              <a:t>sklearn</a:t>
            </a:r>
            <a:endParaRPr lang="en-US" sz="1700" dirty="0">
              <a:latin typeface="Roboto Medium" panose="02000000000000000000" pitchFamily="2" charset="0"/>
              <a:ea typeface="Roboto Medium" panose="02000000000000000000" pitchFamily="2" charset="0"/>
            </a:endParaRPr>
          </a:p>
          <a:p>
            <a:pPr marL="0" indent="0">
              <a:buNone/>
            </a:pPr>
            <a:endParaRPr lang="en-US" sz="1700" dirty="0">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53475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337665"/>
            <a:ext cx="8454557" cy="29385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25501" y="833314"/>
            <a:ext cx="7508874" cy="1967914"/>
          </a:xfrm>
        </p:spPr>
        <p:txBody>
          <a:bodyPr vert="horz" lIns="91440" tIns="45720" rIns="91440" bIns="45720" rtlCol="0" anchor="ctr">
            <a:normAutofit/>
          </a:bodyPr>
          <a:lstStyle/>
          <a:p>
            <a:pPr defTabSz="914400"/>
            <a:r>
              <a:rPr lang="en-US" sz="6000" kern="1200" dirty="0">
                <a:solidFill>
                  <a:srgbClr val="FFFFFF"/>
                </a:solidFill>
                <a:latin typeface="Roboto Black" panose="02000000000000000000" pitchFamily="2" charset="0"/>
                <a:ea typeface="Roboto Black" panose="02000000000000000000" pitchFamily="2" charset="0"/>
              </a:rPr>
              <a:t>Background</a:t>
            </a: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390952"/>
            <a:ext cx="1586591" cy="141765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0477" y="3390951"/>
            <a:ext cx="5040623" cy="1408359"/>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2885" y="3387852"/>
            <a:ext cx="1584198" cy="141960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24771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40" y="263110"/>
            <a:ext cx="4567428" cy="1069848"/>
          </a:xfrm>
        </p:spPr>
        <p:txBody>
          <a:bodyPr>
            <a:normAutofit/>
          </a:bodyPr>
          <a:lstStyle/>
          <a:p>
            <a:r>
              <a:rPr lang="en-US" b="1" dirty="0">
                <a:solidFill>
                  <a:srgbClr val="FFFFFF"/>
                </a:solidFill>
                <a:latin typeface="Roboto Black" panose="02000000000000000000" pitchFamily="2" charset="0"/>
                <a:ea typeface="Roboto Black" panose="02000000000000000000" pitchFamily="2" charset="0"/>
              </a:rPr>
              <a:t>KDD Process</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8</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40" y="1783341"/>
            <a:ext cx="7948296" cy="2790213"/>
          </a:xfrm>
        </p:spPr>
        <p:txBody>
          <a:bodyPr anchor="ctr">
            <a:normAutofit/>
          </a:bodyPr>
          <a:lstStyle/>
          <a:p>
            <a:r>
              <a:rPr lang="en-US" sz="1700" dirty="0">
                <a:latin typeface="Roboto Medium" panose="02000000000000000000" pitchFamily="2" charset="0"/>
                <a:ea typeface="Roboto Medium" panose="02000000000000000000" pitchFamily="2" charset="0"/>
              </a:rPr>
              <a:t>Predecessor term to Data Science – Knowledge Discovery in Databases.</a:t>
            </a:r>
          </a:p>
          <a:p>
            <a:r>
              <a:rPr lang="en-US" sz="1700" dirty="0">
                <a:latin typeface="Roboto Medium" panose="02000000000000000000" pitchFamily="2" charset="0"/>
                <a:ea typeface="Roboto Medium" panose="02000000000000000000" pitchFamily="2" charset="0"/>
              </a:rPr>
              <a:t>Well-defined process for extracting and using value information from raw data, regardless of the context.</a:t>
            </a:r>
          </a:p>
          <a:p>
            <a:endParaRPr lang="en-US" sz="1700" dirty="0">
              <a:latin typeface="Roboto Medium" panose="02000000000000000000" pitchFamily="2" charset="0"/>
              <a:ea typeface="Roboto Medium" panose="02000000000000000000" pitchFamily="2" charset="0"/>
            </a:endParaRPr>
          </a:p>
          <a:p>
            <a:endParaRPr lang="en-US" sz="1700" dirty="0">
              <a:latin typeface="Roboto Medium" panose="02000000000000000000" pitchFamily="2" charset="0"/>
              <a:ea typeface="Roboto Medium" panose="02000000000000000000" pitchFamily="2" charset="0"/>
            </a:endParaRPr>
          </a:p>
          <a:p>
            <a:endParaRPr lang="en-US" sz="1700" dirty="0">
              <a:latin typeface="Roboto Medium" panose="02000000000000000000" pitchFamily="2" charset="0"/>
              <a:ea typeface="Roboto Medium" panose="02000000000000000000" pitchFamily="2" charset="0"/>
            </a:endParaRPr>
          </a:p>
        </p:txBody>
      </p:sp>
      <p:cxnSp>
        <p:nvCxnSpPr>
          <p:cNvPr id="10" name="Connector: Elbow 9">
            <a:extLst>
              <a:ext uri="{FF2B5EF4-FFF2-40B4-BE49-F238E27FC236}">
                <a16:creationId xmlns:a16="http://schemas.microsoft.com/office/drawing/2014/main" id="{C7454384-4727-437A-8EB5-F9949E739D34}"/>
              </a:ext>
            </a:extLst>
          </p:cNvPr>
          <p:cNvCxnSpPr>
            <a:cxnSpLocks/>
          </p:cNvCxnSpPr>
          <p:nvPr/>
        </p:nvCxnSpPr>
        <p:spPr>
          <a:xfrm rot="10800000" flipV="1">
            <a:off x="4366901" y="4103914"/>
            <a:ext cx="2888478" cy="384256"/>
          </a:xfrm>
          <a:prstGeom prst="bentConnector3">
            <a:avLst>
              <a:gd name="adj1" fmla="val 254"/>
            </a:avLst>
          </a:prstGeom>
          <a:ln w="111125">
            <a:solidFill>
              <a:srgbClr val="CFD5EA"/>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6AFD7182-CC68-41E0-992B-CF3ED90CA1BA}"/>
              </a:ext>
            </a:extLst>
          </p:cNvPr>
          <p:cNvGraphicFramePr/>
          <p:nvPr>
            <p:extLst>
              <p:ext uri="{D42A27DB-BD31-4B8C-83A1-F6EECF244321}">
                <p14:modId xmlns:p14="http://schemas.microsoft.com/office/powerpoint/2010/main" val="3635273393"/>
              </p:ext>
            </p:extLst>
          </p:nvPr>
        </p:nvGraphicFramePr>
        <p:xfrm>
          <a:off x="418744" y="3076486"/>
          <a:ext cx="8306512" cy="1497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165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340485"/>
            <a:ext cx="5006340" cy="1408359"/>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548640" y="263110"/>
            <a:ext cx="4567428" cy="1069848"/>
          </a:xfrm>
        </p:spPr>
        <p:txBody>
          <a:bodyPr>
            <a:normAutofit/>
          </a:bodyPr>
          <a:lstStyle/>
          <a:p>
            <a:r>
              <a:rPr lang="en-US" b="1" dirty="0">
                <a:solidFill>
                  <a:srgbClr val="FFFFFF"/>
                </a:solidFill>
                <a:latin typeface="Roboto Black" panose="02000000000000000000" pitchFamily="2" charset="0"/>
                <a:ea typeface="Roboto Black" panose="02000000000000000000" pitchFamily="2" charset="0"/>
              </a:rPr>
              <a:t>Feature Engineering</a:t>
            </a: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346302"/>
            <a:ext cx="1612020" cy="140254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339866"/>
            <a:ext cx="1612018" cy="140897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Slide Number Placeholder 4">
            <a:extLst>
              <a:ext uri="{FF2B5EF4-FFF2-40B4-BE49-F238E27FC236}">
                <a16:creationId xmlns:a16="http://schemas.microsoft.com/office/drawing/2014/main" id="{38895505-1BB4-4EF8-B430-7E680F84915C}"/>
              </a:ext>
            </a:extLst>
          </p:cNvPr>
          <p:cNvSpPr>
            <a:spLocks noGrp="1"/>
          </p:cNvSpPr>
          <p:nvPr>
            <p:ph type="sldNum" sz="quarter" idx="12"/>
          </p:nvPr>
        </p:nvSpPr>
        <p:spPr>
          <a:xfrm>
            <a:off x="7440930" y="330410"/>
            <a:ext cx="1099458" cy="925759"/>
          </a:xfrm>
        </p:spPr>
        <p:txBody>
          <a:bodyPr>
            <a:normAutofit/>
          </a:bodyPr>
          <a:lstStyle/>
          <a:p>
            <a:pPr algn="ctr">
              <a:spcAft>
                <a:spcPts val="600"/>
              </a:spcAft>
            </a:pPr>
            <a:fld id="{48F63A3B-78C7-47BE-AE5E-E10140E04643}" type="slidenum">
              <a:rPr lang="en-US" sz="3300">
                <a:solidFill>
                  <a:srgbClr val="FFFFFF"/>
                </a:solidFill>
                <a:latin typeface="Roboto Light" panose="02000000000000000000" pitchFamily="2" charset="0"/>
                <a:ea typeface="Roboto Light" panose="02000000000000000000" pitchFamily="2" charset="0"/>
              </a:rPr>
              <a:pPr algn="ctr">
                <a:spcAft>
                  <a:spcPts val="600"/>
                </a:spcAft>
              </a:pPr>
              <a:t>9</a:t>
            </a:fld>
            <a:endParaRPr lang="en-US" sz="3300" dirty="0">
              <a:solidFill>
                <a:srgbClr val="FFFFFF"/>
              </a:solidFill>
              <a:latin typeface="Roboto Light" panose="02000000000000000000" pitchFamily="2" charset="0"/>
              <a:ea typeface="Roboto Light" panose="02000000000000000000" pitchFamily="2" charset="0"/>
            </a:endParaRPr>
          </a:p>
        </p:txBody>
      </p:sp>
      <p:sp>
        <p:nvSpPr>
          <p:cNvPr id="36" name="Rectangle 3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1860717"/>
            <a:ext cx="8448154" cy="29385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F587E1-87FC-4D94-B39E-33C79B63DDFD}"/>
              </a:ext>
            </a:extLst>
          </p:cNvPr>
          <p:cNvSpPr>
            <a:spLocks noGrp="1" noRot="1" noMove="1" noResize="1" noEditPoints="1" noAdjustHandles="1" noChangeArrowheads="1" noChangeShapeType="1"/>
          </p:cNvSpPr>
          <p:nvPr/>
        </p:nvSpPr>
        <p:spPr>
          <a:xfrm>
            <a:off x="344190" y="1186626"/>
            <a:ext cx="8455619" cy="639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B3D0FD-F006-4405-867B-DB4F0490B34A}"/>
              </a:ext>
            </a:extLst>
          </p:cNvPr>
          <p:cNvSpPr>
            <a:spLocks noGrp="1" noRot="1" noMove="1" noResize="1" noEditPoints="1" noAdjustHandles="1" noChangeArrowheads="1" noChangeShapeType="1"/>
          </p:cNvSpPr>
          <p:nvPr/>
        </p:nvSpPr>
        <p:spPr>
          <a:xfrm>
            <a:off x="344189" y="1410334"/>
            <a:ext cx="8448153" cy="450384"/>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8640" y="1783341"/>
            <a:ext cx="7948296" cy="2790213"/>
          </a:xfrm>
        </p:spPr>
        <p:txBody>
          <a:bodyPr anchor="ctr">
            <a:normAutofit/>
          </a:bodyPr>
          <a:lstStyle/>
          <a:p>
            <a:r>
              <a:rPr lang="en-US" sz="1700" dirty="0">
                <a:latin typeface="Roboto Medium" panose="02000000000000000000" pitchFamily="2" charset="0"/>
                <a:ea typeface="Roboto Medium" panose="02000000000000000000" pitchFamily="2" charset="0"/>
              </a:rPr>
              <a:t>One of the most important and time-consuming steps in the KDD Process.</a:t>
            </a:r>
          </a:p>
          <a:p>
            <a:r>
              <a:rPr lang="en-US" sz="1700" dirty="0">
                <a:latin typeface="Roboto Medium" panose="02000000000000000000" pitchFamily="2" charset="0"/>
                <a:ea typeface="Roboto Medium" panose="02000000000000000000" pitchFamily="2" charset="0"/>
              </a:rPr>
              <a:t>Work closely with the data – either increases or decreases the feature space.</a:t>
            </a:r>
          </a:p>
          <a:p>
            <a:r>
              <a:rPr lang="en-US" sz="1700" dirty="0">
                <a:latin typeface="Roboto Medium" panose="02000000000000000000" pitchFamily="2" charset="0"/>
                <a:ea typeface="Roboto Medium" panose="02000000000000000000" pitchFamily="2" charset="0"/>
              </a:rPr>
              <a:t>Fundamental in ensuring models achieve strong results.</a:t>
            </a:r>
          </a:p>
          <a:p>
            <a:r>
              <a:rPr lang="en-US" sz="1700" dirty="0">
                <a:latin typeface="Roboto Medium" panose="02000000000000000000" pitchFamily="2" charset="0"/>
                <a:ea typeface="Roboto Medium" panose="02000000000000000000" pitchFamily="2" charset="0"/>
              </a:rPr>
              <a:t>Divided into three categories: Selection, Extraction and Generation, which can be used simultaneously.</a:t>
            </a:r>
          </a:p>
          <a:p>
            <a:pPr marL="0" indent="0">
              <a:buNone/>
            </a:pPr>
            <a:endParaRPr lang="en-US" sz="1700" dirty="0">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2732740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2064</TotalTime>
  <Words>4676</Words>
  <Application>Microsoft Office PowerPoint</Application>
  <PresentationFormat>On-screen Show (16:9)</PresentationFormat>
  <Paragraphs>334</Paragraphs>
  <Slides>41</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Roboto</vt:lpstr>
      <vt:lpstr>Roboto Black</vt:lpstr>
      <vt:lpstr>Roboto Light</vt:lpstr>
      <vt:lpstr>Roboto Medium</vt:lpstr>
      <vt:lpstr>Office Theme</vt:lpstr>
      <vt:lpstr>Feature Generation through the Exploration of Domain Knowledge</vt:lpstr>
      <vt:lpstr>Introduction</vt:lpstr>
      <vt:lpstr>Present Day</vt:lpstr>
      <vt:lpstr>AutoML</vt:lpstr>
      <vt:lpstr>Purpose of this Work</vt:lpstr>
      <vt:lpstr>Evaluation</vt:lpstr>
      <vt:lpstr>Background</vt:lpstr>
      <vt:lpstr>KDD Process</vt:lpstr>
      <vt:lpstr>Feature Engineering</vt:lpstr>
      <vt:lpstr>Feature Generation</vt:lpstr>
      <vt:lpstr>Ontologies / ER-Model</vt:lpstr>
      <vt:lpstr>Related Work</vt:lpstr>
      <vt:lpstr>FG without Domain Knowledge</vt:lpstr>
      <vt:lpstr>PowerPoint Presentation</vt:lpstr>
      <vt:lpstr>FG with Domain Knowledge</vt:lpstr>
      <vt:lpstr>FG based on Knowledge Representation Formalisms</vt:lpstr>
      <vt:lpstr>Solution Proposal</vt:lpstr>
      <vt:lpstr>Solution Proposal</vt:lpstr>
      <vt:lpstr>Solution Proposal</vt:lpstr>
      <vt:lpstr>Knowledge Representation</vt:lpstr>
      <vt:lpstr>Knowledge Representation</vt:lpstr>
      <vt:lpstr>ER Model</vt:lpstr>
      <vt:lpstr>Operations</vt:lpstr>
      <vt:lpstr>Record-based Procedure</vt:lpstr>
      <vt:lpstr>Aggregation-based Procedure</vt:lpstr>
      <vt:lpstr>DANKFE-I</vt:lpstr>
      <vt:lpstr>DANKFE-II</vt:lpstr>
      <vt:lpstr>DANKFE-III</vt:lpstr>
      <vt:lpstr>DANKFE-III</vt:lpstr>
      <vt:lpstr>Case Study</vt:lpstr>
      <vt:lpstr>Case Study</vt:lpstr>
      <vt:lpstr>Example ER Model</vt:lpstr>
      <vt:lpstr>Evaluation Methodology</vt:lpstr>
      <vt:lpstr>DANKFE-I Results</vt:lpstr>
      <vt:lpstr>DANKFE-II Results</vt:lpstr>
      <vt:lpstr>DANKFE-III Results</vt:lpstr>
      <vt:lpstr>DANKFE Scalability</vt:lpstr>
      <vt:lpstr>Conclusion</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Telma Baptista</dc:creator>
  <cp:lastModifiedBy>Tiago Francisco Duarte Afonso</cp:lastModifiedBy>
  <cp:revision>37</cp:revision>
  <dcterms:created xsi:type="dcterms:W3CDTF">2019-03-08T11:48:52Z</dcterms:created>
  <dcterms:modified xsi:type="dcterms:W3CDTF">2022-07-26T21:20:30Z</dcterms:modified>
</cp:coreProperties>
</file>