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Open Sans" panose="020B0606030504020204" pitchFamily="34" charset="0"/>
      <p:regular r:id="rId13"/>
    </p:embeddedFont>
    <p:embeddedFont>
      <p:font typeface="Open Sans Bold" panose="020B0806030504020204" charset="0"/>
      <p:regular r:id="rId14"/>
    </p:embeddedFont>
    <p:embeddedFont>
      <p:font typeface="Open Sans Medium" panose="020B0604020202020204" charset="0"/>
      <p:regular r:id="rId15"/>
    </p:embeddedFont>
    <p:embeddedFont>
      <p:font typeface="Open Sans Ultra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lab.research.google.com/drive/1k8Ybp8Ac090OrKS5x_CkZV0jzWc2Dp1q?usp=shar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chive.ics.uci.edu/ml/datasets/phishing+websit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204637">
            <a:off x="-11522876" y="8232052"/>
            <a:ext cx="11359009" cy="4109896"/>
          </a:xfrm>
          <a:custGeom>
            <a:avLst/>
            <a:gdLst/>
            <a:ahLst/>
            <a:cxnLst/>
            <a:rect l="l" t="t" r="r" b="b"/>
            <a:pathLst>
              <a:path w="11359009" h="4109896">
                <a:moveTo>
                  <a:pt x="0" y="0"/>
                </a:moveTo>
                <a:lnTo>
                  <a:pt x="11359009" y="0"/>
                </a:lnTo>
                <a:lnTo>
                  <a:pt x="11359009" y="4109896"/>
                </a:lnTo>
                <a:lnTo>
                  <a:pt x="0" y="41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-10851332" y="-3108940"/>
            <a:ext cx="18659536" cy="16963214"/>
          </a:xfrm>
          <a:custGeom>
            <a:avLst/>
            <a:gdLst/>
            <a:ahLst/>
            <a:cxnLst/>
            <a:rect l="l" t="t" r="r" b="b"/>
            <a:pathLst>
              <a:path w="18659536" h="16963214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TextBox 4"/>
          <p:cNvSpPr txBox="1"/>
          <p:nvPr/>
        </p:nvSpPr>
        <p:spPr>
          <a:xfrm>
            <a:off x="8529884" y="3573768"/>
            <a:ext cx="8729416" cy="1723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68"/>
              </a:lnSpc>
            </a:pPr>
            <a:r>
              <a:rPr lang="en-US" sz="7701" b="1">
                <a:solidFill>
                  <a:srgbClr val="CAE8FF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CIBERSEGURIDAD INTELIGENTE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29884" y="5424703"/>
            <a:ext cx="8729416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24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Rodrigo Monzón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5312" y="904875"/>
            <a:ext cx="858369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IMPLEMENTACION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81100" y="3396615"/>
            <a:ext cx="16230600" cy="258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Generación de prompts: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Prompt para phishing: "Clasifica este correo electrónico como legítimo o phishing según las siguientes características: [Cuerpo del correo]"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Prompt para contraseñas seguras: "Evalúa esta contraseña: [contraseña]. Indica su nivel de seguridad y sugiere mejoras."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Usando DALL·E o herramientas de gráficos, puedes crear imágenes explicativas sobre cómo crear contraseñas seguras y cómo identificar correos de phishing.</a:t>
            </a:r>
          </a:p>
          <a:p>
            <a:pPr algn="just">
              <a:lnSpc>
                <a:spcPts val="294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4" name="Freeform 4"/>
          <p:cNvSpPr/>
          <p:nvPr/>
        </p:nvSpPr>
        <p:spPr>
          <a:xfrm rot="2700000">
            <a:off x="-876482" y="7128420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8100000">
            <a:off x="14509522" y="-2464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TextBox 6"/>
          <p:cNvSpPr txBox="1"/>
          <p:nvPr/>
        </p:nvSpPr>
        <p:spPr>
          <a:xfrm>
            <a:off x="1251858" y="6479323"/>
            <a:ext cx="16230600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GOOGLE COLAB: </a:t>
            </a:r>
            <a:r>
              <a:rPr lang="en-US" sz="2100" b="1" u="sng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  <a:hlinkClick r:id="rId4" tooltip="https://colab.research.google.com/drive/1k8Ybp8Ac090OrKS5x_CkZV0jzWc2Dp1q?usp=sharing"/>
              </a:rPr>
              <a:t>https://colab.research.google.com/drive/1k8Ybp8Ac090OrKS5x_CkZV0jzWc2Dp1q?usp=sharing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650138"/>
            <a:ext cx="16230600" cy="1405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GRACIAS</a:t>
            </a:r>
          </a:p>
        </p:txBody>
      </p:sp>
      <p:sp>
        <p:nvSpPr>
          <p:cNvPr id="3" name="Freeform 3"/>
          <p:cNvSpPr/>
          <p:nvPr/>
        </p:nvSpPr>
        <p:spPr>
          <a:xfrm>
            <a:off x="12722671" y="-2258858"/>
            <a:ext cx="18659536" cy="16963214"/>
          </a:xfrm>
          <a:custGeom>
            <a:avLst/>
            <a:gdLst/>
            <a:ahLst/>
            <a:cxnLst/>
            <a:rect l="l" t="t" r="r" b="b"/>
            <a:pathLst>
              <a:path w="18659536" h="16963214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>
            <a:off x="-13094207" y="-2258858"/>
            <a:ext cx="18659536" cy="16963214"/>
          </a:xfrm>
          <a:custGeom>
            <a:avLst/>
            <a:gdLst/>
            <a:ahLst/>
            <a:cxnLst/>
            <a:rect l="l" t="t" r="r" b="b"/>
            <a:pathLst>
              <a:path w="18659536" h="16963214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100000">
            <a:off x="14661922" y="-940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-10698932" y="-2956540"/>
            <a:ext cx="18659536" cy="16963214"/>
          </a:xfrm>
          <a:custGeom>
            <a:avLst/>
            <a:gdLst/>
            <a:ahLst/>
            <a:cxnLst/>
            <a:rect l="l" t="t" r="r" b="b"/>
            <a:pathLst>
              <a:path w="18659536" h="16963214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TextBox 4"/>
          <p:cNvSpPr txBox="1"/>
          <p:nvPr/>
        </p:nvSpPr>
        <p:spPr>
          <a:xfrm>
            <a:off x="4593588" y="3400742"/>
            <a:ext cx="9100825" cy="336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Prevención de Phishing y Contraseñas Débiles con 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3677" y="-296240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8296880" y="1957494"/>
            <a:ext cx="8962420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 A ABORDAR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96880" y="4228160"/>
            <a:ext cx="8962420" cy="4442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 problema central que se aborda en este proyecto es el creciente número de incidentes de ciberseguridad, en gran parte ocasionados por contraseñas débiles y ataques de phishing. Estos problemas surgen debido a la falta de educación y concienciación sobre las mejores prácticas de seguridad en línea, tanto a nivel individual como organizacional. La ciberseguridad es una preocupación clave en la actualidad, ya que los ataques pueden llevar a pérdidas económicas significativas, daños irreparables a la reputación de empresas e individuos, y la exposición de datos sensibles. La resolución de este problema contribuirá a un entorno digital más seguro, reduciendo riesgos financieros y mejorando la protección de los datos personales.</a:t>
            </a:r>
          </a:p>
          <a:p>
            <a:pPr algn="just">
              <a:lnSpc>
                <a:spcPts val="294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3684462" y="1761160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>
            <a:off x="34269" y="4411040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>
            <a:off x="3892408" y="6468440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91091"/>
            <a:ext cx="16230600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DESARROLLO DE LA PROPUESTA DE SOLUCIÓN: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341495"/>
            <a:ext cx="16230600" cy="4592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La solución propuesta consiste en desarrollar un modelo basado en Inteligencia Artificial para ayudar a los usuarios a generar contraseñas seguras y detectar intentos de phishing en tiempo real. Utilizando técnicas de procesamiento de lenguaje natural (PLN), el sistema podrá identificar patrones comunes en correos electrónicos fraudulentos y emplear algoritmos de machine learning para evaluar la fortaleza de las contraseñas. El modelo estará diseñado para: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Generar contraseñas seguras mediante sugerencias personalizadas, basadas en las mejores prácticas.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Detectar phishing en correos electrónicos utilizando PLN para identificar características y patrones típicos de correos fraudulentos.</a:t>
            </a:r>
          </a:p>
          <a:p>
            <a:pPr algn="just">
              <a:lnSpc>
                <a:spcPts val="2940"/>
              </a:lnSpc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 las siguientes etapas del trabajo, se implementarán modelos de IA para estos dos propósitos, utilizando prompts específicos: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Texto-Texto: Identificar patrones de phishing y evaluar la seguridad de las contraseñas.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Texto-Imagen: Crear visualizaciones educativas que expliquen cómo reconocer correos de phishing y cómo generar contraseñas seguras.</a:t>
            </a:r>
          </a:p>
          <a:p>
            <a:pPr algn="ctr">
              <a:lnSpc>
                <a:spcPts val="420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831907"/>
            <a:ext cx="16230600" cy="258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endParaRPr/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"¿Cuáles son las características principales de los correos electrónicos fraudulentos y cómo pueden clasificarse mediante IA?"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"Crea un modelo que evalúe la fortaleza de una contraseña y sugiera mejoras basadas en las mejores prácticas."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"Genera una imagen educativa que ilustre cómo construir una contraseña segura utilizando una combinación de letras, números y símbolos."</a:t>
            </a:r>
          </a:p>
          <a:p>
            <a:pPr algn="ctr">
              <a:lnSpc>
                <a:spcPts val="294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04555" y="1057275"/>
            <a:ext cx="8583691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EJEMPLOS DE PROMPTS INICIALES</a:t>
            </a:r>
          </a:p>
        </p:txBody>
      </p:sp>
      <p:sp>
        <p:nvSpPr>
          <p:cNvPr id="4" name="Freeform 4"/>
          <p:cNvSpPr/>
          <p:nvPr/>
        </p:nvSpPr>
        <p:spPr>
          <a:xfrm rot="-8100000">
            <a:off x="14509522" y="-2464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980871"/>
            <a:ext cx="16230600" cy="258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J</a:t>
            </a:r>
            <a:r>
              <a:rPr lang="en-US" sz="2100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ustificación de la viabilidad del proyecto: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El proyecto es técnicamente viable debido a la disponibilidad de bases de datos públicas sobre incidentes de phishing y contraseñas filtradas que se pueden utilizar para entrenar los modelos. La inteligencia artificial aplicada a la seguridad digital es una técnica probada que ha demostrado ser efectiva en la detección de amenazas cibernéticas, como malware y patrones sospechosos. Este enfoque permitirá una solución accesible para usuarios comunes y organizaciones, mejorando la seguridad en línea y reduciendo significativamente el riesgo de incidentes cibernéticos.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4F6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52155" y="904875"/>
            <a:ext cx="8583691" cy="336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JUSTIFICACION DE LA VIABILIDAD DEL PROYECTO</a:t>
            </a:r>
          </a:p>
        </p:txBody>
      </p:sp>
      <p:sp>
        <p:nvSpPr>
          <p:cNvPr id="4" name="Freeform 4"/>
          <p:cNvSpPr/>
          <p:nvPr/>
        </p:nvSpPr>
        <p:spPr>
          <a:xfrm rot="-8100000">
            <a:off x="14357122" y="-3988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52155" y="904875"/>
            <a:ext cx="858369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52155" y="3710477"/>
            <a:ext cx="8583691" cy="332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Desarrollar un sistema basado en IA para educar a los usuarios sobre cómo generar contraseñas seguras.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Crear un modelo de IA que detecte intentos de phishing en correos electrónicos en tiempo real.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Mejorar la conciencia sobre la ciberseguridad y las mejores prácticas mediante visualizaciones educativas.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Implementar un repositorio en GitHub con todo el código y la documentación del proyecto.</a:t>
            </a:r>
          </a:p>
          <a:p>
            <a:pPr algn="just">
              <a:lnSpc>
                <a:spcPts val="294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4" name="Freeform 4"/>
          <p:cNvSpPr/>
          <p:nvPr/>
        </p:nvSpPr>
        <p:spPr>
          <a:xfrm rot="2700000">
            <a:off x="-1181282" y="6823620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8100000">
            <a:off x="14204722" y="-5512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52155" y="2958465"/>
            <a:ext cx="8583691" cy="6299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 proyecto se llevará a cabo en las siguientes etapas: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Investigación: Revisar estudios previos sobre phishing y seguridad de contraseñas. Identificar patrones y mejores prácticas.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Desarrollo del modelo IA: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Texto-Texto: Utilizar un modelo de procesamiento de lenguaje natural para analizar correos electrónicos y clasificar posibles intentos de phishing. También se creará un modelo para evaluar la fortaleza de contraseñas.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Texto-Imagen: Desarrollar visualizaciones educativas para mostrar la importancia de contraseñas seguras y cómo identificar correos de phishing.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Entrenamiento y evaluación: Entrenar los modelos con bases de datos públicas. Evaluar la precisión y efectividad del sistema.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Implementación en GitHub: Subir el código fuente, la documentación detallada y los resultados obtenidos.</a:t>
            </a:r>
          </a:p>
          <a:p>
            <a:pPr algn="just">
              <a:lnSpc>
                <a:spcPts val="294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52155" y="904875"/>
            <a:ext cx="858369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METODOLOGIA</a:t>
            </a:r>
          </a:p>
        </p:txBody>
      </p:sp>
      <p:sp>
        <p:nvSpPr>
          <p:cNvPr id="4" name="Freeform 4"/>
          <p:cNvSpPr/>
          <p:nvPr/>
        </p:nvSpPr>
        <p:spPr>
          <a:xfrm rot="-8100000">
            <a:off x="14357122" y="-398861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2700000">
            <a:off x="-1028882" y="6976020"/>
            <a:ext cx="5376539" cy="3978639"/>
          </a:xfrm>
          <a:custGeom>
            <a:avLst/>
            <a:gdLst/>
            <a:ahLst/>
            <a:cxnLst/>
            <a:rect l="l" t="t" r="r" b="b"/>
            <a:pathLst>
              <a:path w="5376539" h="39786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44215"/>
            <a:ext cx="16230600" cy="444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Lenguaje de programación: Python, por su versatilidad y las librerías disponibles para IA (como TensorFlow, Keras, scikit-learn).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Técnicas de prompting: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Texto-Texto: Prompts para análisis de phishing y fortaleza de contraseñas.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Texto-Imagen: Prompts para generar visualizaciones educativas utilizando herramientas como matplotlib o seaborn para gráficos y DALL·E para la creación de imágenes.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Bases de datos: Utilizar datasets públicos como el de </a:t>
            </a:r>
            <a:r>
              <a:rPr lang="en-US" sz="2100" b="1" u="sng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  <a:hlinkClick r:id="rId2" tooltip="https://archive.ics.uci.edu/ml/datasets/phishing+websites"/>
              </a:rPr>
              <a:t>Phishing Websites DataSet</a:t>
            </a: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y otros relacionados con contraseñas filtradas (por ejemplo, Have I Been Pwned).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Herramientas de desarrollo: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GitHub para almacenamiento de código, documentación y versionado.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 b="1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Google Colab para ejecutar y compartir el código de manera colaborativa.</a:t>
            </a:r>
          </a:p>
          <a:p>
            <a:pPr algn="just">
              <a:lnSpc>
                <a:spcPts val="2940"/>
              </a:lnSpc>
            </a:pPr>
            <a:endParaRPr lang="en-US" sz="2100" b="1">
              <a:solidFill>
                <a:srgbClr val="F4F6F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473498" y="9028993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>
            <a:off x="3408362" y="7955749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8" y="0"/>
                </a:lnTo>
                <a:lnTo>
                  <a:pt x="34422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>
            <a:off x="7288760" y="9049584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>
            <a:off x="11170620" y="7976340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>
            <a:off x="15051017" y="9378911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Freeform 8"/>
          <p:cNvSpPr/>
          <p:nvPr/>
        </p:nvSpPr>
        <p:spPr>
          <a:xfrm>
            <a:off x="-473498" y="-1695737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9" name="Freeform 9"/>
          <p:cNvSpPr/>
          <p:nvPr/>
        </p:nvSpPr>
        <p:spPr>
          <a:xfrm>
            <a:off x="15051017" y="-1345819"/>
            <a:ext cx="3442247" cy="4114800"/>
          </a:xfrm>
          <a:custGeom>
            <a:avLst/>
            <a:gdLst/>
            <a:ahLst/>
            <a:cxnLst/>
            <a:rect l="l" t="t" r="r" b="b"/>
            <a:pathLst>
              <a:path w="3442247" h="4114800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TextBox 10"/>
          <p:cNvSpPr txBox="1"/>
          <p:nvPr/>
        </p:nvSpPr>
        <p:spPr>
          <a:xfrm>
            <a:off x="2968749" y="1057275"/>
            <a:ext cx="11644118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HERRAMIENTAS Y TECNOLOGÍAS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Office PowerPoint</Application>
  <PresentationFormat>Personalizado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Open Sans Ultra-Bold</vt:lpstr>
      <vt:lpstr>Arial</vt:lpstr>
      <vt:lpstr>Open Sans Medium</vt:lpstr>
      <vt:lpstr>Open Sans</vt:lpstr>
      <vt:lpstr>Calibri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Preentrega2</dc:title>
  <cp:lastModifiedBy>Rodrigo Monzon</cp:lastModifiedBy>
  <cp:revision>2</cp:revision>
  <dcterms:created xsi:type="dcterms:W3CDTF">2006-08-16T00:00:00Z</dcterms:created>
  <dcterms:modified xsi:type="dcterms:W3CDTF">2025-03-02T22:33:42Z</dcterms:modified>
  <dc:identifier>DAGfOh6V4dY</dc:identifier>
</cp:coreProperties>
</file>