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ns Ultra-Bold" charset="1" panose="00000000000000000000"/>
      <p:regular r:id="rId17"/>
    </p:embeddedFont>
    <p:embeddedFont>
      <p:font typeface="Open Sans Medium" charset="1" panose="00000000000000000000"/>
      <p:regular r:id="rId18"/>
    </p:embeddedFont>
    <p:embeddedFont>
      <p:font typeface="Open Sans Bold" charset="1" panose="00000000000000000000"/>
      <p:regular r:id="rId19"/>
    </p:embeddedFont>
    <p:embeddedFont>
      <p:font typeface="Open San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https://colab.research.google.com/drive/1k8Ybp8Ac090OrKS5x_CkZV0jzWc2Dp1q?usp=sharing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archive.ics.uci.edu/ml/datasets/phishing+websites" TargetMode="External" Type="http://schemas.openxmlformats.org/officeDocument/2006/relationships/hyperlink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04637">
            <a:off x="-11522876" y="8232052"/>
            <a:ext cx="11359009" cy="4109896"/>
          </a:xfrm>
          <a:custGeom>
            <a:avLst/>
            <a:gdLst/>
            <a:ahLst/>
            <a:cxnLst/>
            <a:rect r="r" b="b" t="t" l="l"/>
            <a:pathLst>
              <a:path h="4109896" w="11359009">
                <a:moveTo>
                  <a:pt x="0" y="0"/>
                </a:moveTo>
                <a:lnTo>
                  <a:pt x="11359009" y="0"/>
                </a:lnTo>
                <a:lnTo>
                  <a:pt x="11359009" y="4109896"/>
                </a:lnTo>
                <a:lnTo>
                  <a:pt x="0" y="4109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851332" y="-3108940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29884" y="3573768"/>
            <a:ext cx="8729416" cy="172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68"/>
              </a:lnSpc>
            </a:pPr>
            <a:r>
              <a:rPr lang="en-US" b="true" sz="7701">
                <a:solidFill>
                  <a:srgbClr val="CAE8FF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CIBERSEGURIDAD INTELIGENTE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29884" y="5424703"/>
            <a:ext cx="8729416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spc="24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Rodrigo Monzón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75312" y="904875"/>
            <a:ext cx="8583691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IMPLEMENTACION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81100" y="3396615"/>
            <a:ext cx="16230600" cy="258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Generación de prompts: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Prompt para phishing: "Clasifica este correo electrónico como legítimo o phishing según las siguientes características: [Cuerpo del correo]"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Prompt para contraseñas seguras: "Evalúa esta contraseña: [contraseña]. Indica su nivel de seguridad y sugiere mejoras."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Usando DALL·E o herramientas de gráficos, puedes crear imágenes explicativas sobre cómo crear contraseñas seguras y cómo identificar correos de phishing.</a:t>
            </a:r>
          </a:p>
          <a:p>
            <a:pPr algn="just">
              <a:lnSpc>
                <a:spcPts val="294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2700000">
            <a:off x="-876482" y="71284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00000">
            <a:off x="14509522" y="-2464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51858" y="6479323"/>
            <a:ext cx="1623060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GOOGLE COLLAB: </a:t>
            </a:r>
            <a:r>
              <a:rPr lang="en-US" b="true" sz="2100" u="sng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  <a:hlinkClick r:id="rId4" tooltip="https://colab.research.google.com/drive/1k8Ybp8Ac090OrKS5x_CkZV0jzWc2Dp1q?usp=sharing"/>
              </a:rPr>
              <a:t>https://colab.research.google.com/drive/1k8Ybp8Ac090OrKS5x_CkZV0jzWc2Dp1q?usp=sharing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650138"/>
            <a:ext cx="16230600" cy="1405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12000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GRACIAS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722671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094207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100000">
            <a:off x="14661922" y="-940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98932" y="-2956540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93588" y="3400742"/>
            <a:ext cx="9100825" cy="336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</a:t>
            </a:r>
            <a:r>
              <a:rPr lang="en-US" b="true" sz="6399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revención de Phishing y Contraseñas Débiles con</a:t>
            </a:r>
            <a:r>
              <a:rPr lang="en-US" b="true" sz="6399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IA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3677" y="-2962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96880" y="1957494"/>
            <a:ext cx="8962420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PROBLEMA A ABORDAR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96880" y="4228160"/>
            <a:ext cx="8962420" cy="4442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El problema central que se aborda en este proyecto es el creciente número de incidentes de ciberseguridad, en gran parte ocasionados por contraseñas débiles y ataques de phishing. Estos problemas surgen debido a la falta de educación y concienciación sobre las mejores prácticas de seguridad en línea, tanto a nivel individual como organizacional. La ciberseguridad es una preocupación clave en la actualidad, ya que los ataques pueden llevar a pérdidas económicas significativas, daños irreparables a la reputación de empresas e individuos, y la exposición de datos sensibles. La resolución de este problema contribuirá a un entorno digital más seguro, reduciendo riesgos financieros y mejorando la protección de los datos personales.</a:t>
            </a:r>
          </a:p>
          <a:p>
            <a:pPr algn="just">
              <a:lnSpc>
                <a:spcPts val="294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684462" y="176116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269" y="44110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92408" y="64684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691091"/>
            <a:ext cx="16230600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DESARROLLO DE LA PROPUESTA DE SOLUCIÓN: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341495"/>
            <a:ext cx="16230600" cy="459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La solución propuesta consiste en desarrollar un modelo basado en Inteligencia Artificial para ayudar a los usuarios a generar contraseñas seguras y detectar intentos de phishing en tiempo real. Utilizando técnicas de procesamiento de lenguaje natural (PLN), el sistema podrá identificar patrones comunes en correos electrónicos fraudulentos y emplear algoritmos de machine learning para evaluar la fortaleza de las contraseñas. El modelo estará diseñado para: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Generar contraseñas seguras mediante sugerencias personalizadas, basadas en las mejores prácticas.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Detectar phishing en correos electrónicos utilizando PLN para identificar características y patrones típicos de correos fraudulentos.</a:t>
            </a:r>
          </a:p>
          <a:p>
            <a:pPr algn="just">
              <a:lnSpc>
                <a:spcPts val="2940"/>
              </a:lnSpc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 las siguientes etapas del trabajo, se implementarán modelos de IA para estos dos propósitos, utilizando prompts específicos: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Texto-Texto: Identificar patrones de phishing y evaluar la seguridad de las contraseñas.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Texto-Imagen: Crear visualizaciones educativas que expliquen cómo reconocer correos de phishing y cómo generar contraseñas seguras.</a:t>
            </a: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31907"/>
            <a:ext cx="16230600" cy="258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"¿Cuáles son las características principales de los correos electrónicos fraudulentos y cómo pueden clasificarse mediante IA?"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"Crea un modelo que evalúe la fortaleza de una contraseña y sugiera mejoras basadas en las mejores prácticas."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"Genera una imagen educativa que ilustre cómo construir una contraseña segura utilizando una combinación de letras, números y símbolos."</a:t>
            </a:r>
          </a:p>
          <a:p>
            <a:pPr algn="ctr">
              <a:lnSpc>
                <a:spcPts val="294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004555" y="1057275"/>
            <a:ext cx="8583691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EJEMPLOS DE PROMPTS INICIALES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8100000">
            <a:off x="14509522" y="-2464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980871"/>
            <a:ext cx="16230600" cy="258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J</a:t>
            </a:r>
            <a:r>
              <a:rPr lang="en-US" sz="2100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ustificación de la viabilidad del proyecto: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El proyecto es técnicamente viable debido a la disponibilidad de bases de datos públicas sobre incidentes de phishing y contraseñas filtradas que se pueden utilizar para entrenar los modelos. La inteligencia artificial aplicada a la seguridad digital es una técnica probada que ha demostrado ser efectiva en la detección de amenazas cibernéticas, como malware y patrones sospechosos. Este enfoque permitirá una solución accesible para usuarios comunes y organizaciones, mejorando la seguridad en línea y reduciendo significativamente el riesgo de incidentes cibernéticos.</a:t>
            </a:r>
          </a:p>
          <a:p>
            <a:pPr algn="just">
              <a:lnSpc>
                <a:spcPts val="294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852155" y="904875"/>
            <a:ext cx="8583691" cy="336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JUSTIFICACION DE LA VIABILIDAD DEL PROYECTO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8100000">
            <a:off x="14357122" y="-3988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52155" y="904875"/>
            <a:ext cx="8583691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52155" y="3710477"/>
            <a:ext cx="8583691" cy="332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</a:t>
            </a: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esarrollar un sistema basado en IA para educar a los usuarios sobre cómo generar contraseñas seguras.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Crear un modelo de IA que detecte intentos de phishing en correos electrónicos en tiempo real.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Mejorar la conciencia sobre la ciberseguridad y las mejores prácticas mediante visualizaciones educativas.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Implementar un repositorio en GitHub con todo el código y la documentación del proyecto.</a:t>
            </a:r>
          </a:p>
          <a:p>
            <a:pPr algn="just">
              <a:lnSpc>
                <a:spcPts val="294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2700000">
            <a:off x="-1181282" y="68236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00000">
            <a:off x="14204722" y="-5512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52155" y="2958465"/>
            <a:ext cx="8583691" cy="629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El pr</a:t>
            </a: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oyecto se llevará a cabo en las siguientes etapas: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Investigación: Revisar estudios previos sobre phishing y seguridad de contraseñas. Identificar patrones y mejores prácticas.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Desarrollo del modelo IA: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Texto-Texto: Utilizar un modelo de procesamiento de lenguaje natural para analizar correos electrónicos y clasificar posibles intentos de phishing. También se creará un modelo para evaluar la fortaleza de contraseñas.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Texto-Imagen: Desarrollar visualizaciones educativas para mostrar la importancia de contraseñas seguras y cómo identificar correos de phishing.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Entrenamiento y evaluación: Entrenar los modelos con bases de datos públicas. Evaluar la precisión y efectividad del sistema.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Implementación en GitHub: Subir el código fuente, la documentación detallada y los resultados obtenidos.</a:t>
            </a:r>
          </a:p>
          <a:p>
            <a:pPr algn="just">
              <a:lnSpc>
                <a:spcPts val="294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852155" y="904875"/>
            <a:ext cx="8583691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METODOLOGIA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8100000">
            <a:off x="14357122" y="-3988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00000">
            <a:off x="-1028882" y="69760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244215"/>
            <a:ext cx="16230600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Lenguaje de programación: Python, por su versatilidad y las librerías disponibles para IA (como TensorFlow, Keras, scikit-learn).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Técnicas de prompting: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Texto-Texto: Prompts para análisis de phishing y fortaleza de contraseñas.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Texto-Imagen: Prompts para generar visualizaciones educativas utilizando herramientas como matplotlib o seaborn para gráficos y DALL·E para la creación de imágenes.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Bases de datos: Utilizar datasets públicos como el de </a:t>
            </a:r>
            <a:r>
              <a:rPr lang="en-US" b="true" sz="2100" u="sng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  <a:hlinkClick r:id="rId2" tooltip="https://archive.ics.uci.edu/ml/datasets/phishing+websites"/>
              </a:rPr>
              <a:t>Phishing Websites DataSet</a:t>
            </a: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y otros relacionados con contraseñas filtradas (por ejemplo, Have I Been Pwned).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Herramientas de desarrollo: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GitHub para almacenamiento de código, documentación y versionado.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b="true" sz="21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Google Colab para ejecutar y compartir el código de manera colaborativa.</a:t>
            </a:r>
          </a:p>
          <a:p>
            <a:pPr algn="just">
              <a:lnSpc>
                <a:spcPts val="294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473498" y="9028993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08362" y="7955749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8" y="0"/>
                </a:lnTo>
                <a:lnTo>
                  <a:pt x="34422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88760" y="9049584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170620" y="79763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51017" y="9378911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473498" y="-1695737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051017" y="-1345819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968749" y="1057275"/>
            <a:ext cx="11644118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HERRAMIENTAS Y TECNOLOGÍAS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DAGfOh6V4dY</dc:identifier>
  <dcterms:modified xsi:type="dcterms:W3CDTF">2011-08-01T06:04:30Z</dcterms:modified>
  <cp:revision>1</cp:revision>
  <dc:title>Preentrega2</dc:title>
</cp:coreProperties>
</file>