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27" r:id="rId2"/>
    <p:sldMasterId id="2147483864" r:id="rId3"/>
  </p:sldMasterIdLst>
  <p:notesMasterIdLst>
    <p:notesMasterId r:id="rId15"/>
  </p:notesMasterIdLst>
  <p:sldIdLst>
    <p:sldId id="368" r:id="rId4"/>
    <p:sldId id="616" r:id="rId5"/>
    <p:sldId id="609" r:id="rId6"/>
    <p:sldId id="610" r:id="rId7"/>
    <p:sldId id="585" r:id="rId8"/>
    <p:sldId id="611" r:id="rId9"/>
    <p:sldId id="615" r:id="rId10"/>
    <p:sldId id="613" r:id="rId11"/>
    <p:sldId id="614" r:id="rId12"/>
    <p:sldId id="606" r:id="rId13"/>
    <p:sldId id="612"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368"/>
            <p14:sldId id="616"/>
            <p14:sldId id="609"/>
            <p14:sldId id="610"/>
            <p14:sldId id="585"/>
            <p14:sldId id="611"/>
            <p14:sldId id="615"/>
            <p14:sldId id="613"/>
            <p14:sldId id="614"/>
            <p14:sldId id="606"/>
            <p14:sldId id="612"/>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20"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7B6"/>
    <a:srgbClr val="8FA7C4"/>
    <a:srgbClr val="232F3E"/>
    <a:srgbClr val="01A88D"/>
    <a:srgbClr val="7AA116"/>
    <a:srgbClr val="ED7100"/>
    <a:srgbClr val="DD344C"/>
    <a:srgbClr val="E7157B"/>
    <a:srgbClr val="C925D1"/>
    <a:srgbClr val="8C4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p:restoredTop sz="95916"/>
  </p:normalViewPr>
  <p:slideViewPr>
    <p:cSldViewPr snapToGrid="0" snapToObjects="1">
      <p:cViewPr varScale="1">
        <p:scale>
          <a:sx n="104" d="100"/>
          <a:sy n="104" d="100"/>
        </p:scale>
        <p:origin x="900" y="114"/>
      </p:cViewPr>
      <p:guideLst>
        <p:guide orient="horz" pos="744"/>
        <p:guide pos="1872"/>
        <p:guide pos="4176"/>
        <p:guide pos="5496"/>
        <p:guide orient="horz" pos="1224"/>
        <p:guide orient="horz" pos="3624"/>
        <p:guide orient="horz" pos="20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3/15/2024</a:t>
            </a:fld>
            <a:endParaRPr lang="en-US"/>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Segoe UI"/>
            </a:endParaRP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1EC98A2-63D6-435F-B64E-DDADF3E6E2B7}" type="slidenum">
              <a:rPr kumimoji="0" lang="en-US"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36869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48E93DF-EC4A-7C45-AB6A-FC63BC432F2F}" type="slidenum">
              <a:rPr lang="en-US" smtClean="0"/>
              <a:pPr>
                <a:defRPr/>
              </a:pPr>
              <a:t>10</a:t>
            </a:fld>
            <a:endParaRPr lang="en-US"/>
          </a:p>
        </p:txBody>
      </p:sp>
    </p:spTree>
    <p:extLst>
      <p:ext uri="{BB962C8B-B14F-4D97-AF65-F5344CB8AC3E}">
        <p14:creationId xmlns:p14="http://schemas.microsoft.com/office/powerpoint/2010/main" val="31624829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Master" Target="../slideMasters/slideMaster1.xml"/><Relationship Id="rId5" Type="http://schemas.openxmlformats.org/officeDocument/2006/relationships/tags" Target="../tags/tag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2335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99514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783676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08702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40109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60231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73881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10" name="Rectangle 9">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2286909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796269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4021739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26486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5" name="Picture 4">
            <a:extLst>
              <a:ext uri="{FF2B5EF4-FFF2-40B4-BE49-F238E27FC236}">
                <a16:creationId xmlns:a16="http://schemas.microsoft.com/office/drawing/2014/main" id="{CE7CCC43-D20D-3547-4C5C-B84BCD5F6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185351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909597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99227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416458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536293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846496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49129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7"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678348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1999"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Instances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547568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712851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45218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4082234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058247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320958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281804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84612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6" cy="15573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tx2"/>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4224968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Microsoft logo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 name="Object 1" hidden="1"/>
                      <p:cNvPicPr/>
                      <p:nvPr/>
                    </p:nvPicPr>
                    <p:blipFill>
                      <a:blip r:embed="rId8"/>
                      <a:stretch>
                        <a:fillRect/>
                      </a:stretch>
                    </p:blipFill>
                    <p:spPr>
                      <a:xfrm>
                        <a:off x="1590" y="1590"/>
                        <a:ext cx="1587" cy="1587"/>
                      </a:xfrm>
                      <a:prstGeom prst="rect">
                        <a:avLst/>
                      </a:prstGeom>
                    </p:spPr>
                  </p:pic>
                </p:oleObj>
              </mc:Fallback>
            </mc:AlternateContent>
          </a:graphicData>
        </a:graphic>
      </p:graphicFrame>
      <p:sp>
        <p:nvSpPr>
          <p:cNvPr id="5" name="Rectangle 4"/>
          <p:cNvSpPr/>
          <p:nvPr>
            <p:custDataLst>
              <p:tags r:id="rId2"/>
            </p:custDataLst>
          </p:nvPr>
        </p:nvSpPr>
        <p:spPr>
          <a:xfrm>
            <a:off x="3"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48" tIns="38074" rIns="76148" bIns="38074" rtlCol="0" anchor="ctr"/>
          <a:lstStyle/>
          <a:p>
            <a:pPr marL="0" marR="0" lvl="0" indent="0" algn="ctr" defTabSz="1087566"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Picture 6"/>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658818" y="3048002"/>
            <a:ext cx="2571405" cy="419108"/>
          </a:xfrm>
          <a:prstGeom prst="rect">
            <a:avLst/>
          </a:prstGeom>
        </p:spPr>
      </p:pic>
      <p:sp>
        <p:nvSpPr>
          <p:cNvPr id="4" name="Rectangle 3"/>
          <p:cNvSpPr/>
          <p:nvPr>
            <p:custDataLst>
              <p:tags r:id="rId4"/>
            </p:custDataLst>
          </p:nvPr>
        </p:nvSpPr>
        <p:spPr>
          <a:xfrm>
            <a:off x="3"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48" tIns="38074" rIns="76148" bIns="38074" rtlCol="0" anchor="ctr"/>
          <a:lstStyle/>
          <a:p>
            <a:pPr marL="0" marR="0" lvl="0" indent="0" algn="ctr" defTabSz="1087566"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a:ln>
                <a:noFill/>
              </a:ln>
              <a:solidFill>
                <a:prstClr val="white"/>
              </a:solidFill>
              <a:effectLst/>
              <a:uLnTx/>
              <a:uFillTx/>
              <a:latin typeface="Segoe UI"/>
              <a:ea typeface="+mn-ea"/>
              <a:cs typeface="+mn-cs"/>
            </a:endParaRPr>
          </a:p>
        </p:txBody>
      </p:sp>
      <p:pic>
        <p:nvPicPr>
          <p:cNvPr id="8" name="Picture 7"/>
          <p:cNvPicPr>
            <a:picLocks noChangeAspect="1"/>
          </p:cNvPicPr>
          <p:nvPr userDrawn="1">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446238" y="2899243"/>
            <a:ext cx="2881117" cy="1059525"/>
          </a:xfrm>
          <a:prstGeom prst="rect">
            <a:avLst/>
          </a:prstGeom>
        </p:spPr>
      </p:pic>
    </p:spTree>
    <p:extLst>
      <p:ext uri="{BB962C8B-B14F-4D97-AF65-F5344CB8AC3E}">
        <p14:creationId xmlns:p14="http://schemas.microsoft.com/office/powerpoint/2010/main" val="3849717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A3564EC-CE50-1549-B5F0-E1519DE3E6CA}"/>
              </a:ext>
            </a:extLst>
          </p:cNvPr>
          <p:cNvSpPr>
            <a:spLocks noGrp="1"/>
          </p:cNvSpPr>
          <p:nvPr>
            <p:ph type="ctrTitle" hasCustomPrompt="1"/>
          </p:nvPr>
        </p:nvSpPr>
        <p:spPr>
          <a:xfrm>
            <a:off x="336720" y="3076506"/>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17" name="Subtitle 2">
            <a:extLst>
              <a:ext uri="{FF2B5EF4-FFF2-40B4-BE49-F238E27FC236}">
                <a16:creationId xmlns:a16="http://schemas.microsoft.com/office/drawing/2014/main" id="{10BA1EB2-0EC6-804A-B029-2483E6FB35DD}"/>
              </a:ext>
            </a:extLst>
          </p:cNvPr>
          <p:cNvSpPr>
            <a:spLocks noGrp="1"/>
          </p:cNvSpPr>
          <p:nvPr>
            <p:ph type="subTitle" idx="1" hasCustomPrompt="1"/>
          </p:nvPr>
        </p:nvSpPr>
        <p:spPr>
          <a:xfrm>
            <a:off x="336720" y="3940166"/>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551423"/>
            <a:ext cx="1003173" cy="600189"/>
          </a:xfrm>
          <a:prstGeom prst="rect">
            <a:avLst/>
          </a:prstGeom>
        </p:spPr>
      </p:pic>
      <p:sp>
        <p:nvSpPr>
          <p:cNvPr id="2" name="Footer Placeholder 1">
            <a:extLst>
              <a:ext uri="{FF2B5EF4-FFF2-40B4-BE49-F238E27FC236}">
                <a16:creationId xmlns:a16="http://schemas.microsoft.com/office/drawing/2014/main" id="{8892DFA2-7EEB-8C00-E73B-389E1BA79CBA}"/>
              </a:ext>
            </a:extLst>
          </p:cNvPr>
          <p:cNvSpPr>
            <a:spLocks noGrp="1"/>
          </p:cNvSpPr>
          <p:nvPr>
            <p:ph type="ftr" sz="quarter" idx="10"/>
          </p:nvPr>
        </p:nvSpPr>
        <p:spPr>
          <a:xfrm>
            <a:off x="336720" y="6289500"/>
            <a:ext cx="4403682" cy="365125"/>
          </a:xfrm>
        </p:spPr>
        <p:txBody>
          <a:bodyPr lIns="0"/>
          <a:lstStyle>
            <a:lvl1pPr algn="l">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020073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963816-3C9D-6054-6D89-CCC3057C15C7}"/>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5" name="Picture 4">
            <a:extLst>
              <a:ext uri="{FF2B5EF4-FFF2-40B4-BE49-F238E27FC236}">
                <a16:creationId xmlns:a16="http://schemas.microsoft.com/office/drawing/2014/main" id="{CE7CCC43-D20D-3547-4C5C-B84BCD5F6C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
        <p:nvSpPr>
          <p:cNvPr id="6" name="Footer Placeholder 5">
            <a:extLst>
              <a:ext uri="{FF2B5EF4-FFF2-40B4-BE49-F238E27FC236}">
                <a16:creationId xmlns:a16="http://schemas.microsoft.com/office/drawing/2014/main" id="{B7078B4B-8B58-E813-961C-064BC40AF840}"/>
              </a:ext>
            </a:extLst>
          </p:cNvPr>
          <p:cNvSpPr>
            <a:spLocks noGrp="1"/>
          </p:cNvSpPr>
          <p:nvPr>
            <p:ph type="ftr" sz="quarter" idx="10"/>
          </p:nvPr>
        </p:nvSpPr>
        <p:spPr/>
        <p:txBody>
          <a:bodyPr/>
          <a:lstStyle>
            <a:lvl1pPr>
              <a:defRPr>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Title 1">
            <a:extLst>
              <a:ext uri="{FF2B5EF4-FFF2-40B4-BE49-F238E27FC236}">
                <a16:creationId xmlns:a16="http://schemas.microsoft.com/office/drawing/2014/main" id="{D1D318C5-3473-9969-88C2-50B00642389A}"/>
              </a:ext>
            </a:extLst>
          </p:cNvPr>
          <p:cNvSpPr>
            <a:spLocks noGrp="1"/>
          </p:cNvSpPr>
          <p:nvPr>
            <p:ph type="ctrTitle" hasCustomPrompt="1"/>
          </p:nvPr>
        </p:nvSpPr>
        <p:spPr>
          <a:xfrm>
            <a:off x="336720" y="3050435"/>
            <a:ext cx="6733877" cy="840230"/>
          </a:xfrm>
        </p:spPr>
        <p:txBody>
          <a:bodyPr wrap="square" lIns="0" anchor="b" anchorCtr="0">
            <a:spAutoFit/>
          </a:bodyPr>
          <a:lstStyle>
            <a:lvl1pPr algn="l">
              <a:defRPr sz="5400">
                <a:solidFill>
                  <a:schemeClr val="bg1"/>
                </a:solidFill>
              </a:defRPr>
            </a:lvl1pPr>
          </a:lstStyle>
          <a:p>
            <a:r>
              <a:rPr lang="en-US" dirty="0"/>
              <a:t>Enter title</a:t>
            </a:r>
          </a:p>
        </p:txBody>
      </p:sp>
      <p:sp>
        <p:nvSpPr>
          <p:cNvPr id="7" name="Subtitle 2">
            <a:extLst>
              <a:ext uri="{FF2B5EF4-FFF2-40B4-BE49-F238E27FC236}">
                <a16:creationId xmlns:a16="http://schemas.microsoft.com/office/drawing/2014/main" id="{236C7969-22B7-9E94-E270-5F3C7A19AAE6}"/>
              </a:ext>
            </a:extLst>
          </p:cNvPr>
          <p:cNvSpPr>
            <a:spLocks noGrp="1"/>
          </p:cNvSpPr>
          <p:nvPr>
            <p:ph type="subTitle" idx="1" hasCustomPrompt="1"/>
          </p:nvPr>
        </p:nvSpPr>
        <p:spPr>
          <a:xfrm>
            <a:off x="336720" y="3914095"/>
            <a:ext cx="6733876" cy="480131"/>
          </a:xfrm>
        </p:spPr>
        <p:txBody>
          <a:bodyPr wrap="square" lIns="0">
            <a:spAutoFit/>
          </a:bodyPr>
          <a:lstStyle>
            <a:lvl1pPr marL="0" indent="0" algn="l">
              <a:spcAft>
                <a:spcPts val="0"/>
              </a:spcAft>
              <a:buFont typeface="Arial" panose="020B0604020202020204" pitchFamily="34" charset="0"/>
              <a:buNone/>
              <a:defRPr sz="28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Tree>
    <p:extLst>
      <p:ext uri="{BB962C8B-B14F-4D97-AF65-F5344CB8AC3E}">
        <p14:creationId xmlns:p14="http://schemas.microsoft.com/office/powerpoint/2010/main" val="21812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at's N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9" name="Text Placeholder 5">
            <a:extLst>
              <a:ext uri="{FF2B5EF4-FFF2-40B4-BE49-F238E27FC236}">
                <a16:creationId xmlns:a16="http://schemas.microsoft.com/office/drawing/2014/main" id="{9AE35381-62E7-8B45-DF09-9D52F4A458BC}"/>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9" name="Text Placeholder 6">
            <a:extLst>
              <a:ext uri="{FF2B5EF4-FFF2-40B4-BE49-F238E27FC236}">
                <a16:creationId xmlns:a16="http://schemas.microsoft.com/office/drawing/2014/main" id="{664D7CAF-E305-EFB7-1D4C-FC4028A01950}"/>
              </a:ext>
            </a:extLst>
          </p:cNvPr>
          <p:cNvSpPr>
            <a:spLocks noGrp="1"/>
          </p:cNvSpPr>
          <p:nvPr>
            <p:ph type="body" sz="quarter" idx="14"/>
          </p:nvPr>
        </p:nvSpPr>
        <p:spPr>
          <a:xfrm>
            <a:off x="241300" y="2273300"/>
            <a:ext cx="3602038" cy="3584575"/>
          </a:xfrm>
        </p:spPr>
        <p:txBody>
          <a:bodyPr/>
          <a:lstStyle>
            <a:lvl1pPr>
              <a:defRPr sz="1100"/>
            </a:lvl1pPr>
          </a:lstStyle>
          <a:p>
            <a:pPr lvl="0"/>
            <a:r>
              <a:rPr lang="en-US"/>
              <a:t>Click to edit Master text styles</a:t>
            </a:r>
          </a:p>
        </p:txBody>
      </p:sp>
      <p:sp>
        <p:nvSpPr>
          <p:cNvPr id="14" name="Text Placeholder 12">
            <a:extLst>
              <a:ext uri="{FF2B5EF4-FFF2-40B4-BE49-F238E27FC236}">
                <a16:creationId xmlns:a16="http://schemas.microsoft.com/office/drawing/2014/main" id="{715E9AF3-0F43-A8C7-9D9A-24B5C30D635A}"/>
              </a:ext>
            </a:extLst>
          </p:cNvPr>
          <p:cNvSpPr>
            <a:spLocks noGrp="1"/>
          </p:cNvSpPr>
          <p:nvPr>
            <p:ph type="body" sz="quarter" idx="15"/>
          </p:nvPr>
        </p:nvSpPr>
        <p:spPr>
          <a:xfrm>
            <a:off x="4294188" y="2273300"/>
            <a:ext cx="3603625" cy="3584575"/>
          </a:xfrm>
        </p:spPr>
        <p:txBody>
          <a:bodyPr/>
          <a:lstStyle>
            <a:lvl1pPr>
              <a:defRPr sz="1100"/>
            </a:lvl1pPr>
          </a:lstStyle>
          <a:p>
            <a:pPr lvl="0"/>
            <a:r>
              <a:rPr lang="en-US"/>
              <a:t>Click to edit Master text styles</a:t>
            </a:r>
          </a:p>
        </p:txBody>
      </p:sp>
      <p:sp>
        <p:nvSpPr>
          <p:cNvPr id="17" name="Text Placeholder 15">
            <a:extLst>
              <a:ext uri="{FF2B5EF4-FFF2-40B4-BE49-F238E27FC236}">
                <a16:creationId xmlns:a16="http://schemas.microsoft.com/office/drawing/2014/main" id="{0DA81135-55B4-1CE3-4AAE-80204E5A91CF}"/>
              </a:ext>
            </a:extLst>
          </p:cNvPr>
          <p:cNvSpPr>
            <a:spLocks noGrp="1"/>
          </p:cNvSpPr>
          <p:nvPr>
            <p:ph type="body" sz="quarter" idx="16"/>
          </p:nvPr>
        </p:nvSpPr>
        <p:spPr>
          <a:xfrm>
            <a:off x="8326438" y="2273300"/>
            <a:ext cx="3602037" cy="3584575"/>
          </a:xfrm>
        </p:spPr>
        <p:txBody>
          <a:bodyPr/>
          <a:lstStyle>
            <a:lvl1pPr>
              <a:defRPr sz="1100"/>
            </a:lvl1pPr>
          </a:lstStyle>
          <a:p>
            <a:pPr lvl="0"/>
            <a:r>
              <a:rPr lang="en-US"/>
              <a:t>Click to edit Master text styles</a:t>
            </a:r>
          </a:p>
        </p:txBody>
      </p:sp>
      <p:sp>
        <p:nvSpPr>
          <p:cNvPr id="3" name="Footer Placeholder 2">
            <a:extLst>
              <a:ext uri="{FF2B5EF4-FFF2-40B4-BE49-F238E27FC236}">
                <a16:creationId xmlns:a16="http://schemas.microsoft.com/office/drawing/2014/main" id="{1B3F8ABA-AA73-6F33-8CE3-7BA8AC03293B}"/>
              </a:ext>
            </a:extLst>
          </p:cNvPr>
          <p:cNvSpPr>
            <a:spLocks noGrp="1"/>
          </p:cNvSpPr>
          <p:nvPr>
            <p:ph type="ftr" sz="quarter" idx="18"/>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EFE30FD-1024-73E5-DDAE-CABD5B7F85A7}"/>
              </a:ext>
            </a:extLst>
          </p:cNvPr>
          <p:cNvSpPr>
            <a:spLocks noGrp="1"/>
          </p:cNvSpPr>
          <p:nvPr>
            <p:ph type="sldNum" sz="quarter" idx="19"/>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549755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34263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2400"/>
            </a:lvl1pPr>
          </a:lstStyle>
          <a:p>
            <a:pPr lvl="0"/>
            <a:r>
              <a:rPr lang="en-US"/>
              <a:t>Click to edit Master text styles</a:t>
            </a:r>
          </a:p>
        </p:txBody>
      </p:sp>
      <p:sp>
        <p:nvSpPr>
          <p:cNvPr id="3" name="Footer Placeholder 2">
            <a:extLst>
              <a:ext uri="{FF2B5EF4-FFF2-40B4-BE49-F238E27FC236}">
                <a16:creationId xmlns:a16="http://schemas.microsoft.com/office/drawing/2014/main" id="{715B2C22-9842-790F-7012-5D5CBEC71E02}"/>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ABF86CD2-EE78-2625-5844-0B9890040E6D}"/>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7815841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6674397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0531713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616048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730493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7304933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CB15F2C0-30F8-DAE1-A01A-A77FC537443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74C36402-0D38-2FE6-DABB-84869F8B0A7B}"/>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126847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7A80BA3-E490-7BB8-44E4-2563732CEF4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2" name="Footer Placeholder 1">
            <a:extLst>
              <a:ext uri="{FF2B5EF4-FFF2-40B4-BE49-F238E27FC236}">
                <a16:creationId xmlns:a16="http://schemas.microsoft.com/office/drawing/2014/main" id="{2F4A4BE7-29FE-EC65-CE2C-3F4AEC502DB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134485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ategor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A3AA0474-8FF5-26D4-FF3B-B8AA251B06F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EDC6BC82-2752-FE77-7E7B-D40EB348F501}"/>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62913E6-E833-A35B-D52D-6FC43B3AAB23}"/>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2219940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cons_AWS-Squid-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2E1ECED-EA93-EF92-CE3E-5CCF2183532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856C5E90-B6A0-C44C-5B33-1A7116573C3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003901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only_AWS-Squid-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48AA02FF-B2B6-C57F-26B1-0DD331F6C150}"/>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4867BF2-F07F-5F3F-475C-95CD1798EEA5}"/>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41329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13" name="Text Placeholder 5">
            <a:extLst>
              <a:ext uri="{FF2B5EF4-FFF2-40B4-BE49-F238E27FC236}">
                <a16:creationId xmlns:a16="http://schemas.microsoft.com/office/drawing/2014/main" id="{600D87FF-D51B-E8F3-39CF-9AEBFC357DB5}"/>
              </a:ext>
            </a:extLst>
          </p:cNvPr>
          <p:cNvSpPr>
            <a:spLocks noGrp="1"/>
          </p:cNvSpPr>
          <p:nvPr>
            <p:ph type="body" sz="quarter" idx="17"/>
          </p:nvPr>
        </p:nvSpPr>
        <p:spPr>
          <a:xfrm>
            <a:off x="240584" y="1149350"/>
            <a:ext cx="11710116" cy="984250"/>
          </a:xfrm>
        </p:spPr>
        <p:txBody>
          <a:bodyPr/>
          <a:lstStyle>
            <a:lvl1pPr>
              <a:defRPr sz="1800"/>
            </a:lvl1pPr>
          </a:lstStyle>
          <a:p>
            <a:pPr lvl="0"/>
            <a:r>
              <a:rPr lang="en-US"/>
              <a:t>Click to edit Master text styles</a:t>
            </a:r>
          </a:p>
        </p:txBody>
      </p:sp>
      <p:sp>
        <p:nvSpPr>
          <p:cNvPr id="7" name="Text Placeholder 5">
            <a:extLst>
              <a:ext uri="{FF2B5EF4-FFF2-40B4-BE49-F238E27FC236}">
                <a16:creationId xmlns:a16="http://schemas.microsoft.com/office/drawing/2014/main" id="{CA60269A-F2FF-A7E2-AD9F-9F08204AC6DC}"/>
              </a:ext>
            </a:extLst>
          </p:cNvPr>
          <p:cNvSpPr>
            <a:spLocks noGrp="1"/>
          </p:cNvSpPr>
          <p:nvPr>
            <p:ph type="body" sz="quarter" idx="18"/>
          </p:nvPr>
        </p:nvSpPr>
        <p:spPr>
          <a:xfrm>
            <a:off x="241300" y="2273300"/>
            <a:ext cx="3602038" cy="3584575"/>
          </a:xfrm>
        </p:spPr>
        <p:txBody>
          <a:bodyPr/>
          <a:lstStyle>
            <a:lvl1pPr>
              <a:defRPr sz="1800"/>
            </a:lvl1pPr>
          </a:lstStyle>
          <a:p>
            <a:pPr lvl="0"/>
            <a:r>
              <a:rPr lang="en-US"/>
              <a:t>Click to edit Master text styles</a:t>
            </a:r>
          </a:p>
        </p:txBody>
      </p:sp>
      <p:sp>
        <p:nvSpPr>
          <p:cNvPr id="12" name="Text Placeholder 9">
            <a:extLst>
              <a:ext uri="{FF2B5EF4-FFF2-40B4-BE49-F238E27FC236}">
                <a16:creationId xmlns:a16="http://schemas.microsoft.com/office/drawing/2014/main" id="{0313B1EB-2063-E608-080C-CD557353524C}"/>
              </a:ext>
            </a:extLst>
          </p:cNvPr>
          <p:cNvSpPr>
            <a:spLocks noGrp="1"/>
          </p:cNvSpPr>
          <p:nvPr>
            <p:ph type="body" sz="quarter" idx="19"/>
          </p:nvPr>
        </p:nvSpPr>
        <p:spPr>
          <a:xfrm>
            <a:off x="4294188" y="2273300"/>
            <a:ext cx="3603625" cy="3584575"/>
          </a:xfrm>
        </p:spPr>
        <p:txBody>
          <a:bodyPr/>
          <a:lstStyle>
            <a:lvl1pPr>
              <a:defRPr sz="1800"/>
            </a:lvl1pPr>
          </a:lstStyle>
          <a:p>
            <a:pPr lvl="0"/>
            <a:r>
              <a:rPr lang="en-US"/>
              <a:t>Click to edit Master text styles</a:t>
            </a:r>
          </a:p>
        </p:txBody>
      </p:sp>
      <p:sp>
        <p:nvSpPr>
          <p:cNvPr id="16" name="Text Placeholder 14">
            <a:extLst>
              <a:ext uri="{FF2B5EF4-FFF2-40B4-BE49-F238E27FC236}">
                <a16:creationId xmlns:a16="http://schemas.microsoft.com/office/drawing/2014/main" id="{72F4C55E-AD63-A918-ED20-BC3E307C2D72}"/>
              </a:ext>
            </a:extLst>
          </p:cNvPr>
          <p:cNvSpPr>
            <a:spLocks noGrp="1"/>
          </p:cNvSpPr>
          <p:nvPr>
            <p:ph type="body" sz="quarter" idx="20"/>
          </p:nvPr>
        </p:nvSpPr>
        <p:spPr>
          <a:xfrm>
            <a:off x="8326438" y="2273300"/>
            <a:ext cx="3602037" cy="3584575"/>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E4B968E4-5FE5-20AF-7B20-87717025E7D0}"/>
              </a:ext>
            </a:extLst>
          </p:cNvPr>
          <p:cNvSpPr>
            <a:spLocks noGrp="1"/>
          </p:cNvSpPr>
          <p:nvPr>
            <p:ph type="ftr" sz="quarter" idx="2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62904F5B-AFFD-54FC-FAC0-F04384E1793E}"/>
              </a:ext>
            </a:extLst>
          </p:cNvPr>
          <p:cNvSpPr>
            <a:spLocks noGrp="1"/>
          </p:cNvSpPr>
          <p:nvPr>
            <p:ph type="sldNum" sz="quarter" idx="2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28246094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ategory_AWS-Galaxy-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08BE0B2-F3AA-6FBC-AD07-99EDAC6C0D94}"/>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C25EDD2-E77A-C2D7-DFD4-A448A9D8DA6F}"/>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D4C323C8-2085-5822-7923-7CF461743E9D}"/>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1765707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cons_AWS-Galaxy-50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1F4C99-54C2-9541-8F43-762C964F1301}"/>
              </a:ext>
            </a:extLst>
          </p:cNvPr>
          <p:cNvSpPr/>
          <p:nvPr userDrawn="1"/>
        </p:nvSpPr>
        <p:spPr>
          <a:xfrm>
            <a:off x="0" y="1009650"/>
            <a:ext cx="12191997"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68C1FD56-C45F-424C-E9DB-ED23FAE2B38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5FA43EF-49E4-74BC-21F0-D41D27599C59}"/>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10" name="Rectangle 9">
            <a:extLst>
              <a:ext uri="{FF2B5EF4-FFF2-40B4-BE49-F238E27FC236}">
                <a16:creationId xmlns:a16="http://schemas.microsoft.com/office/drawing/2014/main" id="{468A9567-E554-3010-2A38-DF450DDFF986}"/>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520468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only_AWS-Galaxy-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45F89A6-18DC-5D54-AD1E-DB045747406C}"/>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Footer Placeholder 4">
            <a:extLst>
              <a:ext uri="{FF2B5EF4-FFF2-40B4-BE49-F238E27FC236}">
                <a16:creationId xmlns:a16="http://schemas.microsoft.com/office/drawing/2014/main" id="{9527EB7E-691A-4FE3-71DE-02772BF2868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1556234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tegory_AWS-Cosmo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5195DDB9-D31A-2698-9E06-EDBA420408B1}"/>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549BC9C4-5B16-0446-1707-A098531C834D}"/>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7AFB4B64-1C05-8022-8062-CE396DA9A90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2178027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cons_AWS-Cosmo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0" y="1009650"/>
            <a:ext cx="12191996"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D0CF192-8158-0693-458E-D0BD5278EFE6}"/>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C41C9672-9F35-D403-7E93-A3EAF1A26E6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4782707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tegory_AWS-Endor-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88FE23E1-65D3-108F-B7F0-D0FA7F50C02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076095-762D-BE68-015D-91DF4C459DD2}"/>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64B0985-E6AB-7E04-B155-7041E50767B8}"/>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35505815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con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7ED2BE29-5008-2D62-A19B-811CC5BEDF3A}"/>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9242A501-CFBB-7A93-52F3-AB8E94687A2C}"/>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7046292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torage-Classes_AWS-Endor-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877A8E09-3949-0C42-F238-4E96EA21F599}"/>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10" name="Footer Placeholder 9">
            <a:extLst>
              <a:ext uri="{FF2B5EF4-FFF2-40B4-BE49-F238E27FC236}">
                <a16:creationId xmlns:a16="http://schemas.microsoft.com/office/drawing/2014/main" id="{C7A0009A-07A1-B192-98C1-30731D62BA5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4080634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oT-Resource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ED97408-F4F0-7E99-C730-19F388F4D2E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A1692BB6-3B05-1293-CC06-6FDE3455017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2155831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oT-Things_AWS-Endor-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DE6B9F3D-6443-1422-0F09-2FC88B70556E}"/>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07DD450F-B073-2724-EFAB-1458FF83F7D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02883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48490407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tegory_AWS-Smile-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709D418F-7ECB-AD5F-D0C7-A97A145050F2}"/>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1E6EA197-D7E8-786F-1AA3-1FACE65C25CC}"/>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E87719DA-11C0-89F7-1183-23DEE88B92BC}"/>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5267283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con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CDEDFC34-7FFC-F543-BA55-50C9C7C48B26}"/>
              </a:ext>
            </a:extLst>
          </p:cNvPr>
          <p:cNvCxnSpPr>
            <a:cxnSpLocks/>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F4A7C87C-AFEA-994A-5677-D6E0BF66DFCF}"/>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F52EE44F-067B-DDFC-C61E-4E445447410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6233687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s_Instances_AWS-Smile-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Instances</a:t>
            </a:r>
          </a:p>
        </p:txBody>
      </p:sp>
      <p:sp>
        <p:nvSpPr>
          <p:cNvPr id="3" name="Slide Number Placeholder 2">
            <a:extLst>
              <a:ext uri="{FF2B5EF4-FFF2-40B4-BE49-F238E27FC236}">
                <a16:creationId xmlns:a16="http://schemas.microsoft.com/office/drawing/2014/main" id="{E2D6D495-0407-CD1E-7CF2-B5727772E03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181C349-28A5-9EA2-5AD9-07AE81A15BF5}"/>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5919609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tegory_AWS-Mars-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92D7B292-2800-583D-9EDE-02771F81661C}"/>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4A38E266-EB39-0A9E-C76A-053B4434F354}"/>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6D344EBE-C5DD-42C9-0773-5EF03139806B}"/>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6153946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cons_AWS-Mars-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0" y="1009650"/>
            <a:ext cx="12192000"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AA6F7325-7C1E-09BA-9DE1-BB358065CDD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A243F37E-BEB7-9CA9-4E15-9F6907D9A54E}"/>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3223337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tegory_AWS-Nebula-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16628AE4-430E-D97E-BAB2-7E97E952C247}"/>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02214BB-2C3F-E1E5-BDD0-C67B8300112A}"/>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9E8E3023-FCBD-DC65-9C52-8350A86354BA}"/>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20997362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cons_AWS-Nebula-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0" y="1009650"/>
            <a:ext cx="12191994"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E77D7BF4-5C9B-4B50-0688-107EBA9E396B}"/>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26A55216-35F8-604A-0178-35EDF978E440}"/>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3999351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Resource-Icons_AWS-Nebula-500">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BA6B5FC3-AE52-19A7-6F8A-323718978F2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8" name="Footer Placeholder 7">
            <a:extLst>
              <a:ext uri="{FF2B5EF4-FFF2-40B4-BE49-F238E27FC236}">
                <a16:creationId xmlns:a16="http://schemas.microsoft.com/office/drawing/2014/main" id="{B406D92E-6025-F398-40DC-9469712D631D}"/>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1420196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tegory_AWS-Orbit-500">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Slide Number Placeholder 5">
            <a:extLst>
              <a:ext uri="{FF2B5EF4-FFF2-40B4-BE49-F238E27FC236}">
                <a16:creationId xmlns:a16="http://schemas.microsoft.com/office/drawing/2014/main" id="{39CEB0F6-1D91-81B8-A937-F1A989006E8D}"/>
              </a:ext>
            </a:extLst>
          </p:cNvPr>
          <p:cNvSpPr>
            <a:spLocks noGrp="1"/>
          </p:cNvSpPr>
          <p:nvPr>
            <p:ph type="sldNum" sz="quarter" idx="10"/>
          </p:nvPr>
        </p:nvSpPr>
        <p:spPr/>
        <p:txBody>
          <a:bodyPr/>
          <a:lstStyle/>
          <a:p>
            <a:fld id="{EB4B8DE2-A4E8-46E4-8BBF-D75455EFF32C}" type="slidenum">
              <a:rPr lang="en-US" smtClean="0"/>
              <a:pPr/>
              <a:t>‹#›</a:t>
            </a:fld>
            <a:endParaRPr lang="en-US"/>
          </a:p>
        </p:txBody>
      </p:sp>
      <p:sp>
        <p:nvSpPr>
          <p:cNvPr id="4" name="Footer Placeholder 3">
            <a:extLst>
              <a:ext uri="{FF2B5EF4-FFF2-40B4-BE49-F238E27FC236}">
                <a16:creationId xmlns:a16="http://schemas.microsoft.com/office/drawing/2014/main" id="{87E65EC2-65B2-F233-2399-B91B20DC8930}"/>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Title 1">
            <a:extLst>
              <a:ext uri="{FF2B5EF4-FFF2-40B4-BE49-F238E27FC236}">
                <a16:creationId xmlns:a16="http://schemas.microsoft.com/office/drawing/2014/main" id="{221B69D6-D4A2-83BE-46E9-1295904E1746}"/>
              </a:ext>
            </a:extLst>
          </p:cNvPr>
          <p:cNvSpPr>
            <a:spLocks noGrp="1"/>
          </p:cNvSpPr>
          <p:nvPr>
            <p:ph type="ctrTitle"/>
          </p:nvPr>
        </p:nvSpPr>
        <p:spPr>
          <a:xfrm>
            <a:off x="291226" y="2069559"/>
            <a:ext cx="8195549" cy="2251180"/>
          </a:xfrm>
        </p:spPr>
        <p:txBody>
          <a:bodyPr anchor="b"/>
          <a:lstStyle>
            <a:lvl1pPr algn="l">
              <a:defRPr sz="5400"/>
            </a:lvl1pPr>
          </a:lstStyle>
          <a:p>
            <a:endParaRPr lang="en-US" dirty="0"/>
          </a:p>
        </p:txBody>
      </p:sp>
    </p:spTree>
    <p:extLst>
      <p:ext uri="{BB962C8B-B14F-4D97-AF65-F5344CB8AC3E}">
        <p14:creationId xmlns:p14="http://schemas.microsoft.com/office/powerpoint/2010/main" val="10391137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cons_AWS-Orbit-50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0" y="1009650"/>
            <a:ext cx="12191998" cy="15573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a:solidFill>
                  <a:schemeClr val="bg1"/>
                </a:solidFill>
              </a:rPr>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3" name="Slide Number Placeholder 2">
            <a:extLst>
              <a:ext uri="{FF2B5EF4-FFF2-40B4-BE49-F238E27FC236}">
                <a16:creationId xmlns:a16="http://schemas.microsoft.com/office/drawing/2014/main" id="{47B46F3E-9AF6-1A67-72BD-4E356152EE42}"/>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9" name="Footer Placeholder 8">
            <a:extLst>
              <a:ext uri="{FF2B5EF4-FFF2-40B4-BE49-F238E27FC236}">
                <a16:creationId xmlns:a16="http://schemas.microsoft.com/office/drawing/2014/main" id="{D9E05E46-9741-B3CF-1195-89E912118D3A}"/>
              </a:ext>
            </a:extLst>
          </p:cNvPr>
          <p:cNvSpPr>
            <a:spLocks noGrp="1"/>
          </p:cNvSpPr>
          <p:nvPr>
            <p:ph type="ftr" sz="quarter" idx="12"/>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90173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F10A7AB1-FFCC-A45F-8D25-303B6F2A2794}"/>
              </a:ext>
            </a:extLst>
          </p:cNvPr>
          <p:cNvSpPr>
            <a:spLocks noGrp="1"/>
          </p:cNvSpPr>
          <p:nvPr>
            <p:ph type="body" sz="quarter" idx="14"/>
          </p:nvPr>
        </p:nvSpPr>
        <p:spPr>
          <a:xfrm>
            <a:off x="241300" y="1149350"/>
            <a:ext cx="11709400" cy="984250"/>
          </a:xfrm>
        </p:spPr>
        <p:txBody>
          <a:bodyPr/>
          <a:lstStyle>
            <a:lvl1pPr>
              <a:defRPr sz="1800"/>
            </a:lvl1pPr>
          </a:lstStyle>
          <a:p>
            <a:pPr lvl="0"/>
            <a:r>
              <a:rPr lang="en-US"/>
              <a:t>Click to edit Master text styles</a:t>
            </a:r>
          </a:p>
        </p:txBody>
      </p:sp>
      <p:sp>
        <p:nvSpPr>
          <p:cNvPr id="12" name="Text Placeholder 10">
            <a:extLst>
              <a:ext uri="{FF2B5EF4-FFF2-40B4-BE49-F238E27FC236}">
                <a16:creationId xmlns:a16="http://schemas.microsoft.com/office/drawing/2014/main" id="{2810F906-2DEE-3C9E-A8D5-9575D7745B6B}"/>
              </a:ext>
            </a:extLst>
          </p:cNvPr>
          <p:cNvSpPr>
            <a:spLocks noGrp="1"/>
          </p:cNvSpPr>
          <p:nvPr>
            <p:ph type="body" sz="quarter" idx="15"/>
          </p:nvPr>
        </p:nvSpPr>
        <p:spPr>
          <a:xfrm>
            <a:off x="241300" y="2273300"/>
            <a:ext cx="5668963" cy="3584575"/>
          </a:xfrm>
        </p:spPr>
        <p:txBody>
          <a:bodyPr/>
          <a:lstStyle>
            <a:lvl1pPr>
              <a:defRPr sz="1800"/>
            </a:lvl1pPr>
          </a:lstStyle>
          <a:p>
            <a:pPr lvl="0"/>
            <a:r>
              <a:rPr lang="en-US"/>
              <a:t>Click to edit Master text styles</a:t>
            </a:r>
          </a:p>
        </p:txBody>
      </p:sp>
      <p:sp>
        <p:nvSpPr>
          <p:cNvPr id="15" name="Text Placeholder 13">
            <a:extLst>
              <a:ext uri="{FF2B5EF4-FFF2-40B4-BE49-F238E27FC236}">
                <a16:creationId xmlns:a16="http://schemas.microsoft.com/office/drawing/2014/main" id="{5F64ED81-5108-F3B8-4DD7-6ECCF59D78F3}"/>
              </a:ext>
            </a:extLst>
          </p:cNvPr>
          <p:cNvSpPr>
            <a:spLocks noGrp="1"/>
          </p:cNvSpPr>
          <p:nvPr>
            <p:ph type="body" sz="quarter" idx="16"/>
          </p:nvPr>
        </p:nvSpPr>
        <p:spPr>
          <a:xfrm>
            <a:off x="6281738" y="2273300"/>
            <a:ext cx="5668962" cy="3584575"/>
          </a:xfrm>
        </p:spPr>
        <p:txBody>
          <a:bodyPr/>
          <a:lstStyle>
            <a:lvl1pPr>
              <a:defRPr sz="1800"/>
            </a:lvl1pPr>
          </a:lstStyle>
          <a:p>
            <a:pPr lvl="0"/>
            <a:r>
              <a:rPr lang="en-US"/>
              <a:t>Click to edit Master text styles</a:t>
            </a:r>
          </a:p>
        </p:txBody>
      </p:sp>
      <p:sp>
        <p:nvSpPr>
          <p:cNvPr id="5" name="Slide Number Placeholder 4">
            <a:extLst>
              <a:ext uri="{FF2B5EF4-FFF2-40B4-BE49-F238E27FC236}">
                <a16:creationId xmlns:a16="http://schemas.microsoft.com/office/drawing/2014/main" id="{660A64CF-48E8-5FFF-28D2-E0495E1D7ABF}"/>
              </a:ext>
            </a:extLst>
          </p:cNvPr>
          <p:cNvSpPr>
            <a:spLocks noGrp="1"/>
          </p:cNvSpPr>
          <p:nvPr>
            <p:ph type="sldNum" sz="quarter" idx="13"/>
          </p:nvPr>
        </p:nvSpPr>
        <p:spPr/>
        <p:txBody>
          <a:bodyPr/>
          <a:lstStyle/>
          <a:p>
            <a:fld id="{EB4B8DE2-A4E8-46E4-8BBF-D75455EFF32C}" type="slidenum">
              <a:rPr lang="en-US" smtClean="0"/>
              <a:pPr/>
              <a:t>‹#›</a:t>
            </a:fld>
            <a:endParaRPr lang="en-US"/>
          </a:p>
        </p:txBody>
      </p:sp>
      <p:sp>
        <p:nvSpPr>
          <p:cNvPr id="3" name="Footer Placeholder 2">
            <a:extLst>
              <a:ext uri="{FF2B5EF4-FFF2-40B4-BE49-F238E27FC236}">
                <a16:creationId xmlns:a16="http://schemas.microsoft.com/office/drawing/2014/main" id="{9DA500AE-6766-41B0-C029-EAE84059B512}"/>
              </a:ext>
            </a:extLst>
          </p:cNvPr>
          <p:cNvSpPr>
            <a:spLocks noGrp="1"/>
          </p:cNvSpPr>
          <p:nvPr>
            <p:ph type="ftr" sz="quarter" idx="17"/>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298793629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03315224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279111062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96234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bwMode="gray">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325020549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Tree>
    <p:extLst>
      <p:ext uri="{BB962C8B-B14F-4D97-AF65-F5344CB8AC3E}">
        <p14:creationId xmlns:p14="http://schemas.microsoft.com/office/powerpoint/2010/main" val="71798364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0770527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31795416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247291789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460275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62463644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8EB56554-52F1-D18F-5827-F007C7E9F54C}"/>
              </a:ext>
            </a:extLst>
          </p:cNvPr>
          <p:cNvSpPr>
            <a:spLocks noGrp="1"/>
          </p:cNvSpPr>
          <p:nvPr>
            <p:ph type="body" sz="quarter" idx="11"/>
          </p:nvPr>
        </p:nvSpPr>
        <p:spPr>
          <a:xfrm>
            <a:off x="241300" y="1176338"/>
            <a:ext cx="5668963" cy="4725987"/>
          </a:xfrm>
        </p:spPr>
        <p:txBody>
          <a:bodyPr/>
          <a:lstStyle>
            <a:lvl1pPr>
              <a:defRPr sz="1800"/>
            </a:lvl1pPr>
          </a:lstStyle>
          <a:p>
            <a:pPr lvl="0"/>
            <a:r>
              <a:rPr lang="en-US"/>
              <a:t>Click to edit Master text styles</a:t>
            </a:r>
          </a:p>
        </p:txBody>
      </p:sp>
      <p:sp>
        <p:nvSpPr>
          <p:cNvPr id="11" name="Text Placeholder 9">
            <a:extLst>
              <a:ext uri="{FF2B5EF4-FFF2-40B4-BE49-F238E27FC236}">
                <a16:creationId xmlns:a16="http://schemas.microsoft.com/office/drawing/2014/main" id="{65AB646E-8298-41D3-BEB1-D7F0A7609CB7}"/>
              </a:ext>
            </a:extLst>
          </p:cNvPr>
          <p:cNvSpPr>
            <a:spLocks noGrp="1"/>
          </p:cNvSpPr>
          <p:nvPr>
            <p:ph type="body" sz="quarter" idx="12"/>
          </p:nvPr>
        </p:nvSpPr>
        <p:spPr>
          <a:xfrm>
            <a:off x="6281738" y="1176338"/>
            <a:ext cx="5668962"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93665833-E42A-E620-7D83-55DACDE25186}"/>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4" name="Slide Number Placeholder 3">
            <a:extLst>
              <a:ext uri="{FF2B5EF4-FFF2-40B4-BE49-F238E27FC236}">
                <a16:creationId xmlns:a16="http://schemas.microsoft.com/office/drawing/2014/main" id="{2FBF9A05-AD0B-20A1-596D-C0BA3D1F1735}"/>
              </a:ext>
            </a:extLst>
          </p:cNvPr>
          <p:cNvSpPr>
            <a:spLocks noGrp="1"/>
          </p:cNvSpPr>
          <p:nvPr>
            <p:ph type="sldNum" sz="quarter" idx="14"/>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7643769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34925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65535037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441095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96185249"/>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13088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10164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962162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62906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itle-three-col-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7" name="Text Placeholder 5">
            <a:extLst>
              <a:ext uri="{FF2B5EF4-FFF2-40B4-BE49-F238E27FC236}">
                <a16:creationId xmlns:a16="http://schemas.microsoft.com/office/drawing/2014/main" id="{E4F389A0-9950-789A-55A2-79B1DF20A921}"/>
              </a:ext>
            </a:extLst>
          </p:cNvPr>
          <p:cNvSpPr>
            <a:spLocks noGrp="1"/>
          </p:cNvSpPr>
          <p:nvPr>
            <p:ph type="body" sz="quarter" idx="13"/>
          </p:nvPr>
        </p:nvSpPr>
        <p:spPr>
          <a:xfrm>
            <a:off x="241300" y="1176338"/>
            <a:ext cx="3602038"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A5A0F7C1-4F18-7077-33D5-3CBBB08D383A}"/>
              </a:ext>
            </a:extLst>
          </p:cNvPr>
          <p:cNvSpPr>
            <a:spLocks noGrp="1"/>
          </p:cNvSpPr>
          <p:nvPr>
            <p:ph type="body" sz="quarter" idx="14"/>
          </p:nvPr>
        </p:nvSpPr>
        <p:spPr>
          <a:xfrm>
            <a:off x="4294188" y="1176338"/>
            <a:ext cx="3603625"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1F26E50D-1254-9591-B5D4-BEC8293AB0CC}"/>
              </a:ext>
            </a:extLst>
          </p:cNvPr>
          <p:cNvSpPr>
            <a:spLocks noGrp="1"/>
          </p:cNvSpPr>
          <p:nvPr>
            <p:ph type="body" sz="quarter" idx="15"/>
          </p:nvPr>
        </p:nvSpPr>
        <p:spPr>
          <a:xfrm>
            <a:off x="8326438" y="1176338"/>
            <a:ext cx="3602037" cy="472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FECDAC01-332B-D637-56B5-4AFC25E11DE9}"/>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5" name="Slide Number Placeholder 4">
            <a:extLst>
              <a:ext uri="{FF2B5EF4-FFF2-40B4-BE49-F238E27FC236}">
                <a16:creationId xmlns:a16="http://schemas.microsoft.com/office/drawing/2014/main" id="{49919175-8EDF-5D9C-33EC-C8E2A1976391}"/>
              </a:ext>
            </a:extLst>
          </p:cNvPr>
          <p:cNvSpPr>
            <a:spLocks noGrp="1"/>
          </p:cNvSpPr>
          <p:nvPr>
            <p:ph type="sldNum" sz="quarter" idx="17"/>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337555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col-tex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6A7B6E1-BAB1-B598-78E0-7F84FE236474}"/>
              </a:ext>
            </a:extLst>
          </p:cNvPr>
          <p:cNvSpPr>
            <a:spLocks noGrp="1"/>
          </p:cNvSpPr>
          <p:nvPr>
            <p:ph type="sldNum" sz="quarter" idx="11"/>
          </p:nvPr>
        </p:nvSpPr>
        <p:spPr/>
        <p:txBody>
          <a:bodyPr/>
          <a:lstStyle/>
          <a:p>
            <a:fld id="{EB4B8DE2-A4E8-46E4-8BBF-D75455EFF32C}" type="slidenum">
              <a:rPr lang="en-US" smtClean="0"/>
              <a:pPr/>
              <a:t>‹#›</a:t>
            </a:fld>
            <a:endParaRPr lang="en-US"/>
          </a:p>
        </p:txBody>
      </p:sp>
      <p:sp>
        <p:nvSpPr>
          <p:cNvPr id="5" name="Text Placeholder 3">
            <a:extLst>
              <a:ext uri="{FF2B5EF4-FFF2-40B4-BE49-F238E27FC236}">
                <a16:creationId xmlns:a16="http://schemas.microsoft.com/office/drawing/2014/main" id="{6C7105B5-A94F-CB29-5056-0F6BFD63F0FA}"/>
              </a:ext>
            </a:extLst>
          </p:cNvPr>
          <p:cNvSpPr>
            <a:spLocks noGrp="1"/>
          </p:cNvSpPr>
          <p:nvPr>
            <p:ph type="body" sz="quarter" idx="12"/>
          </p:nvPr>
        </p:nvSpPr>
        <p:spPr>
          <a:xfrm>
            <a:off x="241300" y="1176338"/>
            <a:ext cx="11709400" cy="4725987"/>
          </a:xfrm>
        </p:spPr>
        <p:txBody>
          <a:bodyPr/>
          <a:lstStyle>
            <a:lvl1pPr>
              <a:defRPr sz="1800"/>
            </a:lvl1pPr>
          </a:lstStyle>
          <a:p>
            <a:pPr lvl="0"/>
            <a:r>
              <a:rPr lang="en-US"/>
              <a:t>Click to edit Master text styles</a:t>
            </a:r>
          </a:p>
        </p:txBody>
      </p:sp>
      <p:sp>
        <p:nvSpPr>
          <p:cNvPr id="3" name="Footer Placeholder 2">
            <a:extLst>
              <a:ext uri="{FF2B5EF4-FFF2-40B4-BE49-F238E27FC236}">
                <a16:creationId xmlns:a16="http://schemas.microsoft.com/office/drawing/2014/main" id="{82322F17-7061-DBE6-40F0-4CE0A9CEF9EB}"/>
              </a:ext>
            </a:extLst>
          </p:cNvPr>
          <p:cNvSpPr>
            <a:spLocks noGrp="1"/>
          </p:cNvSpPr>
          <p:nvPr>
            <p:ph type="ftr" sz="quarter" idx="13"/>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Tree>
    <p:extLst>
      <p:ext uri="{BB962C8B-B14F-4D97-AF65-F5344CB8AC3E}">
        <p14:creationId xmlns:p14="http://schemas.microsoft.com/office/powerpoint/2010/main" val="38854890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image" Target="../media/image5.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theme" Target="../theme/theme2.xml"/><Relationship Id="rId8" Type="http://schemas.openxmlformats.org/officeDocument/2006/relationships/slideLayout" Target="../slideLayouts/slideLayout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slideLayout" Target="../slideLayouts/slideLayout8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0" Type="http://schemas.openxmlformats.org/officeDocument/2006/relationships/theme" Target="../theme/theme3.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slideLayout" Target="../slideLayouts/slideLayout8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tx2"/>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pic>
        <p:nvPicPr>
          <p:cNvPr id="3" name="Picture 2">
            <a:extLst>
              <a:ext uri="{FF2B5EF4-FFF2-40B4-BE49-F238E27FC236}">
                <a16:creationId xmlns:a16="http://schemas.microsoft.com/office/drawing/2014/main" id="{987B2FC3-8AFF-AC61-2B5F-77B181CF3F3C}"/>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336720" y="6338002"/>
            <a:ext cx="365760" cy="219048"/>
          </a:xfrm>
          <a:prstGeom prst="rect">
            <a:avLst/>
          </a:prstGeom>
        </p:spPr>
      </p:pic>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tx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spTree>
  </p:cSld>
  <p:clrMap bg1="lt1" tx1="dk1" bg2="lt2" tx2="dk2" accent1="accent1" accent2="accent2" accent3="accent3" accent4="accent4" accent5="accent5" accent6="accent6" hlink="hlink" folHlink="folHlink"/>
  <p:sldLayoutIdLst>
    <p:sldLayoutId id="2147483826" r:id="rId1"/>
    <p:sldLayoutId id="2147483824" r:id="rId2"/>
    <p:sldLayoutId id="2147483816" r:id="rId3"/>
    <p:sldLayoutId id="2147483822" r:id="rId4"/>
    <p:sldLayoutId id="2147483819" r:id="rId5"/>
    <p:sldLayoutId id="2147483823" r:id="rId6"/>
    <p:sldLayoutId id="2147483821" r:id="rId7"/>
    <p:sldLayoutId id="2147483817" r:id="rId8"/>
    <p:sldLayoutId id="2147483818" r:id="rId9"/>
    <p:sldLayoutId id="2147483785" r:id="rId10"/>
    <p:sldLayoutId id="2147483786" r:id="rId11"/>
    <p:sldLayoutId id="2147483787" r:id="rId12"/>
    <p:sldLayoutId id="2147483788" r:id="rId13"/>
    <p:sldLayoutId id="2147483789" r:id="rId14"/>
    <p:sldLayoutId id="2147483790" r:id="rId15"/>
    <p:sldLayoutId id="2147483791" r:id="rId16"/>
    <p:sldLayoutId id="2147483814" r:id="rId17"/>
    <p:sldLayoutId id="2147483792" r:id="rId18"/>
    <p:sldLayoutId id="2147483793" r:id="rId19"/>
    <p:sldLayoutId id="2147483794" r:id="rId20"/>
    <p:sldLayoutId id="2147483796" r:id="rId21"/>
    <p:sldLayoutId id="2147483795" r:id="rId22"/>
    <p:sldLayoutId id="2147483797" r:id="rId23"/>
    <p:sldLayoutId id="2147483798" r:id="rId24"/>
    <p:sldLayoutId id="2147483799" r:id="rId25"/>
    <p:sldLayoutId id="2147483800" r:id="rId26"/>
    <p:sldLayoutId id="2147483813" r:id="rId27"/>
    <p:sldLayoutId id="2147483803" r:id="rId28"/>
    <p:sldLayoutId id="2147483804" r:id="rId29"/>
    <p:sldLayoutId id="2147483805" r:id="rId30"/>
    <p:sldLayoutId id="2147483806" r:id="rId31"/>
    <p:sldLayoutId id="2147483807" r:id="rId32"/>
    <p:sldLayoutId id="2147483808" r:id="rId33"/>
    <p:sldLayoutId id="2147483809" r:id="rId34"/>
    <p:sldLayoutId id="2147483862" r:id="rId35"/>
  </p:sldLayoutIdLst>
  <p:hf hdr="0" dt="0"/>
  <p:txStyles>
    <p:titleStyle>
      <a:lvl1pPr algn="l" rtl="0" eaLnBrk="0" fontAlgn="base" hangingPunct="0">
        <a:lnSpc>
          <a:spcPct val="90000"/>
        </a:lnSpc>
        <a:spcBef>
          <a:spcPct val="0"/>
        </a:spcBef>
        <a:spcAft>
          <a:spcPct val="0"/>
        </a:spcAft>
        <a:defRPr sz="2800" b="1"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2" name="Slide Number Placeholder 5">
            <a:extLst>
              <a:ext uri="{FF2B5EF4-FFF2-40B4-BE49-F238E27FC236}">
                <a16:creationId xmlns:a16="http://schemas.microsoft.com/office/drawing/2014/main" id="{56B8CE38-9F29-7D57-6505-1D5D478DA6B5}"/>
              </a:ext>
            </a:extLst>
          </p:cNvPr>
          <p:cNvSpPr>
            <a:spLocks noGrp="1"/>
          </p:cNvSpPr>
          <p:nvPr>
            <p:ph type="sldNum" sz="quarter" idx="4"/>
          </p:nvPr>
        </p:nvSpPr>
        <p:spPr>
          <a:xfrm>
            <a:off x="9112080" y="6289500"/>
            <a:ext cx="2743200" cy="365125"/>
          </a:xfrm>
          <a:prstGeom prst="rect">
            <a:avLst/>
          </a:prstGeom>
        </p:spPr>
        <p:txBody>
          <a:bodyPr vert="horz" lIns="91440" tIns="45720" rIns="91440" bIns="45720" rtlCol="0" anchor="ctr"/>
          <a:lstStyle>
            <a:lvl1pPr algn="r">
              <a:defRPr sz="900">
                <a:solidFill>
                  <a:schemeClr val="bg1"/>
                </a:solidFill>
                <a:latin typeface="Arial" panose="020B0604020202020204" pitchFamily="34" charset="0"/>
                <a:cs typeface="Arial" panose="020B0604020202020204" pitchFamily="34" charset="0"/>
              </a:defRPr>
            </a:lvl1pPr>
          </a:lstStyle>
          <a:p>
            <a:fld id="{EB4B8DE2-A4E8-46E4-8BBF-D75455EFF32C}" type="slidenum">
              <a:rPr lang="en-US" smtClean="0"/>
              <a:pPr/>
              <a:t>‹#›</a:t>
            </a:fld>
            <a:endParaRPr lang="en-US"/>
          </a:p>
        </p:txBody>
      </p:sp>
      <p:sp>
        <p:nvSpPr>
          <p:cNvPr id="8" name="Footer Placeholder 5">
            <a:extLst>
              <a:ext uri="{FF2B5EF4-FFF2-40B4-BE49-F238E27FC236}">
                <a16:creationId xmlns:a16="http://schemas.microsoft.com/office/drawing/2014/main" id="{FC649E9B-1B14-03BC-223A-A73E4C2CBC46}"/>
              </a:ext>
            </a:extLst>
          </p:cNvPr>
          <p:cNvSpPr>
            <a:spLocks noGrp="1"/>
          </p:cNvSpPr>
          <p:nvPr>
            <p:ph type="ftr" sz="quarter" idx="3"/>
          </p:nvPr>
        </p:nvSpPr>
        <p:spPr>
          <a:xfrm>
            <a:off x="4038600" y="6289500"/>
            <a:ext cx="4114800" cy="365125"/>
          </a:xfrm>
          <a:prstGeom prst="rect">
            <a:avLst/>
          </a:prstGeom>
        </p:spPr>
        <p:txBody>
          <a:bodyPr vert="horz" lIns="91440" tIns="45720" rIns="91440" bIns="45720" rtlCol="0" anchor="ctr"/>
          <a:lstStyle>
            <a:lvl1pPr algn="ctr">
              <a:defRPr sz="600">
                <a:solidFill>
                  <a:schemeClr val="bg1"/>
                </a:solidFill>
              </a:defRPr>
            </a:lvl1pPr>
          </a:lstStyle>
          <a:p>
            <a:r>
              <a:rPr lang="en-US" dirty="0">
                <a:latin typeface="Arial" panose="020B0604020202020204" pitchFamily="34" charset="0"/>
                <a:cs typeface="Arial" panose="020B0604020202020204" pitchFamily="34" charset="0"/>
              </a:rPr>
              <a:t>© 2023, Amazon Web Services, Inc. or its affiliates.</a:t>
            </a:r>
          </a:p>
        </p:txBody>
      </p:sp>
      <p:pic>
        <p:nvPicPr>
          <p:cNvPr id="5" name="Picture 4">
            <a:extLst>
              <a:ext uri="{FF2B5EF4-FFF2-40B4-BE49-F238E27FC236}">
                <a16:creationId xmlns:a16="http://schemas.microsoft.com/office/drawing/2014/main" id="{6CCB2219-6841-1D92-4D69-CA13E4688CCD}"/>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336720" y="6335089"/>
            <a:ext cx="348827" cy="208700"/>
          </a:xfrm>
          <a:prstGeom prst="rect">
            <a:avLst/>
          </a:prstGeom>
        </p:spPr>
      </p:pic>
    </p:spTree>
    <p:extLst>
      <p:ext uri="{BB962C8B-B14F-4D97-AF65-F5344CB8AC3E}">
        <p14:creationId xmlns:p14="http://schemas.microsoft.com/office/powerpoint/2010/main" val="165904706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 id="2147483861" r:id="rId34"/>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7925992"/>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 id="2147483882" r:id="rId18"/>
    <p:sldLayoutId id="2147483883" r:id="rId19"/>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35.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jp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41.xml"/><Relationship Id="rId6" Type="http://schemas.openxmlformats.org/officeDocument/2006/relationships/image" Target="../media/image21.jpg"/><Relationship Id="rId5" Type="http://schemas.openxmlformats.org/officeDocument/2006/relationships/image" Target="../media/image20.jpg"/><Relationship Id="rId10" Type="http://schemas.openxmlformats.org/officeDocument/2006/relationships/image" Target="../media/image14.png"/><Relationship Id="rId4" Type="http://schemas.openxmlformats.org/officeDocument/2006/relationships/image" Target="../media/image19.jpg"/><Relationship Id="rId9" Type="http://schemas.openxmlformats.org/officeDocument/2006/relationships/image" Target="../media/image24.jp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rodrigomororodrigues/FullStackApp-Challenge" TargetMode="External"/><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2" Type="http://schemas.openxmlformats.org/officeDocument/2006/relationships/hyperlink" Target="https://registry.terraform.io/providers/hashicorp/aws/latest" TargetMode="External"/><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rodrigomororodrigues/FullStackApp-Challenge" TargetMode="External"/><Relationship Id="rId1" Type="http://schemas.openxmlformats.org/officeDocument/2006/relationships/slideLayout" Target="../slideLayouts/slideLayout8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3319" y="2562"/>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3319" y="2562"/>
                        <a:ext cx="1587" cy="1587"/>
                      </a:xfrm>
                      <a:prstGeom prst="rect">
                        <a:avLst/>
                      </a:prstGeom>
                    </p:spPr>
                  </p:pic>
                </p:oleObj>
              </mc:Fallback>
            </mc:AlternateContent>
          </a:graphicData>
        </a:graphic>
      </p:graphicFrame>
      <p:sp>
        <p:nvSpPr>
          <p:cNvPr id="7" name="Title 4">
            <a:extLst>
              <a:ext uri="{FF2B5EF4-FFF2-40B4-BE49-F238E27FC236}">
                <a16:creationId xmlns:a16="http://schemas.microsoft.com/office/drawing/2014/main" id="{88A79981-27A9-D19C-2ECA-4CB006AA733D}"/>
              </a:ext>
            </a:extLst>
          </p:cNvPr>
          <p:cNvSpPr txBox="1">
            <a:spLocks noChangeArrowheads="1"/>
          </p:cNvSpPr>
          <p:nvPr/>
        </p:nvSpPr>
        <p:spPr>
          <a:xfrm>
            <a:off x="336719" y="2328609"/>
            <a:ext cx="10866990" cy="1588127"/>
          </a:xfrm>
          <a:prstGeom prst="rect">
            <a:avLst/>
          </a:prstGeom>
        </p:spPr>
        <p:txBody>
          <a:bodyPr/>
          <a:lstStyle>
            <a:lvl1pPr algn="l" rtl="0" eaLnBrk="0" fontAlgn="base" hangingPunct="0">
              <a:lnSpc>
                <a:spcPct val="90000"/>
              </a:lnSpc>
              <a:spcBef>
                <a:spcPct val="0"/>
              </a:spcBef>
              <a:spcAft>
                <a:spcPct val="0"/>
              </a:spcAft>
              <a:defRPr sz="2800" b="1" kern="1200">
                <a:solidFill>
                  <a:schemeClr val="tx2"/>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r>
              <a:rPr lang="en-US" altLang="en-US"/>
              <a:t>Api-Mysql-AKS - Deployment </a:t>
            </a:r>
            <a:endParaRPr lang="en-US" altLang="en-US" dirty="0"/>
          </a:p>
        </p:txBody>
      </p:sp>
      <p:sp>
        <p:nvSpPr>
          <p:cNvPr id="8" name="Subtitle 5">
            <a:extLst>
              <a:ext uri="{FF2B5EF4-FFF2-40B4-BE49-F238E27FC236}">
                <a16:creationId xmlns:a16="http://schemas.microsoft.com/office/drawing/2014/main" id="{FF0D2BC4-B1B1-E3EA-C542-1D6F8D454555}"/>
              </a:ext>
            </a:extLst>
          </p:cNvPr>
          <p:cNvSpPr txBox="1">
            <a:spLocks/>
          </p:cNvSpPr>
          <p:nvPr/>
        </p:nvSpPr>
        <p:spPr>
          <a:xfrm>
            <a:off x="336720" y="3940166"/>
            <a:ext cx="6733876" cy="1082348"/>
          </a:xfrm>
          <a:prstGeom prst="rect">
            <a:avLst/>
          </a:prstGeom>
        </p:spPr>
        <p:txBody>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tx2"/>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tx2"/>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tx2"/>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tx2"/>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Release 1-2024.03.16</a:t>
            </a:r>
          </a:p>
          <a:p>
            <a:r>
              <a:rPr lang="en-US" dirty="0"/>
              <a:t>Rodrigo Moro</a:t>
            </a:r>
          </a:p>
        </p:txBody>
      </p:sp>
      <p:pic>
        <p:nvPicPr>
          <p:cNvPr id="10" name="Picture 9">
            <a:extLst>
              <a:ext uri="{FF2B5EF4-FFF2-40B4-BE49-F238E27FC236}">
                <a16:creationId xmlns:a16="http://schemas.microsoft.com/office/drawing/2014/main" id="{70C4E656-0A43-8864-AD00-8A21364F135D}"/>
              </a:ext>
            </a:extLst>
          </p:cNvPr>
          <p:cNvPicPr>
            <a:picLocks noChangeAspect="1"/>
          </p:cNvPicPr>
          <p:nvPr/>
        </p:nvPicPr>
        <p:blipFill>
          <a:blip r:embed="rId6"/>
          <a:stretch>
            <a:fillRect/>
          </a:stretch>
        </p:blipFill>
        <p:spPr>
          <a:xfrm>
            <a:off x="741719" y="45868"/>
            <a:ext cx="11290771" cy="1963082"/>
          </a:xfrm>
          <a:prstGeom prst="rect">
            <a:avLst/>
          </a:prstGeom>
        </p:spPr>
      </p:pic>
      <p:pic>
        <p:nvPicPr>
          <p:cNvPr id="11" name="Picture 10">
            <a:extLst>
              <a:ext uri="{FF2B5EF4-FFF2-40B4-BE49-F238E27FC236}">
                <a16:creationId xmlns:a16="http://schemas.microsoft.com/office/drawing/2014/main" id="{43811928-396F-4211-21B3-FF296C486F19}"/>
              </a:ext>
            </a:extLst>
          </p:cNvPr>
          <p:cNvPicPr>
            <a:picLocks noChangeAspect="1"/>
          </p:cNvPicPr>
          <p:nvPr/>
        </p:nvPicPr>
        <p:blipFill>
          <a:blip r:embed="rId7"/>
          <a:stretch>
            <a:fillRect/>
          </a:stretch>
        </p:blipFill>
        <p:spPr>
          <a:xfrm>
            <a:off x="4253667" y="5259725"/>
            <a:ext cx="6950042" cy="1304657"/>
          </a:xfrm>
          <a:prstGeom prst="rect">
            <a:avLst/>
          </a:prstGeom>
        </p:spPr>
      </p:pic>
    </p:spTree>
    <p:extLst>
      <p:ext uri="{BB962C8B-B14F-4D97-AF65-F5344CB8AC3E}">
        <p14:creationId xmlns:p14="http://schemas.microsoft.com/office/powerpoint/2010/main" val="32052358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p:txBody>
          <a:bodyPr/>
          <a:lstStyle/>
          <a:p>
            <a:br>
              <a:rPr lang="en-US" altLang="en-US" dirty="0"/>
            </a:br>
            <a:r>
              <a:rPr lang="en-US" altLang="en-US" sz="4000" b="1" dirty="0">
                <a:solidFill>
                  <a:schemeClr val="accent1"/>
                </a:solidFill>
              </a:rPr>
              <a:t>1</a:t>
            </a:r>
          </a:p>
          <a:p>
            <a:r>
              <a:rPr lang="en-US" altLang="en-US" sz="2000" b="1" dirty="0"/>
              <a:t>Check for the latest </a:t>
            </a:r>
            <a:br>
              <a:rPr lang="en-US" altLang="en-US" sz="2000" b="1" dirty="0"/>
            </a:br>
            <a:r>
              <a:rPr lang="en-US" altLang="en-US" sz="2000" b="1" dirty="0"/>
              <a:t>deck update.</a:t>
            </a:r>
          </a:p>
          <a:p>
            <a:r>
              <a:rPr lang="en-US" altLang="en-US" sz="1800" dirty="0"/>
              <a:t>Download the latest </a:t>
            </a:r>
            <a:br>
              <a:rPr lang="en-US" altLang="en-US" sz="1800" dirty="0"/>
            </a:br>
            <a:r>
              <a:rPr lang="en-US" altLang="en-US" sz="1800" dirty="0"/>
              <a:t>deck from the </a:t>
            </a:r>
            <a:br>
              <a:rPr lang="en-US" altLang="en-US" sz="1800" dirty="0"/>
            </a:br>
            <a:r>
              <a:rPr lang="en-US" altLang="en-US" sz="1800" dirty="0">
                <a:solidFill>
                  <a:schemeClr val="accent6"/>
                </a:solidFill>
                <a:hlinkClick r:id="rId3">
                  <a:extLst>
                    <a:ext uri="{A12FA001-AC4F-418D-AE19-62706E023703}">
                      <ahyp:hlinkClr xmlns:ahyp="http://schemas.microsoft.com/office/drawing/2018/hyperlinkcolor" val="tx"/>
                    </a:ext>
                  </a:extLst>
                </a:hlinkClick>
              </a:rPr>
              <a:t>AWS Architecture Center</a:t>
            </a:r>
            <a:r>
              <a:rPr lang="en-US" altLang="en-US" sz="1800" dirty="0">
                <a:solidFill>
                  <a:schemeClr val="accent6"/>
                </a:solidFill>
              </a:rPr>
              <a:t>.</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4038600" y="2210811"/>
            <a:ext cx="3603625" cy="4725987"/>
          </a:xfrm>
        </p:spPr>
        <p:txBody>
          <a:bodyPr/>
          <a:lstStyle/>
          <a:p>
            <a:br>
              <a:rPr lang="en-US" altLang="en-US" dirty="0"/>
            </a:br>
            <a:r>
              <a:rPr lang="en-US" altLang="en-US" sz="4000" b="1" dirty="0">
                <a:solidFill>
                  <a:schemeClr val="accent1"/>
                </a:solidFill>
              </a:rPr>
              <a:t>2</a:t>
            </a:r>
          </a:p>
          <a:p>
            <a:r>
              <a:rPr lang="en-US" altLang="en-US" sz="2000" b="1" dirty="0"/>
              <a:t>Read the guidelines.</a:t>
            </a:r>
          </a:p>
          <a:p>
            <a:r>
              <a:rPr lang="en-US" altLang="en-US" sz="1800" dirty="0"/>
              <a:t>For specific element guidance and best practices, see the </a:t>
            </a:r>
            <a:r>
              <a:rPr lang="en-US" altLang="en-US" sz="1800" dirty="0">
                <a:solidFill>
                  <a:schemeClr val="accent6"/>
                </a:solidFill>
                <a:hlinkClick r:id="" action="ppaction://noaction">
                  <a:extLst>
                    <a:ext uri="{A12FA001-AC4F-418D-AE19-62706E023703}">
                      <ahyp:hlinkClr xmlns:ahyp="http://schemas.microsoft.com/office/drawing/2018/hyperlinkcolor" val="tx"/>
                    </a:ext>
                  </a:extLst>
                </a:hlinkClick>
              </a:rPr>
              <a:t>guidelines</a:t>
            </a:r>
            <a:r>
              <a:rPr lang="en-US" altLang="en-US" sz="1800" dirty="0"/>
              <a:t> section.</a:t>
            </a:r>
          </a:p>
          <a:p>
            <a:endParaRPr lang="en-US" altLang="en-US" dirty="0"/>
          </a:p>
        </p:txBody>
      </p:sp>
      <p:sp>
        <p:nvSpPr>
          <p:cNvPr id="44036" name="Content Placeholder 7">
            <a:extLst>
              <a:ext uri="{FF2B5EF4-FFF2-40B4-BE49-F238E27FC236}">
                <a16:creationId xmlns:a16="http://schemas.microsoft.com/office/drawing/2014/main" id="{1C310A59-4332-774B-8C5F-EE7C2B07B4B2}"/>
              </a:ext>
            </a:extLst>
          </p:cNvPr>
          <p:cNvSpPr>
            <a:spLocks noGrp="1" noChangeArrowheads="1"/>
          </p:cNvSpPr>
          <p:nvPr>
            <p:ph type="body" sz="quarter" idx="15"/>
          </p:nvPr>
        </p:nvSpPr>
        <p:spPr/>
        <p:txBody>
          <a:bodyPr/>
          <a:lstStyle/>
          <a:p>
            <a:br>
              <a:rPr lang="en-US" altLang="en-US" dirty="0"/>
            </a:br>
            <a:r>
              <a:rPr lang="en-US" altLang="en-US" sz="4000" b="1" dirty="0">
                <a:solidFill>
                  <a:schemeClr val="accent1"/>
                </a:solidFill>
              </a:rPr>
              <a:t>3</a:t>
            </a:r>
          </a:p>
          <a:p>
            <a:r>
              <a:rPr lang="en-US" altLang="en-US" sz="2000" b="1" dirty="0"/>
              <a:t>When in doubt, </a:t>
            </a:r>
            <a:br>
              <a:rPr lang="en-US" altLang="en-US" sz="2000" b="1" dirty="0"/>
            </a:br>
            <a:r>
              <a:rPr lang="en-US" altLang="en-US" sz="2000" b="1" dirty="0"/>
              <a:t>see the examples.</a:t>
            </a:r>
          </a:p>
          <a:p>
            <a:r>
              <a:rPr lang="en-US" altLang="en-US" sz="1800" dirty="0"/>
              <a:t>For completed diagrams, go to the </a:t>
            </a:r>
            <a:r>
              <a:rPr lang="en-US" altLang="en-US" sz="1800" dirty="0">
                <a:solidFill>
                  <a:schemeClr val="accent6"/>
                </a:solidFill>
                <a:hlinkClick r:id="" action="ppaction://noaction">
                  <a:extLst>
                    <a:ext uri="{A12FA001-AC4F-418D-AE19-62706E023703}">
                      <ahyp:hlinkClr xmlns:ahyp="http://schemas.microsoft.com/office/drawing/2018/hyperlinkcolor" val="tx"/>
                    </a:ext>
                  </a:extLst>
                </a:hlinkClick>
              </a:rPr>
              <a:t>example pages</a:t>
            </a:r>
            <a:r>
              <a:rPr lang="en-US" altLang="en-US" sz="1800" dirty="0">
                <a:solidFill>
                  <a:schemeClr val="accent6"/>
                </a:solidFill>
              </a:rPr>
              <a:t>.</a:t>
            </a:r>
            <a:r>
              <a:rPr lang="en-US" altLang="en-US" sz="1800" dirty="0"/>
              <a:t> If you’re having trouble with a particular layout or object, use these as a template.</a:t>
            </a:r>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fld id="{EB4B8DE2-A4E8-46E4-8BBF-D75455EFF32C}" type="slidenum">
              <a:rPr lang="en-US" smtClean="0"/>
              <a:pPr/>
              <a:t>10</a:t>
            </a:fld>
            <a:endParaRPr lang="en-US"/>
          </a:p>
        </p:txBody>
      </p:sp>
    </p:spTree>
    <p:extLst>
      <p:ext uri="{BB962C8B-B14F-4D97-AF65-F5344CB8AC3E}">
        <p14:creationId xmlns:p14="http://schemas.microsoft.com/office/powerpoint/2010/main" val="150824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44036" name="Content Placeholder 7">
            <a:extLst>
              <a:ext uri="{FF2B5EF4-FFF2-40B4-BE49-F238E27FC236}">
                <a16:creationId xmlns:a16="http://schemas.microsoft.com/office/drawing/2014/main" id="{1C310A59-4332-774B-8C5F-EE7C2B07B4B2}"/>
              </a:ext>
            </a:extLst>
          </p:cNvPr>
          <p:cNvSpPr>
            <a:spLocks noGrp="1" noChangeArrowheads="1"/>
          </p:cNvSpPr>
          <p:nvPr>
            <p:ph type="body" sz="quarter" idx="15"/>
          </p:nvPr>
        </p:nvSpPr>
        <p:spPr>
          <a:xfrm>
            <a:off x="5613166" y="716325"/>
            <a:ext cx="3602037" cy="4725987"/>
          </a:xfrm>
        </p:spPr>
        <p:txBody>
          <a:bodyPr/>
          <a:lstStyle/>
          <a:p>
            <a:br>
              <a:rPr lang="en-US" altLang="en-US" dirty="0"/>
            </a:br>
            <a:r>
              <a:rPr lang="en-US" altLang="en-US" b="1" dirty="0">
                <a:solidFill>
                  <a:schemeClr val="accent1"/>
                </a:solidFill>
              </a:rPr>
              <a:t>3</a:t>
            </a:r>
            <a:r>
              <a:rPr lang="en-US" altLang="en-US" sz="2400" b="1" dirty="0">
                <a:solidFill>
                  <a:schemeClr val="accent1"/>
                </a:solidFill>
              </a:rPr>
              <a:t> – Application  -Front/Back</a:t>
            </a:r>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 2023, Amazon Web Services, Inc. or its affiliates.</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fld id="{EB4B8DE2-A4E8-46E4-8BBF-D75455EFF32C}" type="slidenum">
              <a:rPr lang="en-US" smtClean="0"/>
              <a:pPr/>
              <a:t>11</a:t>
            </a:fld>
            <a:endParaRPr lang="en-US"/>
          </a:p>
        </p:txBody>
      </p:sp>
      <p:pic>
        <p:nvPicPr>
          <p:cNvPr id="35" name="Picture 34">
            <a:extLst>
              <a:ext uri="{FF2B5EF4-FFF2-40B4-BE49-F238E27FC236}">
                <a16:creationId xmlns:a16="http://schemas.microsoft.com/office/drawing/2014/main" id="{7F98F57F-1FD1-95EC-A7CA-3482E7EE095A}"/>
              </a:ext>
            </a:extLst>
          </p:cNvPr>
          <p:cNvPicPr>
            <a:picLocks noChangeAspect="1"/>
          </p:cNvPicPr>
          <p:nvPr/>
        </p:nvPicPr>
        <p:blipFill>
          <a:blip r:embed="rId2"/>
          <a:stretch>
            <a:fillRect/>
          </a:stretch>
        </p:blipFill>
        <p:spPr>
          <a:xfrm>
            <a:off x="363818" y="1690010"/>
            <a:ext cx="2119327" cy="769129"/>
          </a:xfrm>
          <a:prstGeom prst="rect">
            <a:avLst/>
          </a:prstGeom>
        </p:spPr>
      </p:pic>
      <p:pic>
        <p:nvPicPr>
          <p:cNvPr id="37" name="Picture 36">
            <a:extLst>
              <a:ext uri="{FF2B5EF4-FFF2-40B4-BE49-F238E27FC236}">
                <a16:creationId xmlns:a16="http://schemas.microsoft.com/office/drawing/2014/main" id="{E24EA098-A81D-F584-47AF-CEC18073E683}"/>
              </a:ext>
            </a:extLst>
          </p:cNvPr>
          <p:cNvPicPr>
            <a:picLocks noChangeAspect="1"/>
          </p:cNvPicPr>
          <p:nvPr/>
        </p:nvPicPr>
        <p:blipFill>
          <a:blip r:embed="rId3"/>
          <a:stretch>
            <a:fillRect/>
          </a:stretch>
        </p:blipFill>
        <p:spPr>
          <a:xfrm>
            <a:off x="363818" y="2624411"/>
            <a:ext cx="2119327" cy="800041"/>
          </a:xfrm>
          <a:prstGeom prst="rect">
            <a:avLst/>
          </a:prstGeom>
        </p:spPr>
      </p:pic>
      <p:pic>
        <p:nvPicPr>
          <p:cNvPr id="39" name="Picture 38">
            <a:extLst>
              <a:ext uri="{FF2B5EF4-FFF2-40B4-BE49-F238E27FC236}">
                <a16:creationId xmlns:a16="http://schemas.microsoft.com/office/drawing/2014/main" id="{1D7C9477-E87A-7CF5-01E2-D1ED97F2DF3F}"/>
              </a:ext>
            </a:extLst>
          </p:cNvPr>
          <p:cNvPicPr>
            <a:picLocks noChangeAspect="1"/>
          </p:cNvPicPr>
          <p:nvPr/>
        </p:nvPicPr>
        <p:blipFill>
          <a:blip r:embed="rId4"/>
          <a:stretch>
            <a:fillRect/>
          </a:stretch>
        </p:blipFill>
        <p:spPr>
          <a:xfrm>
            <a:off x="363818" y="3589724"/>
            <a:ext cx="2119327" cy="996741"/>
          </a:xfrm>
          <a:prstGeom prst="rect">
            <a:avLst/>
          </a:prstGeom>
        </p:spPr>
      </p:pic>
      <p:pic>
        <p:nvPicPr>
          <p:cNvPr id="41" name="Picture 40">
            <a:extLst>
              <a:ext uri="{FF2B5EF4-FFF2-40B4-BE49-F238E27FC236}">
                <a16:creationId xmlns:a16="http://schemas.microsoft.com/office/drawing/2014/main" id="{B97478E5-745B-296D-1D69-EE15D63C291E}"/>
              </a:ext>
            </a:extLst>
          </p:cNvPr>
          <p:cNvPicPr>
            <a:picLocks noChangeAspect="1"/>
          </p:cNvPicPr>
          <p:nvPr/>
        </p:nvPicPr>
        <p:blipFill>
          <a:blip r:embed="rId5"/>
          <a:stretch>
            <a:fillRect/>
          </a:stretch>
        </p:blipFill>
        <p:spPr>
          <a:xfrm>
            <a:off x="2876083" y="1690010"/>
            <a:ext cx="2331680" cy="1089513"/>
          </a:xfrm>
          <a:prstGeom prst="rect">
            <a:avLst/>
          </a:prstGeom>
        </p:spPr>
      </p:pic>
      <p:pic>
        <p:nvPicPr>
          <p:cNvPr id="43" name="Picture 42">
            <a:extLst>
              <a:ext uri="{FF2B5EF4-FFF2-40B4-BE49-F238E27FC236}">
                <a16:creationId xmlns:a16="http://schemas.microsoft.com/office/drawing/2014/main" id="{118258DF-7364-A818-9CA2-0B2CDC447D57}"/>
              </a:ext>
            </a:extLst>
          </p:cNvPr>
          <p:cNvPicPr>
            <a:picLocks noChangeAspect="1"/>
          </p:cNvPicPr>
          <p:nvPr/>
        </p:nvPicPr>
        <p:blipFill>
          <a:blip r:embed="rId6"/>
          <a:stretch>
            <a:fillRect/>
          </a:stretch>
        </p:blipFill>
        <p:spPr>
          <a:xfrm>
            <a:off x="2878625" y="3079319"/>
            <a:ext cx="2239303" cy="920023"/>
          </a:xfrm>
          <a:prstGeom prst="rect">
            <a:avLst/>
          </a:prstGeom>
        </p:spPr>
      </p:pic>
      <p:pic>
        <p:nvPicPr>
          <p:cNvPr id="47" name="Picture 46">
            <a:extLst>
              <a:ext uri="{FF2B5EF4-FFF2-40B4-BE49-F238E27FC236}">
                <a16:creationId xmlns:a16="http://schemas.microsoft.com/office/drawing/2014/main" id="{A046B240-8906-CC36-3FCD-019A29498AE8}"/>
              </a:ext>
            </a:extLst>
          </p:cNvPr>
          <p:cNvPicPr>
            <a:picLocks noChangeAspect="1"/>
          </p:cNvPicPr>
          <p:nvPr/>
        </p:nvPicPr>
        <p:blipFill>
          <a:blip r:embed="rId7"/>
          <a:stretch>
            <a:fillRect/>
          </a:stretch>
        </p:blipFill>
        <p:spPr>
          <a:xfrm>
            <a:off x="5613167" y="3138686"/>
            <a:ext cx="2308991" cy="1089513"/>
          </a:xfrm>
          <a:prstGeom prst="rect">
            <a:avLst/>
          </a:prstGeom>
        </p:spPr>
      </p:pic>
      <p:pic>
        <p:nvPicPr>
          <p:cNvPr id="49" name="Picture 48">
            <a:extLst>
              <a:ext uri="{FF2B5EF4-FFF2-40B4-BE49-F238E27FC236}">
                <a16:creationId xmlns:a16="http://schemas.microsoft.com/office/drawing/2014/main" id="{2CF14387-32C2-02C5-0444-E7F68378BF54}"/>
              </a:ext>
            </a:extLst>
          </p:cNvPr>
          <p:cNvPicPr>
            <a:picLocks noChangeAspect="1"/>
          </p:cNvPicPr>
          <p:nvPr/>
        </p:nvPicPr>
        <p:blipFill>
          <a:blip r:embed="rId8"/>
          <a:stretch>
            <a:fillRect/>
          </a:stretch>
        </p:blipFill>
        <p:spPr>
          <a:xfrm>
            <a:off x="5570414" y="4509911"/>
            <a:ext cx="2395031" cy="1130951"/>
          </a:xfrm>
          <a:prstGeom prst="rect">
            <a:avLst/>
          </a:prstGeom>
        </p:spPr>
      </p:pic>
      <p:pic>
        <p:nvPicPr>
          <p:cNvPr id="51" name="Picture 50">
            <a:extLst>
              <a:ext uri="{FF2B5EF4-FFF2-40B4-BE49-F238E27FC236}">
                <a16:creationId xmlns:a16="http://schemas.microsoft.com/office/drawing/2014/main" id="{2BB50A47-253E-1203-065F-87D36143CA05}"/>
              </a:ext>
            </a:extLst>
          </p:cNvPr>
          <p:cNvPicPr>
            <a:picLocks noChangeAspect="1"/>
          </p:cNvPicPr>
          <p:nvPr/>
        </p:nvPicPr>
        <p:blipFill>
          <a:blip r:embed="rId9"/>
          <a:stretch>
            <a:fillRect/>
          </a:stretch>
        </p:blipFill>
        <p:spPr>
          <a:xfrm>
            <a:off x="8508700" y="1898604"/>
            <a:ext cx="2881531" cy="1335758"/>
          </a:xfrm>
          <a:prstGeom prst="rect">
            <a:avLst/>
          </a:prstGeom>
        </p:spPr>
      </p:pic>
      <p:pic>
        <p:nvPicPr>
          <p:cNvPr id="4" name="Picture 3">
            <a:extLst>
              <a:ext uri="{FF2B5EF4-FFF2-40B4-BE49-F238E27FC236}">
                <a16:creationId xmlns:a16="http://schemas.microsoft.com/office/drawing/2014/main" id="{3293BF49-F96C-B6E3-8417-73968B53A3F7}"/>
              </a:ext>
            </a:extLst>
          </p:cNvPr>
          <p:cNvPicPr>
            <a:picLocks noChangeAspect="1"/>
          </p:cNvPicPr>
          <p:nvPr/>
        </p:nvPicPr>
        <p:blipFill>
          <a:blip r:embed="rId10"/>
          <a:stretch>
            <a:fillRect/>
          </a:stretch>
        </p:blipFill>
        <p:spPr>
          <a:xfrm>
            <a:off x="4687809" y="3234362"/>
            <a:ext cx="6683103" cy="3336311"/>
          </a:xfrm>
          <a:prstGeom prst="rect">
            <a:avLst/>
          </a:prstGeom>
        </p:spPr>
      </p:pic>
    </p:spTree>
    <p:extLst>
      <p:ext uri="{BB962C8B-B14F-4D97-AF65-F5344CB8AC3E}">
        <p14:creationId xmlns:p14="http://schemas.microsoft.com/office/powerpoint/2010/main" val="28915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sp>
        <p:nvSpPr>
          <p:cNvPr id="4" name="Content Placeholder 5">
            <a:extLst>
              <a:ext uri="{FF2B5EF4-FFF2-40B4-BE49-F238E27FC236}">
                <a16:creationId xmlns:a16="http://schemas.microsoft.com/office/drawing/2014/main" id="{E91694EB-8F6A-A2D7-A219-F0A6E9F78606}"/>
              </a:ext>
            </a:extLst>
          </p:cNvPr>
          <p:cNvSpPr txBox="1">
            <a:spLocks noChangeArrowheads="1"/>
          </p:cNvSpPr>
          <p:nvPr/>
        </p:nvSpPr>
        <p:spPr bwMode="auto">
          <a:xfrm>
            <a:off x="228487" y="1026570"/>
            <a:ext cx="3602038"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1  -Discovery</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err="1">
                <a:solidFill>
                  <a:srgbClr val="FFFFFF"/>
                </a:solidFill>
              </a:rPr>
              <a:t>Undertand</a:t>
            </a:r>
            <a:r>
              <a:rPr lang="en-US" altLang="en-US" sz="1800" b="1" dirty="0">
                <a:solidFill>
                  <a:srgbClr val="FFFFFF"/>
                </a:solidFill>
              </a:rPr>
              <a:t> the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a:solidFill>
                  <a:srgbClr val="FFFFFF"/>
                </a:solidFill>
              </a:rPr>
              <a:t>Requirements and create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a:solidFill>
                  <a:srgbClr val="FFFFFF"/>
                </a:solidFill>
              </a:rPr>
              <a:t>User stories and activities</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dirty="0">
                <a:solidFill>
                  <a:srgbClr val="FFFFFF"/>
                </a:solidFill>
              </a:rPr>
              <a:t>I used </a:t>
            </a:r>
            <a:r>
              <a:rPr lang="en-US" altLang="en-US" sz="1800" b="1" dirty="0" err="1">
                <a:solidFill>
                  <a:srgbClr val="FFFFFF"/>
                </a:solidFill>
              </a:rPr>
              <a:t>Azer</a:t>
            </a:r>
            <a:r>
              <a:rPr lang="en-US" altLang="en-US" sz="1800" b="1" dirty="0">
                <a:solidFill>
                  <a:srgbClr val="FFFFFF"/>
                </a:solidFill>
              </a:rPr>
              <a:t> </a:t>
            </a:r>
            <a:r>
              <a:rPr lang="en-US" altLang="en-US" sz="1800" b="1" dirty="0" err="1">
                <a:solidFill>
                  <a:srgbClr val="FFFFFF"/>
                </a:solidFill>
              </a:rPr>
              <a:t>Devops</a:t>
            </a:r>
            <a:r>
              <a:rPr lang="en-US" altLang="en-US" sz="1800" b="1" dirty="0">
                <a:solidFill>
                  <a:srgbClr val="FFFFFF"/>
                </a:solidFill>
              </a:rPr>
              <a:t> </a:t>
            </a:r>
            <a:r>
              <a:rPr lang="en-US" altLang="en-US" sz="1800" b="1" dirty="0" err="1">
                <a:solidFill>
                  <a:srgbClr val="FFFFFF"/>
                </a:solidFill>
              </a:rPr>
              <a:t>Boads</a:t>
            </a:r>
            <a:endParaRPr lang="en-US" altLang="en-US" sz="1800" b="1" dirty="0">
              <a:solidFill>
                <a:srgbClr val="FFFFFF"/>
              </a:solidFill>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sz="1800" b="0" i="0" u="none" strike="noStrike" kern="1200" cap="none" spc="0" normalizeH="0" baseline="0" noProof="0" dirty="0">
                <a:ln>
                  <a:noFill/>
                </a:ln>
                <a:solidFill>
                  <a:srgbClr val="539FE5"/>
                </a:solidFill>
                <a:effectLst/>
                <a:uLnTx/>
                <a:uFillTx/>
                <a:latin typeface="Arial" panose="020B0604020202020204" pitchFamily="34" charset="0"/>
                <a:ea typeface="+mn-ea"/>
                <a:cs typeface="Arial" panose="020B0604020202020204" pitchFamily="34" charset="0"/>
                <a:hlinkClick r:id="rId2"/>
              </a:rPr>
              <a:t>Click Challenge </a:t>
            </a:r>
            <a:r>
              <a:rPr kumimoji="0" lang="en-US" altLang="en-US" sz="1800" b="0" i="0" u="none" strike="noStrike" kern="1200" cap="none" spc="0" normalizeH="0" baseline="0" noProof="0" dirty="0" err="1">
                <a:ln>
                  <a:noFill/>
                </a:ln>
                <a:solidFill>
                  <a:srgbClr val="539FE5"/>
                </a:solidFill>
                <a:effectLst/>
                <a:uLnTx/>
                <a:uFillTx/>
                <a:latin typeface="Arial" panose="020B0604020202020204" pitchFamily="34" charset="0"/>
                <a:ea typeface="+mn-ea"/>
                <a:cs typeface="Arial" panose="020B0604020202020204" pitchFamily="34" charset="0"/>
                <a:hlinkClick r:id="rId2"/>
              </a:rPr>
              <a:t>Reposity</a:t>
            </a:r>
            <a:r>
              <a:rPr kumimoji="0" lang="en-US" altLang="en-US" sz="1800" b="0" i="0" u="none" strike="noStrike" kern="1200" cap="none" spc="0" normalizeH="0" baseline="0" noProof="0" dirty="0">
                <a:ln>
                  <a:noFill/>
                </a:ln>
                <a:solidFill>
                  <a:srgbClr val="539FE5"/>
                </a:solidFill>
                <a:effectLst/>
                <a:uLnTx/>
                <a:uFillTx/>
                <a:latin typeface="Arial" panose="020B0604020202020204" pitchFamily="34" charset="0"/>
                <a:ea typeface="+mn-ea"/>
                <a:cs typeface="Arial" panose="020B0604020202020204" pitchFamily="34" charset="0"/>
                <a:hlinkClick r:id="rId2"/>
              </a:rPr>
              <a:t> </a:t>
            </a:r>
            <a:r>
              <a:rPr kumimoji="0" lang="en-US" altLang="en-US" sz="1800" b="0" i="0" u="none" strike="noStrike" kern="1200" cap="none" spc="0" normalizeH="0" baseline="0" noProof="0" dirty="0">
                <a:ln>
                  <a:noFill/>
                </a:ln>
                <a:solidFill>
                  <a:srgbClr val="539FE5"/>
                </a:solidFill>
                <a:effectLst/>
                <a:uLnTx/>
                <a:uFillTx/>
                <a:latin typeface="Arial" panose="020B0604020202020204" pitchFamily="34" charset="0"/>
                <a:ea typeface="+mn-ea"/>
                <a:cs typeface="Arial" panose="020B0604020202020204" pitchFamily="34" charset="0"/>
              </a:rPr>
              <a:t>.</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73885182-9A3D-CF78-DD9B-857C25CBC8EE}"/>
              </a:ext>
            </a:extLst>
          </p:cNvPr>
          <p:cNvSpPr txBox="1">
            <a:spLocks noChangeArrowheads="1"/>
          </p:cNvSpPr>
          <p:nvPr/>
        </p:nvSpPr>
        <p:spPr bwMode="auto">
          <a:xfrm>
            <a:off x="3889256" y="1036021"/>
            <a:ext cx="36036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2 – Build and test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Build Application, Testing, Database, IAC with Terraform , </a:t>
            </a:r>
            <a:r>
              <a:rPr kumimoji="0" lang="en-US" altLang="en-US" sz="1600" b="1" i="0" u="none" strike="noStrike" kern="1200" cap="none" spc="0" normalizeH="0" baseline="0" noProof="0" dirty="0" err="1">
                <a:ln>
                  <a:noFill/>
                </a:ln>
                <a:solidFill>
                  <a:srgbClr val="FFFFFF"/>
                </a:solidFill>
                <a:effectLst/>
                <a:uLnTx/>
                <a:uFillTx/>
                <a:latin typeface="Arial" panose="020B0604020202020204" pitchFamily="34" charset="0"/>
                <a:ea typeface="+mn-ea"/>
                <a:cs typeface="Arial" panose="020B0604020202020204" pitchFamily="34" charset="0"/>
              </a:rPr>
              <a:t>aks</a:t>
            </a: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artefacts;</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9" name="Content Placeholder 7">
            <a:extLst>
              <a:ext uri="{FF2B5EF4-FFF2-40B4-BE49-F238E27FC236}">
                <a16:creationId xmlns:a16="http://schemas.microsoft.com/office/drawing/2014/main" id="{2A4816C3-4C09-1FC2-9FC8-453B6B2A69E0}"/>
              </a:ext>
            </a:extLst>
          </p:cNvPr>
          <p:cNvSpPr txBox="1">
            <a:spLocks noChangeArrowheads="1"/>
          </p:cNvSpPr>
          <p:nvPr/>
        </p:nvSpPr>
        <p:spPr bwMode="auto">
          <a:xfrm>
            <a:off x="7560429" y="1026571"/>
            <a:ext cx="3602037"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3  - Test and presentation</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Presentation and Prints evidences</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t>
            </a:r>
          </a:p>
        </p:txBody>
      </p:sp>
      <p:pic>
        <p:nvPicPr>
          <p:cNvPr id="1030" name="Picture 6">
            <a:extLst>
              <a:ext uri="{FF2B5EF4-FFF2-40B4-BE49-F238E27FC236}">
                <a16:creationId xmlns:a16="http://schemas.microsoft.com/office/drawing/2014/main" id="{BA3723DC-909E-94FE-CA5D-151763E4B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48" y="4014354"/>
            <a:ext cx="1312114" cy="45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99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338669BA-1932-FB0E-EF9E-9785D014A6CB}"/>
              </a:ext>
            </a:extLst>
          </p:cNvPr>
          <p:cNvSpPr txBox="1">
            <a:spLocks noChangeArrowheads="1"/>
          </p:cNvSpPr>
          <p:nvPr/>
        </p:nvSpPr>
        <p:spPr bwMode="auto">
          <a:xfrm>
            <a:off x="336719" y="353417"/>
            <a:ext cx="6733877"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spAutoFit/>
          </a:bodyPr>
          <a:lstStyle>
            <a:lvl1pPr algn="l" rtl="0" eaLnBrk="0" fontAlgn="base" hangingPunct="0">
              <a:lnSpc>
                <a:spcPct val="90000"/>
              </a:lnSpc>
              <a:spcBef>
                <a:spcPct val="0"/>
              </a:spcBef>
              <a:spcAft>
                <a:spcPct val="0"/>
              </a:spcAft>
              <a:defRPr sz="5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5400" b="1" i="0" u="none" strike="noStrike" kern="1200" cap="none" spc="0" normalizeH="0" baseline="0" noProof="0">
                <a:ln>
                  <a:noFill/>
                </a:ln>
                <a:solidFill>
                  <a:srgbClr val="FFFFFF"/>
                </a:solidFill>
                <a:effectLst/>
                <a:uLnTx/>
                <a:uFillTx/>
                <a:latin typeface="Arial" panose="020B0604020202020204" pitchFamily="34" charset="0"/>
                <a:ea typeface="+mj-ea"/>
                <a:cs typeface="Arial" panose="020B0604020202020204" pitchFamily="34" charset="0"/>
              </a:rPr>
              <a:t>Introduction</a:t>
            </a:r>
            <a:endParaRPr kumimoji="0" lang="en-US" altLang="en-US" sz="54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endParaRPr>
          </a:p>
        </p:txBody>
      </p:sp>
      <p:sp>
        <p:nvSpPr>
          <p:cNvPr id="8" name="Subtitle 5">
            <a:extLst>
              <a:ext uri="{FF2B5EF4-FFF2-40B4-BE49-F238E27FC236}">
                <a16:creationId xmlns:a16="http://schemas.microsoft.com/office/drawing/2014/main" id="{5D7C1998-D301-6305-E068-4EDEA86AAF78}"/>
              </a:ext>
            </a:extLst>
          </p:cNvPr>
          <p:cNvSpPr txBox="1">
            <a:spLocks/>
          </p:cNvSpPr>
          <p:nvPr/>
        </p:nvSpPr>
        <p:spPr bwMode="auto">
          <a:xfrm>
            <a:off x="466029" y="1290968"/>
            <a:ext cx="9703019" cy="374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rgbClr val="232F3E">
                    <a:lumMod val="10000"/>
                    <a:lumOff val="90000"/>
                  </a:srgbClr>
                </a:solidFill>
                <a:effectLst/>
                <a:uLnTx/>
                <a:uFillTx/>
                <a:latin typeface="-apple-system"/>
                <a:ea typeface="+mn-ea"/>
                <a:cs typeface="Arial" panose="020B0604020202020204" pitchFamily="34" charset="0"/>
              </a:rPr>
              <a:t>Terraform Provider for AKS – Challenge</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232F3E">
                    <a:lumMod val="10000"/>
                    <a:lumOff val="90000"/>
                  </a:srgbClr>
                </a:solidFill>
                <a:effectLst/>
                <a:uLnTx/>
                <a:uFillTx/>
                <a:latin typeface="-apple-system"/>
                <a:ea typeface="+mn-ea"/>
                <a:cs typeface="Arial" panose="020B0604020202020204" pitchFamily="34" charset="0"/>
              </a:rPr>
              <a:t>All Commits are been made On Dev Branch until validation and merge to "Main" branch</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232F3E">
                    <a:lumMod val="10000"/>
                    <a:lumOff val="90000"/>
                  </a:srgbClr>
                </a:solidFill>
                <a:effectLst/>
                <a:uLnTx/>
                <a:uFillTx/>
                <a:latin typeface="-apple-system"/>
                <a:ea typeface="+mn-ea"/>
                <a:cs typeface="Arial" panose="020B0604020202020204" pitchFamily="34" charset="0"/>
              </a:rPr>
              <a:t>Website: terraform.io Tutorials: learn.hashicorp.com</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B0F0"/>
                </a:solidFill>
                <a:effectLst/>
                <a:uLnTx/>
                <a:uFillTx/>
                <a:latin typeface="-apple-system"/>
                <a:ea typeface="+mn-ea"/>
                <a:cs typeface="Arial" panose="020B0604020202020204" pitchFamily="34" charset="0"/>
                <a:hlinkClick r:id="rId2">
                  <a:extLst>
                    <a:ext uri="{A12FA001-AC4F-418D-AE19-62706E023703}">
                      <ahyp:hlinkClr xmlns:ahyp="http://schemas.microsoft.com/office/drawing/2018/hyperlinkcolor" val="tx"/>
                    </a:ext>
                  </a:extLst>
                </a:hlinkClick>
              </a:rPr>
              <a:t>https://registry.terraform.io/providers/hashicorp/aws/latest</a:t>
            </a:r>
            <a:endParaRPr kumimoji="0" lang="en-US" sz="2800" b="0" i="0" u="none" strike="noStrike" kern="1200" cap="none" spc="0" normalizeH="0" baseline="0" noProof="0" dirty="0">
              <a:ln>
                <a:noFill/>
              </a:ln>
              <a:solidFill>
                <a:srgbClr val="00B0F0"/>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00B0F0"/>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632271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75E7F4C6-E33D-1490-A394-4C7FCACD2C83}"/>
              </a:ext>
            </a:extLst>
          </p:cNvPr>
          <p:cNvSpPr txBox="1">
            <a:spLocks noChangeArrowheads="1"/>
          </p:cNvSpPr>
          <p:nvPr/>
        </p:nvSpPr>
        <p:spPr bwMode="auto">
          <a:xfrm>
            <a:off x="336719" y="203375"/>
            <a:ext cx="6733877"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spAutoFit/>
          </a:bodyPr>
          <a:lstStyle>
            <a:lvl1pPr algn="l" rtl="0" eaLnBrk="0" fontAlgn="base" hangingPunct="0">
              <a:lnSpc>
                <a:spcPct val="90000"/>
              </a:lnSpc>
              <a:spcBef>
                <a:spcPct val="0"/>
              </a:spcBef>
              <a:spcAft>
                <a:spcPct val="0"/>
              </a:spcAft>
              <a:defRPr sz="54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5400" b="1" i="0" u="none" strike="noStrike" kern="1200" cap="none" spc="0" normalizeH="0" baseline="0" noProof="0" dirty="0">
                <a:ln>
                  <a:noFill/>
                </a:ln>
                <a:solidFill>
                  <a:srgbClr val="F1F3F3"/>
                </a:solidFill>
                <a:effectLst/>
                <a:uLnTx/>
                <a:uFillTx/>
                <a:latin typeface="-apple-system"/>
                <a:ea typeface="+mj-ea"/>
                <a:cs typeface="Arial" panose="020B0604020202020204" pitchFamily="34" charset="0"/>
              </a:rPr>
              <a:t>Pre-Requirements</a:t>
            </a:r>
            <a:br>
              <a:rPr kumimoji="0" lang="en-US" sz="5400" b="1" i="0" u="none" strike="noStrike" kern="1200" cap="none" spc="0" normalizeH="0" baseline="0" noProof="0" dirty="0">
                <a:ln>
                  <a:noFill/>
                </a:ln>
                <a:solidFill>
                  <a:srgbClr val="F1F3F3"/>
                </a:solidFill>
                <a:effectLst/>
                <a:uLnTx/>
                <a:uFillTx/>
                <a:latin typeface="-apple-system"/>
                <a:ea typeface="+mj-ea"/>
                <a:cs typeface="Arial" panose="020B0604020202020204" pitchFamily="34" charset="0"/>
              </a:rPr>
            </a:br>
            <a:endParaRPr kumimoji="0" lang="en-US" altLang="en-US" sz="5400" b="1" i="0" u="none" strike="noStrike" kern="1200" cap="none" spc="0" normalizeH="0" baseline="0" noProof="0" dirty="0">
              <a:ln>
                <a:noFill/>
              </a:ln>
              <a:solidFill>
                <a:srgbClr val="F1F3F3"/>
              </a:solidFill>
              <a:effectLst/>
              <a:uLnTx/>
              <a:uFillTx/>
              <a:latin typeface="Arial" panose="020B0604020202020204" pitchFamily="34" charset="0"/>
              <a:ea typeface="+mj-ea"/>
              <a:cs typeface="Arial" panose="020B0604020202020204" pitchFamily="34" charset="0"/>
            </a:endParaRPr>
          </a:p>
        </p:txBody>
      </p:sp>
      <p:sp>
        <p:nvSpPr>
          <p:cNvPr id="5" name="Subtitle 5">
            <a:extLst>
              <a:ext uri="{FF2B5EF4-FFF2-40B4-BE49-F238E27FC236}">
                <a16:creationId xmlns:a16="http://schemas.microsoft.com/office/drawing/2014/main" id="{B5B6E285-BF5F-59D1-7533-2EE0303A891F}"/>
              </a:ext>
            </a:extLst>
          </p:cNvPr>
          <p:cNvSpPr txBox="1">
            <a:spLocks/>
          </p:cNvSpPr>
          <p:nvPr/>
        </p:nvSpPr>
        <p:spPr bwMode="auto">
          <a:xfrm>
            <a:off x="438319" y="962034"/>
            <a:ext cx="9703019" cy="748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spAutoFit/>
          </a:bodyPr>
          <a:lstStyle>
            <a:lvl1pPr marL="0" indent="0" algn="l" rtl="0" eaLnBrk="0" fontAlgn="base" hangingPunct="0">
              <a:lnSpc>
                <a:spcPct val="100000"/>
              </a:lnSpc>
              <a:spcBef>
                <a:spcPts val="1000"/>
              </a:spcBef>
              <a:spcAft>
                <a:spcPts val="0"/>
              </a:spcAft>
              <a:buFont typeface="Arial" panose="020B0604020202020204" pitchFamily="34" charset="0"/>
              <a:buNone/>
              <a:defRPr sz="2800" b="0" i="0" kern="1200" cap="none" spc="0" baseline="0">
                <a:solidFill>
                  <a:schemeClr val="bg1"/>
                </a:solidFill>
                <a:latin typeface="Arial" panose="020B0604020202020204" pitchFamily="34" charset="0"/>
                <a:ea typeface="+mn-ea"/>
                <a:cs typeface="Arial" panose="020B0604020202020204" pitchFamily="34" charset="0"/>
              </a:defRPr>
            </a:lvl1pPr>
            <a:lvl2pPr marL="457200" indent="0" algn="ctr" rtl="0" eaLnBrk="0" fontAlgn="base" hangingPunct="0">
              <a:lnSpc>
                <a:spcPct val="100000"/>
              </a:lnSpc>
              <a:spcBef>
                <a:spcPts val="500"/>
              </a:spcBef>
              <a:spcAft>
                <a:spcPct val="0"/>
              </a:spcAft>
              <a:buFont typeface="Arial" panose="020B0604020202020204" pitchFamily="34" charset="0"/>
              <a:buNone/>
              <a:defRPr sz="2000" kern="1200">
                <a:solidFill>
                  <a:schemeClr val="tx2"/>
                </a:solidFill>
                <a:latin typeface="Arial" panose="020B0604020202020204" pitchFamily="34" charset="0"/>
                <a:ea typeface="+mn-ea"/>
                <a:cs typeface="Arial" panose="020B0604020202020204" pitchFamily="34" charset="0"/>
              </a:defRPr>
            </a:lvl2pPr>
            <a:lvl3pPr marL="914400" indent="0" algn="ctr" rtl="0" eaLnBrk="0" fontAlgn="base" hangingPunct="0">
              <a:lnSpc>
                <a:spcPct val="100000"/>
              </a:lnSpc>
              <a:spcBef>
                <a:spcPts val="500"/>
              </a:spcBef>
              <a:spcAft>
                <a:spcPct val="0"/>
              </a:spcAft>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3pPr>
            <a:lvl4pPr marL="1371600" indent="0" algn="ctr" rtl="0" eaLnBrk="0" fontAlgn="base" hangingPunct="0">
              <a:lnSpc>
                <a:spcPct val="100000"/>
              </a:lnSpc>
              <a:spcBef>
                <a:spcPts val="500"/>
              </a:spcBef>
              <a:spcAft>
                <a:spcPct val="0"/>
              </a:spcAft>
              <a:buFont typeface="Arial" panose="020B0604020202020204" pitchFamily="34" charset="0"/>
              <a:buNone/>
              <a:defRPr sz="1600" kern="1200">
                <a:solidFill>
                  <a:schemeClr val="tx2"/>
                </a:solidFill>
                <a:latin typeface="Arial" panose="020B0604020202020204" pitchFamily="34" charset="0"/>
                <a:ea typeface="+mn-ea"/>
                <a:cs typeface="Arial" panose="020B060402020202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To create the laboratory, it is necessary to have the following Software's installed or Account:</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Git Hub Actions – Deploy –CI/CD</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VsCode</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 Create/Edit</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Terraform v:1.7.4(latest),</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Account Azure, </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Terraform Workspace API Secrets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Terradorm</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Cloud)</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Azure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Devops</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 Boards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TaskList</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Organization</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GitHub –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PushCode</a:t>
            </a:r>
            <a:endPar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Api: </a:t>
            </a:r>
            <a:r>
              <a:rPr kumimoji="0" lang="en-US" sz="2400" b="0" i="0" u="none" strike="noStrike" kern="1200" cap="none" spc="0" normalizeH="0" baseline="0" noProof="0" dirty="0" err="1">
                <a:ln>
                  <a:noFill/>
                </a:ln>
                <a:solidFill>
                  <a:srgbClr val="F1F3F3"/>
                </a:solidFill>
                <a:effectLst/>
                <a:uLnTx/>
                <a:uFillTx/>
                <a:latin typeface="-apple-system"/>
                <a:ea typeface="+mn-ea"/>
                <a:cs typeface="Arial" panose="020B0604020202020204" pitchFamily="34" charset="0"/>
              </a:rPr>
              <a:t>AspNetCore</a:t>
            </a:r>
            <a:r>
              <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rPr>
              <a:t> 5</a:t>
            </a: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r>
              <a:rPr lang="en-US" sz="2400" dirty="0">
                <a:solidFill>
                  <a:srgbClr val="F1F3F3"/>
                </a:solidFill>
                <a:latin typeface="-apple-system"/>
              </a:rPr>
              <a:t>Database: </a:t>
            </a:r>
            <a:r>
              <a:rPr lang="en-US" sz="2400" dirty="0" err="1">
                <a:solidFill>
                  <a:srgbClr val="F1F3F3"/>
                </a:solidFill>
                <a:latin typeface="-apple-system"/>
              </a:rPr>
              <a:t>Mysq</a:t>
            </a:r>
            <a:r>
              <a:rPr lang="en-US" sz="2400" dirty="0">
                <a:solidFill>
                  <a:srgbClr val="F1F3F3"/>
                </a:solidFill>
                <a:latin typeface="-apple-system"/>
              </a:rPr>
              <a:t> 8</a:t>
            </a:r>
            <a:endParaRPr kumimoji="0" lang="en-US" sz="24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1F3F3"/>
              </a:solidFill>
              <a:effectLst/>
              <a:uLnTx/>
              <a:uFillTx/>
              <a:latin typeface="-apple-system"/>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304453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a:xfrm>
            <a:off x="21378" y="-51494"/>
            <a:ext cx="11709400" cy="644525"/>
          </a:xfrm>
        </p:spPr>
        <p:txBody>
          <a:bodyPr/>
          <a:lstStyle/>
          <a:p>
            <a:r>
              <a:rPr lang="en-US" altLang="en-US" sz="1200" dirty="0"/>
              <a:t>Architecture</a:t>
            </a:r>
          </a:p>
        </p:txBody>
      </p:sp>
      <p:sp>
        <p:nvSpPr>
          <p:cNvPr id="43010" name="Content Placeholder 4">
            <a:extLst>
              <a:ext uri="{FF2B5EF4-FFF2-40B4-BE49-F238E27FC236}">
                <a16:creationId xmlns:a16="http://schemas.microsoft.com/office/drawing/2014/main" id="{2AF10547-B527-224B-A06C-98ECD4EB7F61}"/>
              </a:ext>
            </a:extLst>
          </p:cNvPr>
          <p:cNvSpPr>
            <a:spLocks noGrp="1" noChangeArrowheads="1"/>
          </p:cNvSpPr>
          <p:nvPr>
            <p:ph type="body" sz="quarter" idx="11"/>
          </p:nvPr>
        </p:nvSpPr>
        <p:spPr>
          <a:xfrm>
            <a:off x="162161" y="614358"/>
            <a:ext cx="1413228" cy="2048214"/>
          </a:xfrm>
        </p:spPr>
        <p:txBody>
          <a:bodyPr/>
          <a:lstStyle/>
          <a:p>
            <a:r>
              <a:rPr lang="en-US" altLang="en-US" sz="800" dirty="0"/>
              <a:t>Architecture diagrams </a:t>
            </a:r>
            <a:r>
              <a:rPr lang="en-US" altLang="en-US" sz="800" dirty="0" err="1"/>
              <a:t>Envolved</a:t>
            </a:r>
            <a:r>
              <a:rPr lang="en-US" altLang="en-US" sz="800" dirty="0"/>
              <a:t> Services Aws</a:t>
            </a:r>
          </a:p>
          <a:p>
            <a:r>
              <a:rPr lang="en-US" altLang="en-US" sz="800" dirty="0"/>
              <a:t>ECS – </a:t>
            </a:r>
            <a:r>
              <a:rPr lang="en-US" altLang="en-US" sz="800" dirty="0" err="1"/>
              <a:t>Fargate</a:t>
            </a:r>
            <a:r>
              <a:rPr lang="en-US" altLang="en-US" sz="800" dirty="0"/>
              <a:t> Container Services</a:t>
            </a:r>
          </a:p>
          <a:p>
            <a:r>
              <a:rPr lang="en-US" altLang="en-US" sz="800" dirty="0"/>
              <a:t>ECR – Container Registry</a:t>
            </a:r>
          </a:p>
          <a:p>
            <a:r>
              <a:rPr lang="en-US" altLang="en-US" sz="800" dirty="0"/>
              <a:t>RDS – Postgres Database</a:t>
            </a:r>
          </a:p>
          <a:p>
            <a:r>
              <a:rPr lang="en-US" altLang="en-US" sz="800" dirty="0" err="1"/>
              <a:t>Cloudwatch</a:t>
            </a:r>
            <a:r>
              <a:rPr lang="en-US" altLang="en-US" sz="800" dirty="0"/>
              <a:t> Monitoring</a:t>
            </a:r>
          </a:p>
          <a:p>
            <a:r>
              <a:rPr lang="en-US" altLang="en-US" sz="800" dirty="0"/>
              <a:t>Aws Backup</a:t>
            </a:r>
          </a:p>
          <a:p>
            <a:endParaRPr lang="en-US" altLang="en-US" sz="800" dirty="0"/>
          </a:p>
          <a:p>
            <a:endParaRPr lang="en-US" altLang="en-US" dirty="0"/>
          </a:p>
        </p:txBody>
      </p:sp>
      <p:pic>
        <p:nvPicPr>
          <p:cNvPr id="43041" name="Picture 43040">
            <a:extLst>
              <a:ext uri="{FF2B5EF4-FFF2-40B4-BE49-F238E27FC236}">
                <a16:creationId xmlns:a16="http://schemas.microsoft.com/office/drawing/2014/main" id="{B75B8D43-A77F-68C5-D671-CB6337B638B8}"/>
              </a:ext>
            </a:extLst>
          </p:cNvPr>
          <p:cNvPicPr>
            <a:picLocks noChangeAspect="1"/>
          </p:cNvPicPr>
          <p:nvPr/>
        </p:nvPicPr>
        <p:blipFill>
          <a:blip r:embed="rId2"/>
          <a:stretch>
            <a:fillRect/>
          </a:stretch>
        </p:blipFill>
        <p:spPr>
          <a:xfrm>
            <a:off x="6038372" y="-10486"/>
            <a:ext cx="457200" cy="457200"/>
          </a:xfrm>
          <a:prstGeom prst="rect">
            <a:avLst/>
          </a:prstGeom>
        </p:spPr>
      </p:pic>
      <p:sp>
        <p:nvSpPr>
          <p:cNvPr id="43042" name="TextBox 43041">
            <a:extLst>
              <a:ext uri="{FF2B5EF4-FFF2-40B4-BE49-F238E27FC236}">
                <a16:creationId xmlns:a16="http://schemas.microsoft.com/office/drawing/2014/main" id="{B74E5AC6-E919-6960-C366-063459AEC4F9}"/>
              </a:ext>
            </a:extLst>
          </p:cNvPr>
          <p:cNvSpPr txBox="1"/>
          <p:nvPr/>
        </p:nvSpPr>
        <p:spPr>
          <a:xfrm>
            <a:off x="6679104" y="16323"/>
            <a:ext cx="940257" cy="369332"/>
          </a:xfrm>
          <a:prstGeom prst="rect">
            <a:avLst/>
          </a:prstGeom>
          <a:noFill/>
        </p:spPr>
        <p:txBody>
          <a:bodyPr wrap="none" rtlCol="0">
            <a:spAutoFit/>
          </a:bodyPr>
          <a:lstStyle/>
          <a:p>
            <a:r>
              <a:rPr lang="en-US" b="0" i="0" dirty="0">
                <a:solidFill>
                  <a:srgbClr val="FFFFFF"/>
                </a:solidFill>
                <a:effectLst/>
                <a:latin typeface="ui-sans-serif"/>
              </a:rPr>
              <a:t>internet</a:t>
            </a:r>
            <a:endParaRPr lang="en-US" dirty="0"/>
          </a:p>
        </p:txBody>
      </p:sp>
      <p:sp>
        <p:nvSpPr>
          <p:cNvPr id="43072" name="TextBox 43071">
            <a:extLst>
              <a:ext uri="{FF2B5EF4-FFF2-40B4-BE49-F238E27FC236}">
                <a16:creationId xmlns:a16="http://schemas.microsoft.com/office/drawing/2014/main" id="{FB2F3BAE-99A8-368C-85E0-D6532CABCA88}"/>
              </a:ext>
            </a:extLst>
          </p:cNvPr>
          <p:cNvSpPr txBox="1"/>
          <p:nvPr/>
        </p:nvSpPr>
        <p:spPr>
          <a:xfrm>
            <a:off x="10471649" y="2554850"/>
            <a:ext cx="6096000" cy="215444"/>
          </a:xfrm>
          <a:prstGeom prst="rect">
            <a:avLst/>
          </a:prstGeom>
          <a:noFill/>
        </p:spPr>
        <p:txBody>
          <a:bodyPr wrap="square">
            <a:spAutoFit/>
          </a:bodyPr>
          <a:lstStyle/>
          <a:p>
            <a:pPr eaLnBrk="1" fontAlgn="auto" hangingPunct="1">
              <a:spcBef>
                <a:spcPts val="0"/>
              </a:spcBef>
              <a:spcAft>
                <a:spcPts val="0"/>
              </a:spcAft>
              <a:defRPr/>
            </a:pPr>
            <a:r>
              <a:rPr lang="en-US" sz="800" dirty="0">
                <a:solidFill>
                  <a:schemeClr val="bg1"/>
                </a:solidFill>
                <a:latin typeface="Arial" panose="020B0604020202020204" pitchFamily="34" charset="0"/>
                <a:cs typeface="Arial" panose="020B0604020202020204" pitchFamily="34" charset="0"/>
              </a:rPr>
              <a:t>Public subnet</a:t>
            </a:r>
          </a:p>
        </p:txBody>
      </p:sp>
      <p:sp>
        <p:nvSpPr>
          <p:cNvPr id="43110" name="TextBox 43109">
            <a:extLst>
              <a:ext uri="{FF2B5EF4-FFF2-40B4-BE49-F238E27FC236}">
                <a16:creationId xmlns:a16="http://schemas.microsoft.com/office/drawing/2014/main" id="{10E9E221-DE98-6255-7399-ACFFCCCD0AA6}"/>
              </a:ext>
            </a:extLst>
          </p:cNvPr>
          <p:cNvSpPr txBox="1"/>
          <p:nvPr/>
        </p:nvSpPr>
        <p:spPr>
          <a:xfrm>
            <a:off x="6053698" y="5164456"/>
            <a:ext cx="8286160" cy="215444"/>
          </a:xfrm>
          <a:prstGeom prst="rect">
            <a:avLst/>
          </a:prstGeom>
          <a:noFill/>
        </p:spPr>
        <p:txBody>
          <a:bodyPr wrap="square">
            <a:spAutoFit/>
          </a:bodyPr>
          <a:lstStyle/>
          <a:p>
            <a:r>
              <a:rPr lang="en-US" sz="800" b="0" i="0" dirty="0" err="1">
                <a:solidFill>
                  <a:srgbClr val="FFFFFF"/>
                </a:solidFill>
                <a:effectLst/>
                <a:latin typeface="ui-sans-serif"/>
              </a:rPr>
              <a:t>cloudwatch</a:t>
            </a:r>
            <a:endParaRPr lang="en-US" sz="800" dirty="0"/>
          </a:p>
        </p:txBody>
      </p:sp>
    </p:spTree>
    <p:extLst>
      <p:ext uri="{BB962C8B-B14F-4D97-AF65-F5344CB8AC3E}">
        <p14:creationId xmlns:p14="http://schemas.microsoft.com/office/powerpoint/2010/main" val="206998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4">
            <a:extLst>
              <a:ext uri="{FF2B5EF4-FFF2-40B4-BE49-F238E27FC236}">
                <a16:creationId xmlns:a16="http://schemas.microsoft.com/office/drawing/2014/main" id="{BD7A0FCD-8547-1E0B-804F-62333DE5E320}"/>
              </a:ext>
            </a:extLst>
          </p:cNvPr>
          <p:cNvSpPr txBox="1">
            <a:spLocks noChangeArrowheads="1"/>
          </p:cNvSpPr>
          <p:nvPr/>
        </p:nvSpPr>
        <p:spPr bwMode="auto">
          <a:xfrm>
            <a:off x="241300" y="474230"/>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ltLang="en-US" dirty="0" err="1"/>
              <a:t>CheckList</a:t>
            </a:r>
            <a:r>
              <a:rPr lang="en-US" altLang="en-US" dirty="0"/>
              <a:t> App  </a:t>
            </a:r>
            <a:r>
              <a:rPr lang="en-US" altLang="en-US" dirty="0" err="1"/>
              <a:t>App</a:t>
            </a:r>
            <a:r>
              <a:rPr lang="en-US" altLang="en-US" dirty="0"/>
              <a:t>- Infra </a:t>
            </a:r>
          </a:p>
        </p:txBody>
      </p:sp>
      <p:sp>
        <p:nvSpPr>
          <p:cNvPr id="10" name="Content Placeholder 5">
            <a:extLst>
              <a:ext uri="{FF2B5EF4-FFF2-40B4-BE49-F238E27FC236}">
                <a16:creationId xmlns:a16="http://schemas.microsoft.com/office/drawing/2014/main" id="{C9C6E9E6-E553-253E-FBD5-85199CDB8761}"/>
              </a:ext>
            </a:extLst>
          </p:cNvPr>
          <p:cNvSpPr txBox="1">
            <a:spLocks noChangeArrowheads="1"/>
          </p:cNvSpPr>
          <p:nvPr/>
        </p:nvSpPr>
        <p:spPr bwMode="auto">
          <a:xfrm>
            <a:off x="317719" y="1151733"/>
            <a:ext cx="11236971"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10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10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10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10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hlinkClick r:id="rId2"/>
              </a:rPr>
              <a:t>https://github.com/rodrigomororodrigues/FullStackApp-Challenge</a:t>
            </a:r>
            <a:endPar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br>
              <a:rPr kumimoji="0" lang="en-US" alt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br>
            <a:r>
              <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Docker API</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1. Build Multi-stage </a:t>
            </a:r>
            <a:r>
              <a:rPr lang="en-US" altLang="en-US" sz="1800" b="1" dirty="0">
                <a:solidFill>
                  <a:srgbClr val="FF9900"/>
                </a:solidFill>
              </a:rPr>
              <a:t>Docker Application API</a:t>
            </a: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rPr>
              <a:t>2.Ajustments Docker Security, Added comments, Improved small Size</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noProof="0" dirty="0">
                <a:solidFill>
                  <a:srgbClr val="FF9900"/>
                </a:solidFill>
              </a:rPr>
              <a:t>3.Pushed to Docker hub  (more than 13versions tested)</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noProof="0" dirty="0">
                <a:solidFill>
                  <a:srgbClr val="FF9900"/>
                </a:solidFill>
                <a:highlight>
                  <a:srgbClr val="FFFF00"/>
                </a:highlight>
              </a:rPr>
              <a:t>https://hub.docker.com/repository/docker/rodrigomoro/apimysqlrodrigomoro/general</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r>
              <a:rPr lang="en-US" altLang="en-US" sz="1800" b="1" noProof="0" dirty="0">
                <a:solidFill>
                  <a:srgbClr val="FF9900"/>
                </a:solidFill>
              </a:rPr>
              <a:t>  to test  and Azure Registry</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r>
              <a:rPr kumimoji="0" lang="en-US" altLang="en-US" sz="1800" b="1" i="0" u="none" strike="noStrike" kern="1200" cap="none" spc="0" normalizeH="0" baseline="0" noProof="0" dirty="0" err="1">
                <a:ln>
                  <a:noFill/>
                </a:ln>
                <a:solidFill>
                  <a:srgbClr val="FFFFFF"/>
                </a:solidFill>
                <a:effectLst/>
                <a:uLnTx/>
                <a:uFillTx/>
                <a:latin typeface="Arial" panose="020B0604020202020204" pitchFamily="34" charset="0"/>
                <a:ea typeface="+mj-ea"/>
                <a:cs typeface="Arial" panose="020B0604020202020204" pitchFamily="34" charset="0"/>
              </a:rPr>
              <a:t>CheckList</a:t>
            </a:r>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 Terraform</a:t>
            </a:r>
          </a:p>
          <a:p>
            <a:endParaRPr lang="en-US" altLang="en-US" sz="1800" b="1" dirty="0">
              <a:solidFill>
                <a:srgbClr val="FF9900"/>
              </a:solidFill>
            </a:endParaRPr>
          </a:p>
          <a:p>
            <a:pPr>
              <a:buAutoNum type="arabicPeriod"/>
            </a:pPr>
            <a:r>
              <a:rPr lang="en-US" altLang="en-US" sz="1800" b="1" dirty="0">
                <a:solidFill>
                  <a:srgbClr val="FF9900"/>
                </a:solidFill>
              </a:rPr>
              <a:t>Build modules AKS </a:t>
            </a:r>
          </a:p>
          <a:p>
            <a:pPr>
              <a:buAutoNum type="arabicPeriod"/>
            </a:pPr>
            <a:r>
              <a:rPr lang="en-US" altLang="en-US" sz="1800" b="1" dirty="0">
                <a:solidFill>
                  <a:srgbClr val="FF9900"/>
                </a:solidFill>
              </a:rPr>
              <a:t>Modules </a:t>
            </a:r>
            <a:r>
              <a:rPr lang="en-US" altLang="en-US" sz="1800" b="1" dirty="0" err="1">
                <a:solidFill>
                  <a:srgbClr val="FF9900"/>
                </a:solidFill>
              </a:rPr>
              <a:t>ajustments</a:t>
            </a:r>
            <a:r>
              <a:rPr lang="en-US" altLang="en-US" sz="1800" b="1" dirty="0">
                <a:solidFill>
                  <a:srgbClr val="FF9900"/>
                </a:solidFill>
              </a:rPr>
              <a:t> (several </a:t>
            </a:r>
            <a:r>
              <a:rPr lang="en-US" altLang="en-US" sz="1800" b="1" dirty="0" err="1">
                <a:solidFill>
                  <a:srgbClr val="FF9900"/>
                </a:solidFill>
              </a:rPr>
              <a:t>ajustments</a:t>
            </a:r>
            <a:r>
              <a:rPr lang="en-US" altLang="en-US" sz="1800" b="1" dirty="0">
                <a:solidFill>
                  <a:srgbClr val="FF9900"/>
                </a:solidFill>
              </a:rPr>
              <a:t> like size disk type and Bastion Host, Log Analytics, key vault, container Registry, Private Zone, Endpoint, Storage Account, Route Table, Virtual network Peering, Deployment Script with helm, Prometheus, Ingress with NGINX,  Cert Manager, </a:t>
            </a:r>
          </a:p>
          <a:p>
            <a:endPar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endParaRPr>
          </a:p>
          <a:p>
            <a:r>
              <a:rPr kumimoji="0" lang="en-US" altLang="en-US" sz="1800" b="1" i="0" u="none" strike="noStrike" kern="1200" cap="none" spc="0" normalizeH="0" baseline="0" noProof="0" dirty="0">
                <a:ln>
                  <a:noFill/>
                </a:ln>
                <a:solidFill>
                  <a:srgbClr val="FFFFFF"/>
                </a:solidFill>
                <a:effectLst/>
                <a:uLnTx/>
                <a:uFillTx/>
                <a:latin typeface="Arial" panose="020B0604020202020204" pitchFamily="34" charset="0"/>
                <a:ea typeface="+mj-ea"/>
                <a:cs typeface="Arial" panose="020B0604020202020204" pitchFamily="34" charset="0"/>
              </a:rPr>
              <a:t> </a:t>
            </a: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1800" b="1" i="0" u="none" strike="noStrike" kern="1200" cap="none" spc="0" normalizeH="0" baseline="0" noProof="0" dirty="0">
              <a:ln>
                <a:noFill/>
              </a:ln>
              <a:solidFill>
                <a:srgbClr val="FF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ts val="1000"/>
              </a:spcBef>
              <a:spcAft>
                <a:spcPct val="0"/>
              </a:spcAft>
              <a:buClrTx/>
              <a:buSzTx/>
              <a:buFont typeface="Arial" panose="020B0604020202020204" pitchFamily="34" charset="0"/>
              <a:buNone/>
              <a:tabLst/>
              <a:defRPr/>
            </a:pPr>
            <a:endParaRPr kumimoji="0" lang="en-US" alt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3" name="Picture 2">
            <a:extLst>
              <a:ext uri="{FF2B5EF4-FFF2-40B4-BE49-F238E27FC236}">
                <a16:creationId xmlns:a16="http://schemas.microsoft.com/office/drawing/2014/main" id="{624F57DF-45B8-BB82-CB5F-DC8F7B2E2DCB}"/>
              </a:ext>
            </a:extLst>
          </p:cNvPr>
          <p:cNvPicPr>
            <a:picLocks noChangeAspect="1"/>
          </p:cNvPicPr>
          <p:nvPr/>
        </p:nvPicPr>
        <p:blipFill>
          <a:blip r:embed="rId3"/>
          <a:stretch>
            <a:fillRect/>
          </a:stretch>
        </p:blipFill>
        <p:spPr>
          <a:xfrm>
            <a:off x="7446631" y="181529"/>
            <a:ext cx="4642615" cy="2367707"/>
          </a:xfrm>
          <a:prstGeom prst="rect">
            <a:avLst/>
          </a:prstGeom>
        </p:spPr>
      </p:pic>
    </p:spTree>
    <p:extLst>
      <p:ext uri="{BB962C8B-B14F-4D97-AF65-F5344CB8AC3E}">
        <p14:creationId xmlns:p14="http://schemas.microsoft.com/office/powerpoint/2010/main" val="34703125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4" name="Picture 3">
            <a:extLst>
              <a:ext uri="{FF2B5EF4-FFF2-40B4-BE49-F238E27FC236}">
                <a16:creationId xmlns:a16="http://schemas.microsoft.com/office/drawing/2014/main" id="{3293BF49-F96C-B6E3-8417-73968B53A3F7}"/>
              </a:ext>
            </a:extLst>
          </p:cNvPr>
          <p:cNvPicPr>
            <a:picLocks noChangeAspect="1"/>
          </p:cNvPicPr>
          <p:nvPr/>
        </p:nvPicPr>
        <p:blipFill>
          <a:blip r:embed="rId2"/>
          <a:stretch>
            <a:fillRect/>
          </a:stretch>
        </p:blipFill>
        <p:spPr>
          <a:xfrm>
            <a:off x="268928" y="1249289"/>
            <a:ext cx="11211872" cy="5597145"/>
          </a:xfrm>
          <a:prstGeom prst="rect">
            <a:avLst/>
          </a:prstGeom>
        </p:spPr>
      </p:pic>
    </p:spTree>
    <p:extLst>
      <p:ext uri="{BB962C8B-B14F-4D97-AF65-F5344CB8AC3E}">
        <p14:creationId xmlns:p14="http://schemas.microsoft.com/office/powerpoint/2010/main" val="168302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pic>
        <p:nvPicPr>
          <p:cNvPr id="12" name="Picture 11">
            <a:extLst>
              <a:ext uri="{FF2B5EF4-FFF2-40B4-BE49-F238E27FC236}">
                <a16:creationId xmlns:a16="http://schemas.microsoft.com/office/drawing/2014/main" id="{E0884036-E928-86C0-085D-E525584D7113}"/>
              </a:ext>
            </a:extLst>
          </p:cNvPr>
          <p:cNvPicPr>
            <a:picLocks noChangeAspect="1"/>
          </p:cNvPicPr>
          <p:nvPr/>
        </p:nvPicPr>
        <p:blipFill>
          <a:blip r:embed="rId2"/>
          <a:stretch>
            <a:fillRect/>
          </a:stretch>
        </p:blipFill>
        <p:spPr>
          <a:xfrm>
            <a:off x="151465" y="1253042"/>
            <a:ext cx="11315619" cy="5452291"/>
          </a:xfrm>
          <a:prstGeom prst="rect">
            <a:avLst/>
          </a:prstGeom>
        </p:spPr>
      </p:pic>
    </p:spTree>
    <p:extLst>
      <p:ext uri="{BB962C8B-B14F-4D97-AF65-F5344CB8AC3E}">
        <p14:creationId xmlns:p14="http://schemas.microsoft.com/office/powerpoint/2010/main" val="2045631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4">
            <a:extLst>
              <a:ext uri="{FF2B5EF4-FFF2-40B4-BE49-F238E27FC236}">
                <a16:creationId xmlns:a16="http://schemas.microsoft.com/office/drawing/2014/main" id="{48DBD1DA-0DF2-2F48-93F0-5FC9752FCD33}"/>
              </a:ext>
            </a:extLst>
          </p:cNvPr>
          <p:cNvSpPr>
            <a:spLocks noGrp="1" noChangeArrowheads="1"/>
          </p:cNvSpPr>
          <p:nvPr>
            <p:ph type="title"/>
          </p:nvPr>
        </p:nvSpPr>
        <p:spPr/>
        <p:txBody>
          <a:bodyPr/>
          <a:lstStyle/>
          <a:p>
            <a:r>
              <a:rPr lang="en-US" altLang="en-US" dirty="0" err="1"/>
              <a:t>CheckList</a:t>
            </a:r>
            <a:r>
              <a:rPr lang="en-US" altLang="en-US" dirty="0"/>
              <a:t> App- Infra - Print screen </a:t>
            </a:r>
            <a:br>
              <a:rPr lang="en-US" altLang="en-US" dirty="0"/>
            </a:br>
            <a:r>
              <a:rPr lang="en-US" altLang="en-US" dirty="0"/>
              <a:t> </a:t>
            </a:r>
          </a:p>
        </p:txBody>
      </p:sp>
      <p:sp>
        <p:nvSpPr>
          <p:cNvPr id="44034" name="Content Placeholder 5">
            <a:extLst>
              <a:ext uri="{FF2B5EF4-FFF2-40B4-BE49-F238E27FC236}">
                <a16:creationId xmlns:a16="http://schemas.microsoft.com/office/drawing/2014/main" id="{E2F525D9-F783-7B40-850E-520CE425ACA7}"/>
              </a:ext>
            </a:extLst>
          </p:cNvPr>
          <p:cNvSpPr>
            <a:spLocks noGrp="1" noChangeArrowheads="1"/>
          </p:cNvSpPr>
          <p:nvPr>
            <p:ph type="body" sz="quarter" idx="13"/>
          </p:nvPr>
        </p:nvSpPr>
        <p:spPr>
          <a:xfrm>
            <a:off x="151465" y="882723"/>
            <a:ext cx="3602038" cy="4725987"/>
          </a:xfrm>
        </p:spPr>
        <p:txBody>
          <a:bodyPr/>
          <a:lstStyle/>
          <a:p>
            <a:br>
              <a:rPr lang="en-US" altLang="en-US" sz="1800" dirty="0"/>
            </a:br>
            <a:r>
              <a:rPr lang="en-US" altLang="en-US" sz="1800" b="1" dirty="0">
                <a:solidFill>
                  <a:schemeClr val="accent1"/>
                </a:solidFill>
              </a:rPr>
              <a:t>1 - Database</a:t>
            </a:r>
          </a:p>
          <a:p>
            <a:endParaRPr lang="en-US" altLang="en-US" dirty="0"/>
          </a:p>
        </p:txBody>
      </p:sp>
      <p:sp>
        <p:nvSpPr>
          <p:cNvPr id="44035" name="Content Placeholder 6">
            <a:extLst>
              <a:ext uri="{FF2B5EF4-FFF2-40B4-BE49-F238E27FC236}">
                <a16:creationId xmlns:a16="http://schemas.microsoft.com/office/drawing/2014/main" id="{0F218B49-3462-5541-B87F-3EA3FD8B709F}"/>
              </a:ext>
            </a:extLst>
          </p:cNvPr>
          <p:cNvSpPr>
            <a:spLocks noGrp="1" noChangeArrowheads="1"/>
          </p:cNvSpPr>
          <p:nvPr>
            <p:ph type="body" sz="quarter" idx="14"/>
          </p:nvPr>
        </p:nvSpPr>
        <p:spPr>
          <a:xfrm>
            <a:off x="2876083" y="775693"/>
            <a:ext cx="3603625" cy="4725987"/>
          </a:xfrm>
        </p:spPr>
        <p:txBody>
          <a:bodyPr/>
          <a:lstStyle/>
          <a:p>
            <a:br>
              <a:rPr lang="en-US" altLang="en-US" dirty="0"/>
            </a:br>
            <a:r>
              <a:rPr lang="en-US" altLang="en-US" sz="1800" b="1" dirty="0">
                <a:solidFill>
                  <a:schemeClr val="accent1"/>
                </a:solidFill>
              </a:rPr>
              <a:t>2 - Network</a:t>
            </a:r>
          </a:p>
          <a:p>
            <a:endParaRPr lang="en-US" altLang="en-US" sz="1800" b="1" dirty="0"/>
          </a:p>
          <a:p>
            <a:endParaRPr lang="en-US" altLang="en-US" dirty="0"/>
          </a:p>
        </p:txBody>
      </p:sp>
      <p:sp>
        <p:nvSpPr>
          <p:cNvPr id="11" name="Footer Placeholder 10">
            <a:extLst>
              <a:ext uri="{FF2B5EF4-FFF2-40B4-BE49-F238E27FC236}">
                <a16:creationId xmlns:a16="http://schemas.microsoft.com/office/drawing/2014/main" id="{C5054160-42F0-070A-4307-6A76C26A3E53}"/>
              </a:ext>
            </a:extLst>
          </p:cNvPr>
          <p:cNvSpPr>
            <a:spLocks noGrp="1"/>
          </p:cNvSpPr>
          <p:nvPr>
            <p:ph type="ftr" sz="quarter" idx="16"/>
          </p:nvPr>
        </p:nvSpPr>
        <p:spPr/>
        <p:txBody>
          <a:bodyPr/>
          <a:lstStyle/>
          <a:p>
            <a:r>
              <a:rPr lang="en-US"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0C12467A-FD84-CC3D-06EE-212AB7789157}"/>
              </a:ext>
            </a:extLst>
          </p:cNvPr>
          <p:cNvSpPr>
            <a:spLocks noGrp="1"/>
          </p:cNvSpPr>
          <p:nvPr>
            <p:ph type="sldNum" sz="quarter" idx="17"/>
          </p:nvPr>
        </p:nvSpPr>
        <p:spPr/>
        <p:txBody>
          <a:bodyPr/>
          <a:lstStyle/>
          <a:p>
            <a:endParaRPr lang="en-US" dirty="0"/>
          </a:p>
        </p:txBody>
      </p:sp>
      <p:pic>
        <p:nvPicPr>
          <p:cNvPr id="5" name="Picture 4">
            <a:extLst>
              <a:ext uri="{FF2B5EF4-FFF2-40B4-BE49-F238E27FC236}">
                <a16:creationId xmlns:a16="http://schemas.microsoft.com/office/drawing/2014/main" id="{0669F155-19D0-CE7B-5D55-52FC73F74977}"/>
              </a:ext>
            </a:extLst>
          </p:cNvPr>
          <p:cNvPicPr>
            <a:picLocks noChangeAspect="1"/>
          </p:cNvPicPr>
          <p:nvPr/>
        </p:nvPicPr>
        <p:blipFill>
          <a:blip r:embed="rId2"/>
          <a:stretch>
            <a:fillRect/>
          </a:stretch>
        </p:blipFill>
        <p:spPr>
          <a:xfrm>
            <a:off x="337664" y="1209311"/>
            <a:ext cx="11516672" cy="5788580"/>
          </a:xfrm>
          <a:prstGeom prst="rect">
            <a:avLst/>
          </a:prstGeom>
        </p:spPr>
      </p:pic>
    </p:spTree>
    <p:extLst>
      <p:ext uri="{BB962C8B-B14F-4D97-AF65-F5344CB8AC3E}">
        <p14:creationId xmlns:p14="http://schemas.microsoft.com/office/powerpoint/2010/main" val="2251856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WHGI0Kr8Yky1XL8oAZefI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rHOLjifBmEm2LAm0W5IsQ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8EUokxfaUOBLPTqebFj1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YkRO.IY4EOL85YCwAjGA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ight-Background-Master">
  <a:themeElements>
    <a:clrScheme name="Architecture Icons Light Background">
      <a:dk1>
        <a:srgbClr val="000000"/>
      </a:dk1>
      <a:lt1>
        <a:srgbClr val="FFFFFF"/>
      </a:lt1>
      <a:dk2>
        <a:srgbClr val="232F3E"/>
      </a:dk2>
      <a:lt2>
        <a:srgbClr val="F1F3F3"/>
      </a:lt2>
      <a:accent1>
        <a:srgbClr val="ED7100"/>
      </a:accent1>
      <a:accent2>
        <a:srgbClr val="037F0C"/>
      </a:accent2>
      <a:accent3>
        <a:srgbClr val="D91515"/>
      </a:accent3>
      <a:accent4>
        <a:srgbClr val="F2F3F3"/>
      </a:accent4>
      <a:accent5>
        <a:srgbClr val="D5DBDB"/>
      </a:accent5>
      <a:accent6>
        <a:srgbClr val="0971D3"/>
      </a:accent6>
      <a:hlink>
        <a:srgbClr val="0971D3"/>
      </a:hlink>
      <a:folHlink>
        <a:srgbClr val="0971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rk-Background-Master">
  <a:themeElements>
    <a:clrScheme name="Architecture Icons Dark Background">
      <a:dk1>
        <a:srgbClr val="000000"/>
      </a:dk1>
      <a:lt1>
        <a:srgbClr val="FFFFFF"/>
      </a:lt1>
      <a:dk2>
        <a:srgbClr val="232F3E"/>
      </a:dk2>
      <a:lt2>
        <a:srgbClr val="E7E6E6"/>
      </a:lt2>
      <a:accent1>
        <a:srgbClr val="FF9900"/>
      </a:accent1>
      <a:accent2>
        <a:srgbClr val="28AD32"/>
      </a:accent2>
      <a:accent3>
        <a:srgbClr val="EB6F6F"/>
      </a:accent3>
      <a:accent4>
        <a:srgbClr val="A5A5A5"/>
      </a:accent4>
      <a:accent5>
        <a:srgbClr val="D1D5DB"/>
      </a:accent5>
      <a:accent6>
        <a:srgbClr val="539FE5"/>
      </a:accent6>
      <a:hlink>
        <a:srgbClr val="539FE5"/>
      </a:hlink>
      <a:folHlink>
        <a:srgbClr val="539F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ansform the Datacenter">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9469EE65-A5BE-40EC-8EF5-1BBAFC0290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129048</TotalTime>
  <Words>527</Words>
  <Application>Microsoft Office PowerPoint</Application>
  <PresentationFormat>Widescreen</PresentationFormat>
  <Paragraphs>95</Paragraphs>
  <Slides>11</Slides>
  <Notes>2</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11</vt:i4>
      </vt:variant>
    </vt:vector>
  </HeadingPairs>
  <TitlesOfParts>
    <vt:vector size="21" baseType="lpstr">
      <vt:lpstr>-apple-system</vt:lpstr>
      <vt:lpstr>Arial</vt:lpstr>
      <vt:lpstr>Calibri</vt:lpstr>
      <vt:lpstr>Segoe UI</vt:lpstr>
      <vt:lpstr>Segoe UI Light</vt:lpstr>
      <vt:lpstr>ui-sans-serif</vt:lpstr>
      <vt:lpstr>Light-Background-Master</vt:lpstr>
      <vt:lpstr>Dark-Background-Master</vt:lpstr>
      <vt:lpstr>Transform the Datacenter</vt:lpstr>
      <vt:lpstr>think-cell Slide</vt:lpstr>
      <vt:lpstr>PowerPoint Presentation</vt:lpstr>
      <vt:lpstr>CheckList App- Infra - Print screen   </vt:lpstr>
      <vt:lpstr>PowerPoint Presentation</vt:lpstr>
      <vt:lpstr>PowerPoint Presentation</vt:lpstr>
      <vt:lpstr>Architecture</vt:lpstr>
      <vt:lpstr>PowerPoint Presentation</vt:lpstr>
      <vt:lpstr>CheckList App- Infra - Print screen   </vt:lpstr>
      <vt:lpstr>CheckList App- Infra - Print screen   </vt:lpstr>
      <vt:lpstr>CheckList App- Infra - Print screen   </vt:lpstr>
      <vt:lpstr>CheckList </vt:lpstr>
      <vt:lpstr>CheckList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rodrigomorocloud@outlook.com</cp:lastModifiedBy>
  <cp:revision>3294</cp:revision>
  <dcterms:created xsi:type="dcterms:W3CDTF">2020-03-23T21:46:17Z</dcterms:created>
  <dcterms:modified xsi:type="dcterms:W3CDTF">2024-03-16T02:01:02Z</dcterms:modified>
</cp:coreProperties>
</file>