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2.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ags/tag6.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827" r:id="rId2"/>
    <p:sldMasterId id="2147483864" r:id="rId3"/>
  </p:sldMasterIdLst>
  <p:notesMasterIdLst>
    <p:notesMasterId r:id="rId15"/>
  </p:notesMasterIdLst>
  <p:sldIdLst>
    <p:sldId id="368" r:id="rId4"/>
    <p:sldId id="616" r:id="rId5"/>
    <p:sldId id="609" r:id="rId6"/>
    <p:sldId id="610" r:id="rId7"/>
    <p:sldId id="611" r:id="rId8"/>
    <p:sldId id="615" r:id="rId9"/>
    <p:sldId id="613" r:id="rId10"/>
    <p:sldId id="614" r:id="rId11"/>
    <p:sldId id="617" r:id="rId12"/>
    <p:sldId id="618" r:id="rId13"/>
    <p:sldId id="619" r:id="rId14"/>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521415D9-36F7-43E2-AB2F-B90AF26B5E84}">
      <p14:sectionLst xmlns:p14="http://schemas.microsoft.com/office/powerpoint/2010/main">
        <p14:section name="Default Section" id="{CE059F9E-C46A-B547-B2F2-24DE96B4FEB2}">
          <p14:sldIdLst>
            <p14:sldId id="368"/>
            <p14:sldId id="616"/>
            <p14:sldId id="609"/>
            <p14:sldId id="610"/>
            <p14:sldId id="611"/>
            <p14:sldId id="615"/>
            <p14:sldId id="613"/>
            <p14:sldId id="614"/>
            <p14:sldId id="617"/>
            <p14:sldId id="618"/>
            <p14:sldId id="619"/>
          </p14:sldIdLst>
        </p14:section>
      </p14:sectionLst>
    </p:ext>
    <p:ext uri="{EFAFB233-063F-42B5-8137-9DF3F51BA10A}">
      <p15:sldGuideLst xmlns:p15="http://schemas.microsoft.com/office/powerpoint/2012/main">
        <p15:guide id="1" orient="horz" pos="744">
          <p15:clr>
            <a:srgbClr val="A4A3A4"/>
          </p15:clr>
        </p15:guide>
        <p15:guide id="2" pos="1872">
          <p15:clr>
            <a:srgbClr val="A4A3A4"/>
          </p15:clr>
        </p15:guide>
        <p15:guide id="3" pos="4176">
          <p15:clr>
            <a:srgbClr val="A4A3A4"/>
          </p15:clr>
        </p15:guide>
        <p15:guide id="4" pos="5496">
          <p15:clr>
            <a:srgbClr val="A4A3A4"/>
          </p15:clr>
        </p15:guide>
        <p15:guide id="5" orient="horz" pos="1224">
          <p15:clr>
            <a:srgbClr val="A4A3A4"/>
          </p15:clr>
        </p15:guide>
        <p15:guide id="6" orient="horz" pos="3624">
          <p15:clr>
            <a:srgbClr val="A4A3A4"/>
          </p15:clr>
        </p15:guide>
        <p15:guide id="7" orient="horz" pos="20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120" clrIdx="0">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7B6"/>
    <a:srgbClr val="8FA7C4"/>
    <a:srgbClr val="232F3E"/>
    <a:srgbClr val="01A88D"/>
    <a:srgbClr val="7AA116"/>
    <a:srgbClr val="ED7100"/>
    <a:srgbClr val="DD344C"/>
    <a:srgbClr val="E7157B"/>
    <a:srgbClr val="C925D1"/>
    <a:srgbClr val="8C4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25"/>
    <p:restoredTop sz="95916"/>
  </p:normalViewPr>
  <p:slideViewPr>
    <p:cSldViewPr snapToGrid="0" snapToObjects="1">
      <p:cViewPr varScale="1">
        <p:scale>
          <a:sx n="104" d="100"/>
          <a:sy n="104" d="100"/>
        </p:scale>
        <p:origin x="900" y="126"/>
      </p:cViewPr>
      <p:guideLst>
        <p:guide orient="horz" pos="744"/>
        <p:guide pos="1872"/>
        <p:guide pos="4176"/>
        <p:guide pos="5496"/>
        <p:guide orient="horz" pos="1224"/>
        <p:guide orient="horz" pos="3624"/>
        <p:guide orient="horz" pos="2040"/>
      </p:guideLst>
    </p:cSldViewPr>
  </p:slideViewPr>
  <p:notesTextViewPr>
    <p:cViewPr>
      <p:scale>
        <a:sx n="400" d="100"/>
        <a:sy n="4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AB57746-A217-1840-9D27-1C9B611FF8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2EBC0457-C9C0-9A46-856C-A75642660D23}"/>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10E765C1-43CC-5C46-8694-A6B828DEC430}" type="datetimeFigureOut">
              <a:rPr lang="en-US"/>
              <a:pPr>
                <a:defRPr/>
              </a:pPr>
              <a:t>3/16/2024</a:t>
            </a:fld>
            <a:endParaRPr lang="en-US"/>
          </a:p>
        </p:txBody>
      </p:sp>
      <p:sp>
        <p:nvSpPr>
          <p:cNvPr id="4" name="Slide Image Placeholder 3">
            <a:extLst>
              <a:ext uri="{FF2B5EF4-FFF2-40B4-BE49-F238E27FC236}">
                <a16:creationId xmlns:a16="http://schemas.microsoft.com/office/drawing/2014/main" id="{F73DE939-5167-8149-9C39-EBF3DB40E6BF}"/>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A8179A7E-0011-7C47-A00A-3553ADFC2A57}"/>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C0D921AA-9F8D-2644-BA51-99C00524A925}"/>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a:extLst>
              <a:ext uri="{FF2B5EF4-FFF2-40B4-BE49-F238E27FC236}">
                <a16:creationId xmlns:a16="http://schemas.microsoft.com/office/drawing/2014/main" id="{E7F1767E-EE09-594B-90B8-F1B2D1E51CE1}"/>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148E93DF-EC4A-7C45-AB6A-FC63BC432F2F}"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atin typeface="Segoe UI"/>
            </a:endParaRPr>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1EC98A2-63D6-435F-B64E-DDADF3E6E2B7}" type="slidenum">
              <a:rPr kumimoji="0" lang="en-US" sz="1200" b="0" i="0" u="none" strike="noStrike" kern="1200" cap="none" spc="0" normalizeH="0" baseline="0" noProof="0" smtClean="0">
                <a:ln>
                  <a:noFill/>
                </a:ln>
                <a:solidFill>
                  <a:prstClr val="black"/>
                </a:solidFill>
                <a:effectLst/>
                <a:uLnTx/>
                <a:uFillTx/>
                <a:latin typeface="Segoe UI"/>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13686947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tags" Target="../tags/tag3.xml"/><Relationship Id="rId7" Type="http://schemas.openxmlformats.org/officeDocument/2006/relationships/oleObject" Target="../embeddings/oleObject1.bin"/><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Master" Target="../slideMasters/slideMaster1.xml"/><Relationship Id="rId5" Type="http://schemas.openxmlformats.org/officeDocument/2006/relationships/tags" Target="../tags/tag5.xml"/><Relationship Id="rId10" Type="http://schemas.openxmlformats.org/officeDocument/2006/relationships/image" Target="../media/image8.png"/><Relationship Id="rId4" Type="http://schemas.openxmlformats.org/officeDocument/2006/relationships/tags" Target="../tags/tag4.xml"/><Relationship Id="rId9" Type="http://schemas.openxmlformats.org/officeDocument/2006/relationships/image" Target="../media/image7.pn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FA3564EC-CE50-1549-B5F0-E1519DE3E6CA}"/>
              </a:ext>
            </a:extLst>
          </p:cNvPr>
          <p:cNvSpPr>
            <a:spLocks noGrp="1"/>
          </p:cNvSpPr>
          <p:nvPr>
            <p:ph type="ctrTitle" hasCustomPrompt="1"/>
          </p:nvPr>
        </p:nvSpPr>
        <p:spPr>
          <a:xfrm>
            <a:off x="336720" y="3076506"/>
            <a:ext cx="6733877" cy="840230"/>
          </a:xfrm>
        </p:spPr>
        <p:txBody>
          <a:bodyPr wrap="square" lIns="0" anchor="b" anchorCtr="0">
            <a:spAutoFit/>
          </a:bodyPr>
          <a:lstStyle>
            <a:lvl1pPr algn="l">
              <a:defRPr sz="5400">
                <a:solidFill>
                  <a:schemeClr val="bg1"/>
                </a:solidFill>
              </a:defRPr>
            </a:lvl1pPr>
          </a:lstStyle>
          <a:p>
            <a:r>
              <a:rPr lang="en-US" dirty="0"/>
              <a:t>Enter title</a:t>
            </a:r>
          </a:p>
        </p:txBody>
      </p:sp>
      <p:sp>
        <p:nvSpPr>
          <p:cNvPr id="17" name="Subtitle 2">
            <a:extLst>
              <a:ext uri="{FF2B5EF4-FFF2-40B4-BE49-F238E27FC236}">
                <a16:creationId xmlns:a16="http://schemas.microsoft.com/office/drawing/2014/main" id="{10BA1EB2-0EC6-804A-B029-2483E6FB35DD}"/>
              </a:ext>
            </a:extLst>
          </p:cNvPr>
          <p:cNvSpPr>
            <a:spLocks noGrp="1"/>
          </p:cNvSpPr>
          <p:nvPr>
            <p:ph type="subTitle" idx="1" hasCustomPrompt="1"/>
          </p:nvPr>
        </p:nvSpPr>
        <p:spPr>
          <a:xfrm>
            <a:off x="336720" y="3940166"/>
            <a:ext cx="6733876" cy="480131"/>
          </a:xfrm>
        </p:spPr>
        <p:txBody>
          <a:bodyPr wrap="square" lIns="0">
            <a:spAutoFit/>
          </a:bodyPr>
          <a:lstStyle>
            <a:lvl1pPr marL="0" indent="0" algn="l">
              <a:spcAft>
                <a:spcPts val="0"/>
              </a:spcAft>
              <a:buFont typeface="Arial" panose="020B0604020202020204" pitchFamily="34" charset="0"/>
              <a:buNone/>
              <a:defRPr sz="2800" b="0" i="0" cap="none" spc="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Enter subtitle</a:t>
            </a:r>
          </a:p>
        </p:txBody>
      </p:sp>
      <p:pic>
        <p:nvPicPr>
          <p:cNvPr id="13" name="Picture 12">
            <a:extLst>
              <a:ext uri="{FF2B5EF4-FFF2-40B4-BE49-F238E27FC236}">
                <a16:creationId xmlns:a16="http://schemas.microsoft.com/office/drawing/2014/main" id="{FBFCC986-4AA5-4E78-ACB8-93296CE0EF2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6720" y="551423"/>
            <a:ext cx="1003173" cy="600189"/>
          </a:xfrm>
          <a:prstGeom prst="rect">
            <a:avLst/>
          </a:prstGeom>
        </p:spPr>
      </p:pic>
      <p:sp>
        <p:nvSpPr>
          <p:cNvPr id="2" name="Footer Placeholder 1">
            <a:extLst>
              <a:ext uri="{FF2B5EF4-FFF2-40B4-BE49-F238E27FC236}">
                <a16:creationId xmlns:a16="http://schemas.microsoft.com/office/drawing/2014/main" id="{8892DFA2-7EEB-8C00-E73B-389E1BA79CBA}"/>
              </a:ext>
            </a:extLst>
          </p:cNvPr>
          <p:cNvSpPr>
            <a:spLocks noGrp="1"/>
          </p:cNvSpPr>
          <p:nvPr>
            <p:ph type="ftr" sz="quarter" idx="10"/>
          </p:nvPr>
        </p:nvSpPr>
        <p:spPr>
          <a:xfrm>
            <a:off x="336720" y="6289500"/>
            <a:ext cx="4403682" cy="365125"/>
          </a:xfrm>
        </p:spPr>
        <p:txBody>
          <a:bodyPr lIns="0"/>
          <a:lstStyle>
            <a:lvl1pPr algn="l">
              <a:defRPr>
                <a:solidFill>
                  <a:schemeClr val="bg1"/>
                </a:solidFill>
              </a:defRPr>
            </a:lvl1pPr>
          </a:lstStyle>
          <a:p>
            <a:r>
              <a:rPr lang="en-US" dirty="0">
                <a:latin typeface="Arial" panose="020B0604020202020204" pitchFamily="34" charset="0"/>
                <a:cs typeface="Arial" panose="020B0604020202020204" pitchFamily="34" charset="0"/>
              </a:rPr>
              <a:t>© 2023, Amazon Web Services, Inc. or its affiliates.</a:t>
            </a:r>
          </a:p>
        </p:txBody>
      </p:sp>
    </p:spTree>
    <p:extLst>
      <p:ext uri="{BB962C8B-B14F-4D97-AF65-F5344CB8AC3E}">
        <p14:creationId xmlns:p14="http://schemas.microsoft.com/office/powerpoint/2010/main" val="2233531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464">
          <p15:clr>
            <a:srgbClr val="FBAE40"/>
          </p15:clr>
        </p15:guide>
        <p15:guide id="3" orient="horz" pos="2736">
          <p15:clr>
            <a:srgbClr val="FBAE40"/>
          </p15:clr>
        </p15:guide>
        <p15:guide id="4" orient="horz" pos="1272">
          <p15:clr>
            <a:srgbClr val="FBAE40"/>
          </p15:clr>
        </p15:guide>
        <p15:guide id="5" orient="horz" pos="17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CB15F2C0-30F8-DAE1-A01A-A77FC537443D}"/>
              </a:ext>
            </a:extLst>
          </p:cNvPr>
          <p:cNvSpPr>
            <a:spLocks noGrp="1"/>
          </p:cNvSpPr>
          <p:nvPr>
            <p:ph type="sldNum" sz="quarter" idx="10"/>
          </p:nvPr>
        </p:nvSpPr>
        <p:spPr/>
        <p:txBody>
          <a:bodyPr/>
          <a:lstStyle/>
          <a:p>
            <a:fld id="{EB4B8DE2-A4E8-46E4-8BBF-D75455EFF32C}" type="slidenum">
              <a:rPr lang="en-US" smtClean="0"/>
              <a:pPr/>
              <a:t>‹#›</a:t>
            </a:fld>
            <a:endParaRPr lang="en-US"/>
          </a:p>
        </p:txBody>
      </p:sp>
      <p:sp>
        <p:nvSpPr>
          <p:cNvPr id="3" name="Footer Placeholder 2">
            <a:extLst>
              <a:ext uri="{FF2B5EF4-FFF2-40B4-BE49-F238E27FC236}">
                <a16:creationId xmlns:a16="http://schemas.microsoft.com/office/drawing/2014/main" id="{74C36402-0D38-2FE6-DABB-84869F8B0A7B}"/>
              </a:ext>
            </a:extLst>
          </p:cNvPr>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Tree>
    <p:extLst>
      <p:ext uri="{BB962C8B-B14F-4D97-AF65-F5344CB8AC3E}">
        <p14:creationId xmlns:p14="http://schemas.microsoft.com/office/powerpoint/2010/main" val="3995143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7A80BA3-E490-7BB8-44E4-2563732CEF4C}"/>
              </a:ext>
            </a:extLst>
          </p:cNvPr>
          <p:cNvSpPr>
            <a:spLocks noGrp="1"/>
          </p:cNvSpPr>
          <p:nvPr>
            <p:ph type="sldNum" sz="quarter" idx="10"/>
          </p:nvPr>
        </p:nvSpPr>
        <p:spPr/>
        <p:txBody>
          <a:bodyPr/>
          <a:lstStyle/>
          <a:p>
            <a:fld id="{EB4B8DE2-A4E8-46E4-8BBF-D75455EFF32C}" type="slidenum">
              <a:rPr lang="en-US" smtClean="0"/>
              <a:pPr/>
              <a:t>‹#›</a:t>
            </a:fld>
            <a:endParaRPr lang="en-US"/>
          </a:p>
        </p:txBody>
      </p:sp>
      <p:sp>
        <p:nvSpPr>
          <p:cNvPr id="2" name="Footer Placeholder 1">
            <a:extLst>
              <a:ext uri="{FF2B5EF4-FFF2-40B4-BE49-F238E27FC236}">
                <a16:creationId xmlns:a16="http://schemas.microsoft.com/office/drawing/2014/main" id="{2F4A4BE7-29FE-EC65-CE2C-3F4AEC502DB5}"/>
              </a:ext>
            </a:extLst>
          </p:cNvPr>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Tree>
    <p:extLst>
      <p:ext uri="{BB962C8B-B14F-4D97-AF65-F5344CB8AC3E}">
        <p14:creationId xmlns:p14="http://schemas.microsoft.com/office/powerpoint/2010/main" val="17836766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ategory_AWS-Squid-I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61DB949-1463-2A4C-B301-63F1602C50E3}"/>
              </a:ext>
            </a:extLst>
          </p:cNvPr>
          <p:cNvSpPr/>
          <p:nvPr userDrawn="1"/>
        </p:nvSpPr>
        <p:spPr>
          <a:xfrm>
            <a:off x="0" y="1"/>
            <a:ext cx="12191999" cy="6857999"/>
          </a:xfrm>
          <a:prstGeom prst="rect">
            <a:avLst/>
          </a:prstGeom>
          <a:noFill/>
          <a:ln w="1778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Slide Number Placeholder 5">
            <a:extLst>
              <a:ext uri="{FF2B5EF4-FFF2-40B4-BE49-F238E27FC236}">
                <a16:creationId xmlns:a16="http://schemas.microsoft.com/office/drawing/2014/main" id="{A3AA0474-8FF5-26D4-FF3B-B8AA251B06F0}"/>
              </a:ext>
            </a:extLst>
          </p:cNvPr>
          <p:cNvSpPr>
            <a:spLocks noGrp="1"/>
          </p:cNvSpPr>
          <p:nvPr>
            <p:ph type="sldNum" sz="quarter" idx="10"/>
          </p:nvPr>
        </p:nvSpPr>
        <p:spPr/>
        <p:txBody>
          <a:bodyPr/>
          <a:lstStyle/>
          <a:p>
            <a:fld id="{EB4B8DE2-A4E8-46E4-8BBF-D75455EFF32C}" type="slidenum">
              <a:rPr lang="en-US" smtClean="0"/>
              <a:pPr/>
              <a:t>‹#›</a:t>
            </a:fld>
            <a:endParaRPr lang="en-US"/>
          </a:p>
        </p:txBody>
      </p:sp>
      <p:sp>
        <p:nvSpPr>
          <p:cNvPr id="4" name="Footer Placeholder 3">
            <a:extLst>
              <a:ext uri="{FF2B5EF4-FFF2-40B4-BE49-F238E27FC236}">
                <a16:creationId xmlns:a16="http://schemas.microsoft.com/office/drawing/2014/main" id="{EDC6BC82-2752-FE77-7E7B-D40EB348F501}"/>
              </a:ext>
            </a:extLst>
          </p:cNvPr>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
        <p:nvSpPr>
          <p:cNvPr id="5" name="Title 1">
            <a:extLst>
              <a:ext uri="{FF2B5EF4-FFF2-40B4-BE49-F238E27FC236}">
                <a16:creationId xmlns:a16="http://schemas.microsoft.com/office/drawing/2014/main" id="{D62913E6-E833-A35B-D52D-6FC43B3AAB23}"/>
              </a:ext>
            </a:extLst>
          </p:cNvPr>
          <p:cNvSpPr>
            <a:spLocks noGrp="1"/>
          </p:cNvSpPr>
          <p:nvPr>
            <p:ph type="ctrTitle"/>
          </p:nvPr>
        </p:nvSpPr>
        <p:spPr>
          <a:xfrm>
            <a:off x="291226" y="2069559"/>
            <a:ext cx="8195549" cy="2251180"/>
          </a:xfrm>
        </p:spPr>
        <p:txBody>
          <a:bodyPr anchor="b"/>
          <a:lstStyle>
            <a:lvl1pPr algn="l">
              <a:defRPr sz="5400"/>
            </a:lvl1pPr>
          </a:lstStyle>
          <a:p>
            <a:endParaRPr lang="en-US" dirty="0"/>
          </a:p>
        </p:txBody>
      </p:sp>
    </p:spTree>
    <p:extLst>
      <p:ext uri="{BB962C8B-B14F-4D97-AF65-F5344CB8AC3E}">
        <p14:creationId xmlns:p14="http://schemas.microsoft.com/office/powerpoint/2010/main" val="308702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cons_AWS-Squid-Ink">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48DBF48-0EFD-7E4F-AAF0-AB1C4877B680}"/>
              </a:ext>
            </a:extLst>
          </p:cNvPr>
          <p:cNvSpPr/>
          <p:nvPr userDrawn="1"/>
        </p:nvSpPr>
        <p:spPr>
          <a:xfrm>
            <a:off x="0" y="1009650"/>
            <a:ext cx="12192000" cy="155733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Title 1">
            <a:extLst>
              <a:ext uri="{FF2B5EF4-FFF2-40B4-BE49-F238E27FC236}">
                <a16:creationId xmlns:a16="http://schemas.microsoft.com/office/drawing/2014/main" id="{E1388B4C-0BAF-3342-B4C4-F8F3835171BA}"/>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tx2"/>
                </a:solidFill>
              </a:rPr>
              <a:t>General Services</a:t>
            </a:r>
          </a:p>
        </p:txBody>
      </p:sp>
      <p:sp>
        <p:nvSpPr>
          <p:cNvPr id="6" name="Title 1">
            <a:extLst>
              <a:ext uri="{FF2B5EF4-FFF2-40B4-BE49-F238E27FC236}">
                <a16:creationId xmlns:a16="http://schemas.microsoft.com/office/drawing/2014/main" id="{1589A14A-BBCF-BC41-8E4A-D55A4B8E1B3D}"/>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tx2"/>
                </a:solidFill>
              </a:rPr>
              <a:t>Resource Icons</a:t>
            </a:r>
          </a:p>
        </p:txBody>
      </p:sp>
      <p:cxnSp>
        <p:nvCxnSpPr>
          <p:cNvPr id="7" name="Straight Connector 6">
            <a:extLst>
              <a:ext uri="{FF2B5EF4-FFF2-40B4-BE49-F238E27FC236}">
                <a16:creationId xmlns:a16="http://schemas.microsoft.com/office/drawing/2014/main" id="{613BDA1A-1CBB-8E43-A453-55D625CBA08B}"/>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9DE7E60F-0E8F-E845-A30E-6D51DFDCF24C}"/>
              </a:ext>
            </a:extLst>
          </p:cNvPr>
          <p:cNvSpPr/>
          <p:nvPr userDrawn="1"/>
        </p:nvSpPr>
        <p:spPr>
          <a:xfrm>
            <a:off x="0" y="1"/>
            <a:ext cx="12191999" cy="6857999"/>
          </a:xfrm>
          <a:prstGeom prst="rect">
            <a:avLst/>
          </a:prstGeom>
          <a:noFill/>
          <a:ln w="1778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11" name="Text Placeholder 23">
            <a:extLst>
              <a:ext uri="{FF2B5EF4-FFF2-40B4-BE49-F238E27FC236}">
                <a16:creationId xmlns:a16="http://schemas.microsoft.com/office/drawing/2014/main" id="{06F1EA21-81DA-5A4B-9469-25634A530790}"/>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3" name="Slide Number Placeholder 2">
            <a:extLst>
              <a:ext uri="{FF2B5EF4-FFF2-40B4-BE49-F238E27FC236}">
                <a16:creationId xmlns:a16="http://schemas.microsoft.com/office/drawing/2014/main" id="{B2E1ECED-EA93-EF92-CE3E-5CCF2183532A}"/>
              </a:ext>
            </a:extLst>
          </p:cNvPr>
          <p:cNvSpPr>
            <a:spLocks noGrp="1"/>
          </p:cNvSpPr>
          <p:nvPr>
            <p:ph type="sldNum" sz="quarter" idx="11"/>
          </p:nvPr>
        </p:nvSpPr>
        <p:spPr/>
        <p:txBody>
          <a:bodyPr/>
          <a:lstStyle/>
          <a:p>
            <a:fld id="{EB4B8DE2-A4E8-46E4-8BBF-D75455EFF32C}" type="slidenum">
              <a:rPr lang="en-US" smtClean="0"/>
              <a:pPr/>
              <a:t>‹#›</a:t>
            </a:fld>
            <a:endParaRPr lang="en-US"/>
          </a:p>
        </p:txBody>
      </p:sp>
      <p:sp>
        <p:nvSpPr>
          <p:cNvPr id="9" name="Footer Placeholder 8">
            <a:extLst>
              <a:ext uri="{FF2B5EF4-FFF2-40B4-BE49-F238E27FC236}">
                <a16:creationId xmlns:a16="http://schemas.microsoft.com/office/drawing/2014/main" id="{856C5E90-B6A0-C44C-5B33-1A7116573C30}"/>
              </a:ext>
            </a:extLst>
          </p:cNvPr>
          <p:cNvSpPr>
            <a:spLocks noGrp="1"/>
          </p:cNvSpPr>
          <p:nvPr>
            <p:ph type="ftr" sz="quarter" idx="12"/>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Tree>
    <p:extLst>
      <p:ext uri="{BB962C8B-B14F-4D97-AF65-F5344CB8AC3E}">
        <p14:creationId xmlns:p14="http://schemas.microsoft.com/office/powerpoint/2010/main" val="4010945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only_AWS-Squid-I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5D3566-EC15-634D-A5DB-D8659E8B1D53}"/>
              </a:ext>
            </a:extLst>
          </p:cNvPr>
          <p:cNvSpPr/>
          <p:nvPr userDrawn="1"/>
        </p:nvSpPr>
        <p:spPr>
          <a:xfrm>
            <a:off x="0" y="1"/>
            <a:ext cx="12191999" cy="6857999"/>
          </a:xfrm>
          <a:prstGeom prst="rect">
            <a:avLst/>
          </a:prstGeom>
          <a:noFill/>
          <a:ln w="1778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p:txBody>
          <a:bodyPr/>
          <a:lstStyle/>
          <a:p>
            <a:r>
              <a:rPr lang="en-US"/>
              <a:t>Click to edit Master title style</a:t>
            </a:r>
          </a:p>
        </p:txBody>
      </p:sp>
      <p:sp>
        <p:nvSpPr>
          <p:cNvPr id="6" name="Slide Number Placeholder 5">
            <a:extLst>
              <a:ext uri="{FF2B5EF4-FFF2-40B4-BE49-F238E27FC236}">
                <a16:creationId xmlns:a16="http://schemas.microsoft.com/office/drawing/2014/main" id="{48AA02FF-B2B6-C57F-26B1-0DD331F6C150}"/>
              </a:ext>
            </a:extLst>
          </p:cNvPr>
          <p:cNvSpPr>
            <a:spLocks noGrp="1"/>
          </p:cNvSpPr>
          <p:nvPr>
            <p:ph type="sldNum" sz="quarter" idx="10"/>
          </p:nvPr>
        </p:nvSpPr>
        <p:spPr/>
        <p:txBody>
          <a:bodyPr/>
          <a:lstStyle/>
          <a:p>
            <a:fld id="{EB4B8DE2-A4E8-46E4-8BBF-D75455EFF32C}" type="slidenum">
              <a:rPr lang="en-US" smtClean="0"/>
              <a:pPr/>
              <a:t>‹#›</a:t>
            </a:fld>
            <a:endParaRPr lang="en-US"/>
          </a:p>
        </p:txBody>
      </p:sp>
      <p:sp>
        <p:nvSpPr>
          <p:cNvPr id="4" name="Footer Placeholder 3">
            <a:extLst>
              <a:ext uri="{FF2B5EF4-FFF2-40B4-BE49-F238E27FC236}">
                <a16:creationId xmlns:a16="http://schemas.microsoft.com/office/drawing/2014/main" id="{84867BF2-F07F-5F3F-475C-95CD1798EEA5}"/>
              </a:ext>
            </a:extLst>
          </p:cNvPr>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Tree>
    <p:extLst>
      <p:ext uri="{BB962C8B-B14F-4D97-AF65-F5344CB8AC3E}">
        <p14:creationId xmlns:p14="http://schemas.microsoft.com/office/powerpoint/2010/main" val="16023155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ategory_AWS-Galaxy-500">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AEB10B3-8C08-7244-A574-BA85CB778D8C}"/>
              </a:ext>
            </a:extLst>
          </p:cNvPr>
          <p:cNvSpPr/>
          <p:nvPr userDrawn="1"/>
        </p:nvSpPr>
        <p:spPr>
          <a:xfrm>
            <a:off x="0" y="0"/>
            <a:ext cx="12191999" cy="6857999"/>
          </a:xfrm>
          <a:prstGeom prst="rect">
            <a:avLst/>
          </a:prstGeom>
          <a:noFill/>
          <a:ln w="177800">
            <a:solidFill>
              <a:srgbClr val="8C4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Slide Number Placeholder 5">
            <a:extLst>
              <a:ext uri="{FF2B5EF4-FFF2-40B4-BE49-F238E27FC236}">
                <a16:creationId xmlns:a16="http://schemas.microsoft.com/office/drawing/2014/main" id="{108BE0B2-F3AA-6FBC-AD07-99EDAC6C0D94}"/>
              </a:ext>
            </a:extLst>
          </p:cNvPr>
          <p:cNvSpPr>
            <a:spLocks noGrp="1"/>
          </p:cNvSpPr>
          <p:nvPr>
            <p:ph type="sldNum" sz="quarter" idx="10"/>
          </p:nvPr>
        </p:nvSpPr>
        <p:spPr/>
        <p:txBody>
          <a:bodyPr/>
          <a:lstStyle/>
          <a:p>
            <a:fld id="{EB4B8DE2-A4E8-46E4-8BBF-D75455EFF32C}" type="slidenum">
              <a:rPr lang="en-US" smtClean="0"/>
              <a:pPr/>
              <a:t>‹#›</a:t>
            </a:fld>
            <a:endParaRPr lang="en-US"/>
          </a:p>
        </p:txBody>
      </p:sp>
      <p:sp>
        <p:nvSpPr>
          <p:cNvPr id="4" name="Footer Placeholder 3">
            <a:extLst>
              <a:ext uri="{FF2B5EF4-FFF2-40B4-BE49-F238E27FC236}">
                <a16:creationId xmlns:a16="http://schemas.microsoft.com/office/drawing/2014/main" id="{5C25EDD2-E77A-C2D7-DFD4-A448A9D8DA6F}"/>
              </a:ext>
            </a:extLst>
          </p:cNvPr>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
        <p:nvSpPr>
          <p:cNvPr id="5" name="Title 1">
            <a:extLst>
              <a:ext uri="{FF2B5EF4-FFF2-40B4-BE49-F238E27FC236}">
                <a16:creationId xmlns:a16="http://schemas.microsoft.com/office/drawing/2014/main" id="{D4C323C8-2085-5822-7923-7CF461743E9D}"/>
              </a:ext>
            </a:extLst>
          </p:cNvPr>
          <p:cNvSpPr>
            <a:spLocks noGrp="1"/>
          </p:cNvSpPr>
          <p:nvPr>
            <p:ph type="ctrTitle"/>
          </p:nvPr>
        </p:nvSpPr>
        <p:spPr>
          <a:xfrm>
            <a:off x="291226" y="2069559"/>
            <a:ext cx="8195549" cy="2251180"/>
          </a:xfrm>
        </p:spPr>
        <p:txBody>
          <a:bodyPr anchor="b"/>
          <a:lstStyle>
            <a:lvl1pPr algn="l">
              <a:defRPr sz="5400"/>
            </a:lvl1pPr>
          </a:lstStyle>
          <a:p>
            <a:endParaRPr lang="en-US" dirty="0"/>
          </a:p>
        </p:txBody>
      </p:sp>
    </p:spTree>
    <p:extLst>
      <p:ext uri="{BB962C8B-B14F-4D97-AF65-F5344CB8AC3E}">
        <p14:creationId xmlns:p14="http://schemas.microsoft.com/office/powerpoint/2010/main" val="37388126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cons_AWS-Galaxy-500">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31F4C99-54C2-9541-8F43-762C964F1301}"/>
              </a:ext>
            </a:extLst>
          </p:cNvPr>
          <p:cNvSpPr/>
          <p:nvPr userDrawn="1"/>
        </p:nvSpPr>
        <p:spPr>
          <a:xfrm>
            <a:off x="0" y="1009650"/>
            <a:ext cx="12191997" cy="155733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Title 1">
            <a:extLst>
              <a:ext uri="{FF2B5EF4-FFF2-40B4-BE49-F238E27FC236}">
                <a16:creationId xmlns:a16="http://schemas.microsoft.com/office/drawing/2014/main" id="{4A10370E-4F42-8241-BF9F-E9A72893EDA6}"/>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tx2"/>
                </a:solidFill>
              </a:rPr>
              <a:t>Service Icons</a:t>
            </a:r>
          </a:p>
        </p:txBody>
      </p:sp>
      <p:sp>
        <p:nvSpPr>
          <p:cNvPr id="7" name="Title 1">
            <a:extLst>
              <a:ext uri="{FF2B5EF4-FFF2-40B4-BE49-F238E27FC236}">
                <a16:creationId xmlns:a16="http://schemas.microsoft.com/office/drawing/2014/main" id="{E12F472C-8CA3-7949-8253-63E2F46D3462}"/>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tx2"/>
                </a:solidFill>
              </a:rPr>
              <a:t>Resource Icons</a:t>
            </a:r>
          </a:p>
        </p:txBody>
      </p:sp>
      <p:cxnSp>
        <p:nvCxnSpPr>
          <p:cNvPr id="8" name="Straight Connector 7">
            <a:extLst>
              <a:ext uri="{FF2B5EF4-FFF2-40B4-BE49-F238E27FC236}">
                <a16:creationId xmlns:a16="http://schemas.microsoft.com/office/drawing/2014/main" id="{672AB3EF-8D29-0347-A0F4-5A920F8D6324}"/>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11" name="Text Placeholder 23">
            <a:extLst>
              <a:ext uri="{FF2B5EF4-FFF2-40B4-BE49-F238E27FC236}">
                <a16:creationId xmlns:a16="http://schemas.microsoft.com/office/drawing/2014/main" id="{0FB48715-5720-1948-9EBD-02110C7CC891}"/>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3" name="Slide Number Placeholder 2">
            <a:extLst>
              <a:ext uri="{FF2B5EF4-FFF2-40B4-BE49-F238E27FC236}">
                <a16:creationId xmlns:a16="http://schemas.microsoft.com/office/drawing/2014/main" id="{68C1FD56-C45F-424C-E9DB-ED23FAE2B384}"/>
              </a:ext>
            </a:extLst>
          </p:cNvPr>
          <p:cNvSpPr>
            <a:spLocks noGrp="1"/>
          </p:cNvSpPr>
          <p:nvPr>
            <p:ph type="sldNum" sz="quarter" idx="11"/>
          </p:nvPr>
        </p:nvSpPr>
        <p:spPr/>
        <p:txBody>
          <a:bodyPr/>
          <a:lstStyle/>
          <a:p>
            <a:fld id="{EB4B8DE2-A4E8-46E4-8BBF-D75455EFF32C}" type="slidenum">
              <a:rPr lang="en-US" smtClean="0"/>
              <a:pPr/>
              <a:t>‹#›</a:t>
            </a:fld>
            <a:endParaRPr lang="en-US"/>
          </a:p>
        </p:txBody>
      </p:sp>
      <p:sp>
        <p:nvSpPr>
          <p:cNvPr id="9" name="Footer Placeholder 8">
            <a:extLst>
              <a:ext uri="{FF2B5EF4-FFF2-40B4-BE49-F238E27FC236}">
                <a16:creationId xmlns:a16="http://schemas.microsoft.com/office/drawing/2014/main" id="{A5FA43EF-49E4-74BC-21F0-D41D27599C59}"/>
              </a:ext>
            </a:extLst>
          </p:cNvPr>
          <p:cNvSpPr>
            <a:spLocks noGrp="1"/>
          </p:cNvSpPr>
          <p:nvPr>
            <p:ph type="ftr" sz="quarter" idx="12"/>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
        <p:nvSpPr>
          <p:cNvPr id="10" name="Rectangle 9">
            <a:extLst>
              <a:ext uri="{FF2B5EF4-FFF2-40B4-BE49-F238E27FC236}">
                <a16:creationId xmlns:a16="http://schemas.microsoft.com/office/drawing/2014/main" id="{468A9567-E554-3010-2A38-DF450DDFF986}"/>
              </a:ext>
            </a:extLst>
          </p:cNvPr>
          <p:cNvSpPr/>
          <p:nvPr userDrawn="1"/>
        </p:nvSpPr>
        <p:spPr>
          <a:xfrm>
            <a:off x="0" y="0"/>
            <a:ext cx="12191999" cy="6857999"/>
          </a:xfrm>
          <a:prstGeom prst="rect">
            <a:avLst/>
          </a:prstGeom>
          <a:noFill/>
          <a:ln w="177800">
            <a:solidFill>
              <a:srgbClr val="8C4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extLst>
      <p:ext uri="{BB962C8B-B14F-4D97-AF65-F5344CB8AC3E}">
        <p14:creationId xmlns:p14="http://schemas.microsoft.com/office/powerpoint/2010/main" val="22869094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only_AWS-Galaxy-500">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FF7784A-AC38-A14C-8390-9F3D6CB22C2B}"/>
              </a:ext>
            </a:extLst>
          </p:cNvPr>
          <p:cNvSpPr/>
          <p:nvPr userDrawn="1"/>
        </p:nvSpPr>
        <p:spPr>
          <a:xfrm>
            <a:off x="0" y="0"/>
            <a:ext cx="12191999" cy="6857999"/>
          </a:xfrm>
          <a:prstGeom prst="rect">
            <a:avLst/>
          </a:prstGeom>
          <a:noFill/>
          <a:ln w="177800">
            <a:solidFill>
              <a:srgbClr val="8C4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11" name="Text Placeholder 23">
            <a:extLst>
              <a:ext uri="{FF2B5EF4-FFF2-40B4-BE49-F238E27FC236}">
                <a16:creationId xmlns:a16="http://schemas.microsoft.com/office/drawing/2014/main" id="{0FB48715-5720-1948-9EBD-02110C7CC891}"/>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3" name="Slide Number Placeholder 2">
            <a:extLst>
              <a:ext uri="{FF2B5EF4-FFF2-40B4-BE49-F238E27FC236}">
                <a16:creationId xmlns:a16="http://schemas.microsoft.com/office/drawing/2014/main" id="{745F89A6-18DC-5D54-AD1E-DB045747406C}"/>
              </a:ext>
            </a:extLst>
          </p:cNvPr>
          <p:cNvSpPr>
            <a:spLocks noGrp="1"/>
          </p:cNvSpPr>
          <p:nvPr>
            <p:ph type="sldNum" sz="quarter" idx="11"/>
          </p:nvPr>
        </p:nvSpPr>
        <p:spPr/>
        <p:txBody>
          <a:bodyPr/>
          <a:lstStyle/>
          <a:p>
            <a:fld id="{EB4B8DE2-A4E8-46E4-8BBF-D75455EFF32C}" type="slidenum">
              <a:rPr lang="en-US" smtClean="0"/>
              <a:pPr/>
              <a:t>‹#›</a:t>
            </a:fld>
            <a:endParaRPr lang="en-US"/>
          </a:p>
        </p:txBody>
      </p:sp>
      <p:sp>
        <p:nvSpPr>
          <p:cNvPr id="5" name="Footer Placeholder 4">
            <a:extLst>
              <a:ext uri="{FF2B5EF4-FFF2-40B4-BE49-F238E27FC236}">
                <a16:creationId xmlns:a16="http://schemas.microsoft.com/office/drawing/2014/main" id="{9527EB7E-691A-4FE3-71DE-02772BF2868C}"/>
              </a:ext>
            </a:extLst>
          </p:cNvPr>
          <p:cNvSpPr>
            <a:spLocks noGrp="1"/>
          </p:cNvSpPr>
          <p:nvPr>
            <p:ph type="ftr" sz="quarter" idx="12"/>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Tree>
    <p:extLst>
      <p:ext uri="{BB962C8B-B14F-4D97-AF65-F5344CB8AC3E}">
        <p14:creationId xmlns:p14="http://schemas.microsoft.com/office/powerpoint/2010/main" val="17962696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ategory_AWS-Cosmos-500">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2051C7E-3900-3D47-BA06-C45A775AC5C5}"/>
              </a:ext>
            </a:extLst>
          </p:cNvPr>
          <p:cNvSpPr/>
          <p:nvPr userDrawn="1"/>
        </p:nvSpPr>
        <p:spPr>
          <a:xfrm>
            <a:off x="0" y="0"/>
            <a:ext cx="12191999" cy="6857999"/>
          </a:xfrm>
          <a:prstGeom prst="rect">
            <a:avLst/>
          </a:prstGeom>
          <a:noFill/>
          <a:ln w="177800">
            <a:solidFill>
              <a:srgbClr val="E7157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Slide Number Placeholder 5">
            <a:extLst>
              <a:ext uri="{FF2B5EF4-FFF2-40B4-BE49-F238E27FC236}">
                <a16:creationId xmlns:a16="http://schemas.microsoft.com/office/drawing/2014/main" id="{5195DDB9-D31A-2698-9E06-EDBA420408B1}"/>
              </a:ext>
            </a:extLst>
          </p:cNvPr>
          <p:cNvSpPr>
            <a:spLocks noGrp="1"/>
          </p:cNvSpPr>
          <p:nvPr>
            <p:ph type="sldNum" sz="quarter" idx="10"/>
          </p:nvPr>
        </p:nvSpPr>
        <p:spPr/>
        <p:txBody>
          <a:bodyPr/>
          <a:lstStyle/>
          <a:p>
            <a:fld id="{EB4B8DE2-A4E8-46E4-8BBF-D75455EFF32C}" type="slidenum">
              <a:rPr lang="en-US" smtClean="0"/>
              <a:pPr/>
              <a:t>‹#›</a:t>
            </a:fld>
            <a:endParaRPr lang="en-US"/>
          </a:p>
        </p:txBody>
      </p:sp>
      <p:sp>
        <p:nvSpPr>
          <p:cNvPr id="4" name="Footer Placeholder 3">
            <a:extLst>
              <a:ext uri="{FF2B5EF4-FFF2-40B4-BE49-F238E27FC236}">
                <a16:creationId xmlns:a16="http://schemas.microsoft.com/office/drawing/2014/main" id="{549BC9C4-5B16-0446-1707-A098531C834D}"/>
              </a:ext>
            </a:extLst>
          </p:cNvPr>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
        <p:nvSpPr>
          <p:cNvPr id="5" name="Title 1">
            <a:extLst>
              <a:ext uri="{FF2B5EF4-FFF2-40B4-BE49-F238E27FC236}">
                <a16:creationId xmlns:a16="http://schemas.microsoft.com/office/drawing/2014/main" id="{7AFB4B64-1C05-8022-8062-CE396DA9A90A}"/>
              </a:ext>
            </a:extLst>
          </p:cNvPr>
          <p:cNvSpPr>
            <a:spLocks noGrp="1"/>
          </p:cNvSpPr>
          <p:nvPr>
            <p:ph type="ctrTitle"/>
          </p:nvPr>
        </p:nvSpPr>
        <p:spPr>
          <a:xfrm>
            <a:off x="291226" y="2069559"/>
            <a:ext cx="8195549" cy="2251180"/>
          </a:xfrm>
        </p:spPr>
        <p:txBody>
          <a:bodyPr anchor="b"/>
          <a:lstStyle>
            <a:lvl1pPr algn="l">
              <a:defRPr sz="5400"/>
            </a:lvl1pPr>
          </a:lstStyle>
          <a:p>
            <a:endParaRPr lang="en-US" dirty="0"/>
          </a:p>
        </p:txBody>
      </p:sp>
    </p:spTree>
    <p:extLst>
      <p:ext uri="{BB962C8B-B14F-4D97-AF65-F5344CB8AC3E}">
        <p14:creationId xmlns:p14="http://schemas.microsoft.com/office/powerpoint/2010/main" val="40217397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cons_AWS-Cosmos-500">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487056-54C9-3C44-8A0E-E8A0308AD2EC}"/>
              </a:ext>
            </a:extLst>
          </p:cNvPr>
          <p:cNvSpPr/>
          <p:nvPr userDrawn="1"/>
        </p:nvSpPr>
        <p:spPr>
          <a:xfrm>
            <a:off x="0" y="1009650"/>
            <a:ext cx="12192000" cy="155733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Title 1">
            <a:extLst>
              <a:ext uri="{FF2B5EF4-FFF2-40B4-BE49-F238E27FC236}">
                <a16:creationId xmlns:a16="http://schemas.microsoft.com/office/drawing/2014/main" id="{769FAB93-C1F2-A245-90B4-C96C9D1826D2}"/>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tx2"/>
                </a:solidFill>
              </a:rPr>
              <a:t>Service Icons</a:t>
            </a:r>
          </a:p>
        </p:txBody>
      </p:sp>
      <p:sp>
        <p:nvSpPr>
          <p:cNvPr id="6" name="Title 1">
            <a:extLst>
              <a:ext uri="{FF2B5EF4-FFF2-40B4-BE49-F238E27FC236}">
                <a16:creationId xmlns:a16="http://schemas.microsoft.com/office/drawing/2014/main" id="{4F0D628E-4994-3E4C-AFDD-4A6F01ABA79D}"/>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tx2"/>
                </a:solidFill>
              </a:rPr>
              <a:t>Resource Icons</a:t>
            </a:r>
          </a:p>
        </p:txBody>
      </p:sp>
      <p:cxnSp>
        <p:nvCxnSpPr>
          <p:cNvPr id="7" name="Straight Connector 6">
            <a:extLst>
              <a:ext uri="{FF2B5EF4-FFF2-40B4-BE49-F238E27FC236}">
                <a16:creationId xmlns:a16="http://schemas.microsoft.com/office/drawing/2014/main" id="{E483B396-C225-9E4D-8732-D5FC98F01E48}"/>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95DB3A17-29D7-3A45-ACDB-C1245E165449}"/>
              </a:ext>
            </a:extLst>
          </p:cNvPr>
          <p:cNvSpPr/>
          <p:nvPr userDrawn="1"/>
        </p:nvSpPr>
        <p:spPr>
          <a:xfrm>
            <a:off x="0" y="0"/>
            <a:ext cx="12191999" cy="6857999"/>
          </a:xfrm>
          <a:prstGeom prst="rect">
            <a:avLst/>
          </a:prstGeom>
          <a:noFill/>
          <a:ln w="177800">
            <a:solidFill>
              <a:srgbClr val="E7157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13" name="Text Placeholder 23">
            <a:extLst>
              <a:ext uri="{FF2B5EF4-FFF2-40B4-BE49-F238E27FC236}">
                <a16:creationId xmlns:a16="http://schemas.microsoft.com/office/drawing/2014/main" id="{F12AE10E-078F-804F-9AD5-CDE64C853CCC}"/>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3" name="Slide Number Placeholder 2">
            <a:extLst>
              <a:ext uri="{FF2B5EF4-FFF2-40B4-BE49-F238E27FC236}">
                <a16:creationId xmlns:a16="http://schemas.microsoft.com/office/drawing/2014/main" id="{4D0CF192-8158-0693-458E-D0BD5278EFE6}"/>
              </a:ext>
            </a:extLst>
          </p:cNvPr>
          <p:cNvSpPr>
            <a:spLocks noGrp="1"/>
          </p:cNvSpPr>
          <p:nvPr>
            <p:ph type="sldNum" sz="quarter" idx="11"/>
          </p:nvPr>
        </p:nvSpPr>
        <p:spPr/>
        <p:txBody>
          <a:bodyPr/>
          <a:lstStyle/>
          <a:p>
            <a:fld id="{EB4B8DE2-A4E8-46E4-8BBF-D75455EFF32C}" type="slidenum">
              <a:rPr lang="en-US" smtClean="0"/>
              <a:pPr/>
              <a:t>‹#›</a:t>
            </a:fld>
            <a:endParaRPr lang="en-US"/>
          </a:p>
        </p:txBody>
      </p:sp>
      <p:sp>
        <p:nvSpPr>
          <p:cNvPr id="9" name="Footer Placeholder 8">
            <a:extLst>
              <a:ext uri="{FF2B5EF4-FFF2-40B4-BE49-F238E27FC236}">
                <a16:creationId xmlns:a16="http://schemas.microsoft.com/office/drawing/2014/main" id="{C41C9672-9F35-D403-7E93-A3EAF1A26E6E}"/>
              </a:ext>
            </a:extLst>
          </p:cNvPr>
          <p:cNvSpPr>
            <a:spLocks noGrp="1"/>
          </p:cNvSpPr>
          <p:nvPr>
            <p:ph type="ftr" sz="quarter" idx="12"/>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Tree>
    <p:extLst>
      <p:ext uri="{BB962C8B-B14F-4D97-AF65-F5344CB8AC3E}">
        <p14:creationId xmlns:p14="http://schemas.microsoft.com/office/powerpoint/2010/main" val="726486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94963816-3C9D-6054-6D89-CCC3057C15C7}"/>
              </a:ext>
            </a:extLst>
          </p:cNvPr>
          <p:cNvSpPr>
            <a:spLocks noGrp="1"/>
          </p:cNvSpPr>
          <p:nvPr>
            <p:ph type="sldNum" sz="quarter" idx="4"/>
          </p:nvPr>
        </p:nvSpPr>
        <p:spPr>
          <a:xfrm>
            <a:off x="9112080" y="6289500"/>
            <a:ext cx="2743200" cy="365125"/>
          </a:xfrm>
          <a:prstGeom prst="rect">
            <a:avLst/>
          </a:prstGeom>
        </p:spPr>
        <p:txBody>
          <a:bodyPr vert="horz" lIns="91440" tIns="45720" rIns="91440" bIns="45720" rtlCol="0" anchor="ctr"/>
          <a:lstStyle>
            <a:lvl1pPr algn="r">
              <a:defRPr sz="900">
                <a:solidFill>
                  <a:schemeClr val="bg1"/>
                </a:solidFill>
                <a:latin typeface="Arial" panose="020B0604020202020204" pitchFamily="34" charset="0"/>
                <a:cs typeface="Arial" panose="020B0604020202020204" pitchFamily="34" charset="0"/>
              </a:defRPr>
            </a:lvl1pPr>
          </a:lstStyle>
          <a:p>
            <a:fld id="{EB4B8DE2-A4E8-46E4-8BBF-D75455EFF32C}" type="slidenum">
              <a:rPr lang="en-US" smtClean="0"/>
              <a:pPr/>
              <a:t>‹#›</a:t>
            </a:fld>
            <a:endParaRPr lang="en-US"/>
          </a:p>
        </p:txBody>
      </p:sp>
      <p:pic>
        <p:nvPicPr>
          <p:cNvPr id="5" name="Picture 4">
            <a:extLst>
              <a:ext uri="{FF2B5EF4-FFF2-40B4-BE49-F238E27FC236}">
                <a16:creationId xmlns:a16="http://schemas.microsoft.com/office/drawing/2014/main" id="{CE7CCC43-D20D-3547-4C5C-B84BCD5F6C7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6720" y="6335089"/>
            <a:ext cx="348827" cy="208700"/>
          </a:xfrm>
          <a:prstGeom prst="rect">
            <a:avLst/>
          </a:prstGeom>
        </p:spPr>
      </p:pic>
      <p:sp>
        <p:nvSpPr>
          <p:cNvPr id="6" name="Footer Placeholder 5">
            <a:extLst>
              <a:ext uri="{FF2B5EF4-FFF2-40B4-BE49-F238E27FC236}">
                <a16:creationId xmlns:a16="http://schemas.microsoft.com/office/drawing/2014/main" id="{B7078B4B-8B58-E813-961C-064BC40AF840}"/>
              </a:ext>
            </a:extLst>
          </p:cNvPr>
          <p:cNvSpPr>
            <a:spLocks noGrp="1"/>
          </p:cNvSpPr>
          <p:nvPr>
            <p:ph type="ftr" sz="quarter" idx="10"/>
          </p:nvPr>
        </p:nvSpPr>
        <p:spPr/>
        <p:txBody>
          <a:bodyPr/>
          <a:lstStyle>
            <a:lvl1pPr>
              <a:defRPr>
                <a:solidFill>
                  <a:schemeClr val="bg1"/>
                </a:solidFill>
              </a:defRPr>
            </a:lvl1pPr>
          </a:lstStyle>
          <a:p>
            <a:r>
              <a:rPr lang="en-US" dirty="0">
                <a:latin typeface="Arial" panose="020B0604020202020204" pitchFamily="34" charset="0"/>
                <a:cs typeface="Arial" panose="020B0604020202020204" pitchFamily="34" charset="0"/>
              </a:rPr>
              <a:t>© 2023, Amazon Web Services, Inc. or its affiliates.</a:t>
            </a:r>
          </a:p>
        </p:txBody>
      </p:sp>
      <p:sp>
        <p:nvSpPr>
          <p:cNvPr id="3" name="Title 1">
            <a:extLst>
              <a:ext uri="{FF2B5EF4-FFF2-40B4-BE49-F238E27FC236}">
                <a16:creationId xmlns:a16="http://schemas.microsoft.com/office/drawing/2014/main" id="{D1D318C5-3473-9969-88C2-50B00642389A}"/>
              </a:ext>
            </a:extLst>
          </p:cNvPr>
          <p:cNvSpPr>
            <a:spLocks noGrp="1"/>
          </p:cNvSpPr>
          <p:nvPr>
            <p:ph type="ctrTitle" hasCustomPrompt="1"/>
          </p:nvPr>
        </p:nvSpPr>
        <p:spPr>
          <a:xfrm>
            <a:off x="336720" y="3050435"/>
            <a:ext cx="6733877" cy="840230"/>
          </a:xfrm>
        </p:spPr>
        <p:txBody>
          <a:bodyPr wrap="square" lIns="0" anchor="b" anchorCtr="0">
            <a:spAutoFit/>
          </a:bodyPr>
          <a:lstStyle>
            <a:lvl1pPr algn="l">
              <a:defRPr sz="5400">
                <a:solidFill>
                  <a:schemeClr val="bg1"/>
                </a:solidFill>
              </a:defRPr>
            </a:lvl1pPr>
          </a:lstStyle>
          <a:p>
            <a:r>
              <a:rPr lang="en-US" dirty="0"/>
              <a:t>Enter title</a:t>
            </a:r>
          </a:p>
        </p:txBody>
      </p:sp>
      <p:sp>
        <p:nvSpPr>
          <p:cNvPr id="7" name="Subtitle 2">
            <a:extLst>
              <a:ext uri="{FF2B5EF4-FFF2-40B4-BE49-F238E27FC236}">
                <a16:creationId xmlns:a16="http://schemas.microsoft.com/office/drawing/2014/main" id="{236C7969-22B7-9E94-E270-5F3C7A19AAE6}"/>
              </a:ext>
            </a:extLst>
          </p:cNvPr>
          <p:cNvSpPr>
            <a:spLocks noGrp="1"/>
          </p:cNvSpPr>
          <p:nvPr>
            <p:ph type="subTitle" idx="1" hasCustomPrompt="1"/>
          </p:nvPr>
        </p:nvSpPr>
        <p:spPr>
          <a:xfrm>
            <a:off x="336720" y="3914095"/>
            <a:ext cx="6733876" cy="480131"/>
          </a:xfrm>
        </p:spPr>
        <p:txBody>
          <a:bodyPr wrap="square" lIns="0">
            <a:spAutoFit/>
          </a:bodyPr>
          <a:lstStyle>
            <a:lvl1pPr marL="0" indent="0" algn="l">
              <a:spcAft>
                <a:spcPts val="0"/>
              </a:spcAft>
              <a:buFont typeface="Arial" panose="020B0604020202020204" pitchFamily="34" charset="0"/>
              <a:buNone/>
              <a:defRPr sz="2800" b="0" i="0" cap="none" spc="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Enter subtitle</a:t>
            </a:r>
          </a:p>
        </p:txBody>
      </p:sp>
    </p:spTree>
    <p:extLst>
      <p:ext uri="{BB962C8B-B14F-4D97-AF65-F5344CB8AC3E}">
        <p14:creationId xmlns:p14="http://schemas.microsoft.com/office/powerpoint/2010/main" val="1853511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464">
          <p15:clr>
            <a:srgbClr val="FBAE40"/>
          </p15:clr>
        </p15:guide>
        <p15:guide id="3" orient="horz" pos="2736">
          <p15:clr>
            <a:srgbClr val="FBAE40"/>
          </p15:clr>
        </p15:guide>
        <p15:guide id="4" orient="horz" pos="1272">
          <p15:clr>
            <a:srgbClr val="FBAE40"/>
          </p15:clr>
        </p15:guide>
        <p15:guide id="5" orient="horz" pos="1728">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ategory_AWS-Endor-500">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573C5A5-FEA2-6F41-A1B4-E8FDB998D476}"/>
              </a:ext>
            </a:extLst>
          </p:cNvPr>
          <p:cNvSpPr/>
          <p:nvPr userDrawn="1"/>
        </p:nvSpPr>
        <p:spPr>
          <a:xfrm>
            <a:off x="0" y="0"/>
            <a:ext cx="12191999" cy="6857999"/>
          </a:xfrm>
          <a:prstGeom prst="rect">
            <a:avLst/>
          </a:prstGeom>
          <a:noFill/>
          <a:ln w="177800">
            <a:solidFill>
              <a:srgbClr val="7AA11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Slide Number Placeholder 5">
            <a:extLst>
              <a:ext uri="{FF2B5EF4-FFF2-40B4-BE49-F238E27FC236}">
                <a16:creationId xmlns:a16="http://schemas.microsoft.com/office/drawing/2014/main" id="{88FE23E1-65D3-108F-B7F0-D0FA7F50C02C}"/>
              </a:ext>
            </a:extLst>
          </p:cNvPr>
          <p:cNvSpPr>
            <a:spLocks noGrp="1"/>
          </p:cNvSpPr>
          <p:nvPr>
            <p:ph type="sldNum" sz="quarter" idx="10"/>
          </p:nvPr>
        </p:nvSpPr>
        <p:spPr/>
        <p:txBody>
          <a:bodyPr/>
          <a:lstStyle/>
          <a:p>
            <a:fld id="{EB4B8DE2-A4E8-46E4-8BBF-D75455EFF32C}" type="slidenum">
              <a:rPr lang="en-US" smtClean="0"/>
              <a:pPr/>
              <a:t>‹#›</a:t>
            </a:fld>
            <a:endParaRPr lang="en-US"/>
          </a:p>
        </p:txBody>
      </p:sp>
      <p:sp>
        <p:nvSpPr>
          <p:cNvPr id="4" name="Footer Placeholder 3">
            <a:extLst>
              <a:ext uri="{FF2B5EF4-FFF2-40B4-BE49-F238E27FC236}">
                <a16:creationId xmlns:a16="http://schemas.microsoft.com/office/drawing/2014/main" id="{87076095-762D-BE68-015D-91DF4C459DD2}"/>
              </a:ext>
            </a:extLst>
          </p:cNvPr>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
        <p:nvSpPr>
          <p:cNvPr id="5" name="Title 1">
            <a:extLst>
              <a:ext uri="{FF2B5EF4-FFF2-40B4-BE49-F238E27FC236}">
                <a16:creationId xmlns:a16="http://schemas.microsoft.com/office/drawing/2014/main" id="{E64B0985-E6AB-7E04-B155-7041E50767B8}"/>
              </a:ext>
            </a:extLst>
          </p:cNvPr>
          <p:cNvSpPr>
            <a:spLocks noGrp="1"/>
          </p:cNvSpPr>
          <p:nvPr>
            <p:ph type="ctrTitle"/>
          </p:nvPr>
        </p:nvSpPr>
        <p:spPr>
          <a:xfrm>
            <a:off x="291226" y="2069559"/>
            <a:ext cx="8195549" cy="2251180"/>
          </a:xfrm>
        </p:spPr>
        <p:txBody>
          <a:bodyPr anchor="b"/>
          <a:lstStyle>
            <a:lvl1pPr algn="l">
              <a:defRPr sz="5400"/>
            </a:lvl1pPr>
          </a:lstStyle>
          <a:p>
            <a:endParaRPr lang="en-US" dirty="0"/>
          </a:p>
        </p:txBody>
      </p:sp>
    </p:spTree>
    <p:extLst>
      <p:ext uri="{BB962C8B-B14F-4D97-AF65-F5344CB8AC3E}">
        <p14:creationId xmlns:p14="http://schemas.microsoft.com/office/powerpoint/2010/main" val="39095978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cons_AWS-Endor-500">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6512C27-F57D-C04D-8C2E-2FBCFAEFE9E8}"/>
              </a:ext>
            </a:extLst>
          </p:cNvPr>
          <p:cNvSpPr/>
          <p:nvPr userDrawn="1"/>
        </p:nvSpPr>
        <p:spPr>
          <a:xfrm>
            <a:off x="0" y="1009650"/>
            <a:ext cx="12191999" cy="155733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Title 1">
            <a:extLst>
              <a:ext uri="{FF2B5EF4-FFF2-40B4-BE49-F238E27FC236}">
                <a16:creationId xmlns:a16="http://schemas.microsoft.com/office/drawing/2014/main" id="{FAE0B215-B435-A046-AB52-3AC5CD6CB093}"/>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tx2"/>
                </a:solidFill>
              </a:rPr>
              <a:t>Service Icons</a:t>
            </a:r>
          </a:p>
        </p:txBody>
      </p:sp>
      <p:sp>
        <p:nvSpPr>
          <p:cNvPr id="6" name="Title 1">
            <a:extLst>
              <a:ext uri="{FF2B5EF4-FFF2-40B4-BE49-F238E27FC236}">
                <a16:creationId xmlns:a16="http://schemas.microsoft.com/office/drawing/2014/main" id="{BB3FCFCA-86E9-6843-BBC5-696B46773C55}"/>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tx2"/>
                </a:solidFill>
              </a:rPr>
              <a:t>Resource Icons</a:t>
            </a:r>
          </a:p>
        </p:txBody>
      </p:sp>
      <p:cxnSp>
        <p:nvCxnSpPr>
          <p:cNvPr id="7" name="Straight Connector 6">
            <a:extLst>
              <a:ext uri="{FF2B5EF4-FFF2-40B4-BE49-F238E27FC236}">
                <a16:creationId xmlns:a16="http://schemas.microsoft.com/office/drawing/2014/main" id="{E90F07F7-0ACA-744C-8676-DDDFF0EDD79A}"/>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9AB1F7AC-1D02-F24E-80FB-3513723974A8}"/>
              </a:ext>
            </a:extLst>
          </p:cNvPr>
          <p:cNvSpPr/>
          <p:nvPr userDrawn="1"/>
        </p:nvSpPr>
        <p:spPr>
          <a:xfrm>
            <a:off x="0" y="0"/>
            <a:ext cx="12191999" cy="6857999"/>
          </a:xfrm>
          <a:prstGeom prst="rect">
            <a:avLst/>
          </a:prstGeom>
          <a:noFill/>
          <a:ln w="177800">
            <a:solidFill>
              <a:srgbClr val="7AA11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13" name="Text Placeholder 23">
            <a:extLst>
              <a:ext uri="{FF2B5EF4-FFF2-40B4-BE49-F238E27FC236}">
                <a16:creationId xmlns:a16="http://schemas.microsoft.com/office/drawing/2014/main" id="{4B1180FA-C20F-4340-836A-5B39546E465E}"/>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3" name="Slide Number Placeholder 2">
            <a:extLst>
              <a:ext uri="{FF2B5EF4-FFF2-40B4-BE49-F238E27FC236}">
                <a16:creationId xmlns:a16="http://schemas.microsoft.com/office/drawing/2014/main" id="{7ED2BE29-5008-2D62-A19B-811CC5BEDF3A}"/>
              </a:ext>
            </a:extLst>
          </p:cNvPr>
          <p:cNvSpPr>
            <a:spLocks noGrp="1"/>
          </p:cNvSpPr>
          <p:nvPr>
            <p:ph type="sldNum" sz="quarter" idx="11"/>
          </p:nvPr>
        </p:nvSpPr>
        <p:spPr/>
        <p:txBody>
          <a:bodyPr/>
          <a:lstStyle/>
          <a:p>
            <a:fld id="{EB4B8DE2-A4E8-46E4-8BBF-D75455EFF32C}" type="slidenum">
              <a:rPr lang="en-US" smtClean="0"/>
              <a:pPr/>
              <a:t>‹#›</a:t>
            </a:fld>
            <a:endParaRPr lang="en-US"/>
          </a:p>
        </p:txBody>
      </p:sp>
      <p:sp>
        <p:nvSpPr>
          <p:cNvPr id="9" name="Footer Placeholder 8">
            <a:extLst>
              <a:ext uri="{FF2B5EF4-FFF2-40B4-BE49-F238E27FC236}">
                <a16:creationId xmlns:a16="http://schemas.microsoft.com/office/drawing/2014/main" id="{9242A501-CFBB-7A93-52F3-AB8E94687A2C}"/>
              </a:ext>
            </a:extLst>
          </p:cNvPr>
          <p:cNvSpPr>
            <a:spLocks noGrp="1"/>
          </p:cNvSpPr>
          <p:nvPr>
            <p:ph type="ftr" sz="quarter" idx="12"/>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Tree>
    <p:extLst>
      <p:ext uri="{BB962C8B-B14F-4D97-AF65-F5344CB8AC3E}">
        <p14:creationId xmlns:p14="http://schemas.microsoft.com/office/powerpoint/2010/main" val="19922720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torage-Classes_AWS-Endor-500">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C46AA92-8B71-8343-AF02-BAEECFD8F9E8}"/>
              </a:ext>
            </a:extLst>
          </p:cNvPr>
          <p:cNvSpPr/>
          <p:nvPr userDrawn="1"/>
        </p:nvSpPr>
        <p:spPr>
          <a:xfrm>
            <a:off x="0" y="1009650"/>
            <a:ext cx="12191997" cy="155733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Title 1">
            <a:extLst>
              <a:ext uri="{FF2B5EF4-FFF2-40B4-BE49-F238E27FC236}">
                <a16:creationId xmlns:a16="http://schemas.microsoft.com/office/drawing/2014/main" id="{C66A8FD4-AEDF-F246-ACD7-A4642BCCBDE8}"/>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tx2"/>
                </a:solidFill>
              </a:rPr>
              <a:t>Service Icons</a:t>
            </a:r>
          </a:p>
        </p:txBody>
      </p:sp>
      <p:sp>
        <p:nvSpPr>
          <p:cNvPr id="6" name="Title 1">
            <a:extLst>
              <a:ext uri="{FF2B5EF4-FFF2-40B4-BE49-F238E27FC236}">
                <a16:creationId xmlns:a16="http://schemas.microsoft.com/office/drawing/2014/main" id="{A6DB7508-B76E-E744-9C55-928286936635}"/>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tx2"/>
                </a:solidFill>
              </a:rPr>
              <a:t>Storage Classes</a:t>
            </a:r>
          </a:p>
        </p:txBody>
      </p:sp>
      <p:cxnSp>
        <p:nvCxnSpPr>
          <p:cNvPr id="7" name="Straight Connector 6">
            <a:extLst>
              <a:ext uri="{FF2B5EF4-FFF2-40B4-BE49-F238E27FC236}">
                <a16:creationId xmlns:a16="http://schemas.microsoft.com/office/drawing/2014/main" id="{EB7DB5F5-A7AF-224D-AD0A-3017FEAC6807}"/>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D41A0A26-7D8D-E34A-A375-337900A81340}"/>
              </a:ext>
            </a:extLst>
          </p:cNvPr>
          <p:cNvSpPr/>
          <p:nvPr userDrawn="1"/>
        </p:nvSpPr>
        <p:spPr>
          <a:xfrm>
            <a:off x="0" y="0"/>
            <a:ext cx="12191999" cy="6857999"/>
          </a:xfrm>
          <a:prstGeom prst="rect">
            <a:avLst/>
          </a:prstGeom>
          <a:noFill/>
          <a:ln w="177800">
            <a:solidFill>
              <a:srgbClr val="7AA11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Title 1">
            <a:extLst>
              <a:ext uri="{FF2B5EF4-FFF2-40B4-BE49-F238E27FC236}">
                <a16:creationId xmlns:a16="http://schemas.microsoft.com/office/drawing/2014/main" id="{0EE8DD8F-3E33-DE49-A6C4-85510AAE5192}"/>
              </a:ext>
            </a:extLst>
          </p:cNvPr>
          <p:cNvSpPr txBox="1">
            <a:spLocks/>
          </p:cNvSpPr>
          <p:nvPr userDrawn="1"/>
        </p:nvSpPr>
        <p:spPr>
          <a:xfrm>
            <a:off x="241300" y="44196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tx2"/>
                </a:solidFill>
              </a:rPr>
              <a:t>Resource Icons</a:t>
            </a:r>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13" name="Text Placeholder 23">
            <a:extLst>
              <a:ext uri="{FF2B5EF4-FFF2-40B4-BE49-F238E27FC236}">
                <a16:creationId xmlns:a16="http://schemas.microsoft.com/office/drawing/2014/main" id="{4B1180FA-C20F-4340-836A-5B39546E465E}"/>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3" name="Slide Number Placeholder 2">
            <a:extLst>
              <a:ext uri="{FF2B5EF4-FFF2-40B4-BE49-F238E27FC236}">
                <a16:creationId xmlns:a16="http://schemas.microsoft.com/office/drawing/2014/main" id="{877A8E09-3949-0C42-F238-4E96EA21F599}"/>
              </a:ext>
            </a:extLst>
          </p:cNvPr>
          <p:cNvSpPr>
            <a:spLocks noGrp="1"/>
          </p:cNvSpPr>
          <p:nvPr>
            <p:ph type="sldNum" sz="quarter" idx="11"/>
          </p:nvPr>
        </p:nvSpPr>
        <p:spPr/>
        <p:txBody>
          <a:bodyPr/>
          <a:lstStyle/>
          <a:p>
            <a:fld id="{EB4B8DE2-A4E8-46E4-8BBF-D75455EFF32C}" type="slidenum">
              <a:rPr lang="en-US" smtClean="0"/>
              <a:pPr/>
              <a:t>‹#›</a:t>
            </a:fld>
            <a:endParaRPr lang="en-US"/>
          </a:p>
        </p:txBody>
      </p:sp>
      <p:sp>
        <p:nvSpPr>
          <p:cNvPr id="10" name="Footer Placeholder 9">
            <a:extLst>
              <a:ext uri="{FF2B5EF4-FFF2-40B4-BE49-F238E27FC236}">
                <a16:creationId xmlns:a16="http://schemas.microsoft.com/office/drawing/2014/main" id="{C7A0009A-07A1-B192-98C1-30731D62BA50}"/>
              </a:ext>
            </a:extLst>
          </p:cNvPr>
          <p:cNvSpPr>
            <a:spLocks noGrp="1"/>
          </p:cNvSpPr>
          <p:nvPr>
            <p:ph type="ftr" sz="quarter" idx="12"/>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Tree>
    <p:extLst>
      <p:ext uri="{BB962C8B-B14F-4D97-AF65-F5344CB8AC3E}">
        <p14:creationId xmlns:p14="http://schemas.microsoft.com/office/powerpoint/2010/main" val="7416458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oT-Resources_AWS-Endor-500">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CC60938-B1D7-7642-B1A2-9236489D4F1E}"/>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tx2"/>
                </a:solidFill>
              </a:rPr>
              <a:t>IoT Resources</a:t>
            </a:r>
          </a:p>
        </p:txBody>
      </p:sp>
      <p:cxnSp>
        <p:nvCxnSpPr>
          <p:cNvPr id="6" name="Straight Connector 5">
            <a:extLst>
              <a:ext uri="{FF2B5EF4-FFF2-40B4-BE49-F238E27FC236}">
                <a16:creationId xmlns:a16="http://schemas.microsoft.com/office/drawing/2014/main" id="{E942122E-0449-9146-A319-D11DF60C4F51}"/>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4C2C7E85-0D8D-A349-9C99-2B876764A290}"/>
              </a:ext>
            </a:extLst>
          </p:cNvPr>
          <p:cNvSpPr/>
          <p:nvPr userDrawn="1"/>
        </p:nvSpPr>
        <p:spPr>
          <a:xfrm>
            <a:off x="0" y="0"/>
            <a:ext cx="12191999" cy="6857999"/>
          </a:xfrm>
          <a:prstGeom prst="rect">
            <a:avLst/>
          </a:prstGeom>
          <a:noFill/>
          <a:ln w="177800">
            <a:solidFill>
              <a:srgbClr val="7AA11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13" name="Text Placeholder 23">
            <a:extLst>
              <a:ext uri="{FF2B5EF4-FFF2-40B4-BE49-F238E27FC236}">
                <a16:creationId xmlns:a16="http://schemas.microsoft.com/office/drawing/2014/main" id="{4B1180FA-C20F-4340-836A-5B39546E465E}"/>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3" name="Slide Number Placeholder 2">
            <a:extLst>
              <a:ext uri="{FF2B5EF4-FFF2-40B4-BE49-F238E27FC236}">
                <a16:creationId xmlns:a16="http://schemas.microsoft.com/office/drawing/2014/main" id="{EED97408-F4F0-7E99-C730-19F388F4D2E4}"/>
              </a:ext>
            </a:extLst>
          </p:cNvPr>
          <p:cNvSpPr>
            <a:spLocks noGrp="1"/>
          </p:cNvSpPr>
          <p:nvPr>
            <p:ph type="sldNum" sz="quarter" idx="11"/>
          </p:nvPr>
        </p:nvSpPr>
        <p:spPr/>
        <p:txBody>
          <a:bodyPr/>
          <a:lstStyle/>
          <a:p>
            <a:fld id="{EB4B8DE2-A4E8-46E4-8BBF-D75455EFF32C}" type="slidenum">
              <a:rPr lang="en-US" smtClean="0"/>
              <a:pPr/>
              <a:t>‹#›</a:t>
            </a:fld>
            <a:endParaRPr lang="en-US"/>
          </a:p>
        </p:txBody>
      </p:sp>
      <p:sp>
        <p:nvSpPr>
          <p:cNvPr id="8" name="Footer Placeholder 7">
            <a:extLst>
              <a:ext uri="{FF2B5EF4-FFF2-40B4-BE49-F238E27FC236}">
                <a16:creationId xmlns:a16="http://schemas.microsoft.com/office/drawing/2014/main" id="{A1692BB6-3B05-1293-CC06-6FDE3455017D}"/>
              </a:ext>
            </a:extLst>
          </p:cNvPr>
          <p:cNvSpPr>
            <a:spLocks noGrp="1"/>
          </p:cNvSpPr>
          <p:nvPr>
            <p:ph type="ftr" sz="quarter" idx="12"/>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Tree>
    <p:extLst>
      <p:ext uri="{BB962C8B-B14F-4D97-AF65-F5344CB8AC3E}">
        <p14:creationId xmlns:p14="http://schemas.microsoft.com/office/powerpoint/2010/main" val="15362934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oT-Things_AWS-Endor-500">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3DE121C-6773-A942-87BC-F4D427316A91}"/>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tx2"/>
                </a:solidFill>
              </a:rPr>
              <a:t>IoT Things</a:t>
            </a:r>
          </a:p>
        </p:txBody>
      </p:sp>
      <p:cxnSp>
        <p:nvCxnSpPr>
          <p:cNvPr id="6" name="Straight Connector 5">
            <a:extLst>
              <a:ext uri="{FF2B5EF4-FFF2-40B4-BE49-F238E27FC236}">
                <a16:creationId xmlns:a16="http://schemas.microsoft.com/office/drawing/2014/main" id="{50F07151-3D39-D647-9EC4-468CD7515165}"/>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4758A11D-69A8-0C48-B5B1-2F07EB49825B}"/>
              </a:ext>
            </a:extLst>
          </p:cNvPr>
          <p:cNvSpPr/>
          <p:nvPr userDrawn="1"/>
        </p:nvSpPr>
        <p:spPr>
          <a:xfrm>
            <a:off x="0" y="0"/>
            <a:ext cx="12191999" cy="6857999"/>
          </a:xfrm>
          <a:prstGeom prst="rect">
            <a:avLst/>
          </a:prstGeom>
          <a:noFill/>
          <a:ln w="177800">
            <a:solidFill>
              <a:srgbClr val="7AA11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13" name="Text Placeholder 23">
            <a:extLst>
              <a:ext uri="{FF2B5EF4-FFF2-40B4-BE49-F238E27FC236}">
                <a16:creationId xmlns:a16="http://schemas.microsoft.com/office/drawing/2014/main" id="{4B1180FA-C20F-4340-836A-5B39546E465E}"/>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3" name="Slide Number Placeholder 2">
            <a:extLst>
              <a:ext uri="{FF2B5EF4-FFF2-40B4-BE49-F238E27FC236}">
                <a16:creationId xmlns:a16="http://schemas.microsoft.com/office/drawing/2014/main" id="{DE6B9F3D-6443-1422-0F09-2FC88B70556E}"/>
              </a:ext>
            </a:extLst>
          </p:cNvPr>
          <p:cNvSpPr>
            <a:spLocks noGrp="1"/>
          </p:cNvSpPr>
          <p:nvPr>
            <p:ph type="sldNum" sz="quarter" idx="11"/>
          </p:nvPr>
        </p:nvSpPr>
        <p:spPr/>
        <p:txBody>
          <a:bodyPr/>
          <a:lstStyle/>
          <a:p>
            <a:fld id="{EB4B8DE2-A4E8-46E4-8BBF-D75455EFF32C}" type="slidenum">
              <a:rPr lang="en-US" smtClean="0"/>
              <a:pPr/>
              <a:t>‹#›</a:t>
            </a:fld>
            <a:endParaRPr lang="en-US"/>
          </a:p>
        </p:txBody>
      </p:sp>
      <p:sp>
        <p:nvSpPr>
          <p:cNvPr id="8" name="Footer Placeholder 7">
            <a:extLst>
              <a:ext uri="{FF2B5EF4-FFF2-40B4-BE49-F238E27FC236}">
                <a16:creationId xmlns:a16="http://schemas.microsoft.com/office/drawing/2014/main" id="{07DD450F-B073-2724-EFAB-1458FF83F7D0}"/>
              </a:ext>
            </a:extLst>
          </p:cNvPr>
          <p:cNvSpPr>
            <a:spLocks noGrp="1"/>
          </p:cNvSpPr>
          <p:nvPr>
            <p:ph type="ftr" sz="quarter" idx="12"/>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Tree>
    <p:extLst>
      <p:ext uri="{BB962C8B-B14F-4D97-AF65-F5344CB8AC3E}">
        <p14:creationId xmlns:p14="http://schemas.microsoft.com/office/powerpoint/2010/main" val="84649651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ategory_AWS-Smile-500">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734F41-1E91-BB44-8DB4-8C7590A467BD}"/>
              </a:ext>
            </a:extLst>
          </p:cNvPr>
          <p:cNvSpPr/>
          <p:nvPr userDrawn="1"/>
        </p:nvSpPr>
        <p:spPr>
          <a:xfrm>
            <a:off x="0" y="0"/>
            <a:ext cx="12191999" cy="6857999"/>
          </a:xfrm>
          <a:prstGeom prst="rect">
            <a:avLst/>
          </a:prstGeom>
          <a:noFill/>
          <a:ln w="177800">
            <a:solidFill>
              <a:srgbClr val="ED71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Slide Number Placeholder 5">
            <a:extLst>
              <a:ext uri="{FF2B5EF4-FFF2-40B4-BE49-F238E27FC236}">
                <a16:creationId xmlns:a16="http://schemas.microsoft.com/office/drawing/2014/main" id="{709D418F-7ECB-AD5F-D0C7-A97A145050F2}"/>
              </a:ext>
            </a:extLst>
          </p:cNvPr>
          <p:cNvSpPr>
            <a:spLocks noGrp="1"/>
          </p:cNvSpPr>
          <p:nvPr>
            <p:ph type="sldNum" sz="quarter" idx="10"/>
          </p:nvPr>
        </p:nvSpPr>
        <p:spPr/>
        <p:txBody>
          <a:bodyPr/>
          <a:lstStyle/>
          <a:p>
            <a:fld id="{EB4B8DE2-A4E8-46E4-8BBF-D75455EFF32C}" type="slidenum">
              <a:rPr lang="en-US" smtClean="0"/>
              <a:pPr/>
              <a:t>‹#›</a:t>
            </a:fld>
            <a:endParaRPr lang="en-US"/>
          </a:p>
        </p:txBody>
      </p:sp>
      <p:sp>
        <p:nvSpPr>
          <p:cNvPr id="4" name="Footer Placeholder 3">
            <a:extLst>
              <a:ext uri="{FF2B5EF4-FFF2-40B4-BE49-F238E27FC236}">
                <a16:creationId xmlns:a16="http://schemas.microsoft.com/office/drawing/2014/main" id="{1E6EA197-D7E8-786F-1AA3-1FACE65C25CC}"/>
              </a:ext>
            </a:extLst>
          </p:cNvPr>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
        <p:nvSpPr>
          <p:cNvPr id="5" name="Title 1">
            <a:extLst>
              <a:ext uri="{FF2B5EF4-FFF2-40B4-BE49-F238E27FC236}">
                <a16:creationId xmlns:a16="http://schemas.microsoft.com/office/drawing/2014/main" id="{E87719DA-11C0-89F7-1183-23DEE88B92BC}"/>
              </a:ext>
            </a:extLst>
          </p:cNvPr>
          <p:cNvSpPr>
            <a:spLocks noGrp="1"/>
          </p:cNvSpPr>
          <p:nvPr>
            <p:ph type="ctrTitle"/>
          </p:nvPr>
        </p:nvSpPr>
        <p:spPr>
          <a:xfrm>
            <a:off x="291226" y="2069559"/>
            <a:ext cx="8195549" cy="2251180"/>
          </a:xfrm>
        </p:spPr>
        <p:txBody>
          <a:bodyPr anchor="b"/>
          <a:lstStyle>
            <a:lvl1pPr algn="l">
              <a:defRPr sz="5400"/>
            </a:lvl1pPr>
          </a:lstStyle>
          <a:p>
            <a:endParaRPr lang="en-US" dirty="0"/>
          </a:p>
        </p:txBody>
      </p:sp>
    </p:spTree>
    <p:extLst>
      <p:ext uri="{BB962C8B-B14F-4D97-AF65-F5344CB8AC3E}">
        <p14:creationId xmlns:p14="http://schemas.microsoft.com/office/powerpoint/2010/main" val="34912937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cons_AWS-Smile-500">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8F773F9-4F99-D942-BEBB-1593505C68C1}"/>
              </a:ext>
            </a:extLst>
          </p:cNvPr>
          <p:cNvSpPr/>
          <p:nvPr userDrawn="1"/>
        </p:nvSpPr>
        <p:spPr>
          <a:xfrm>
            <a:off x="0" y="1009650"/>
            <a:ext cx="12191997" cy="155733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Title 1">
            <a:extLst>
              <a:ext uri="{FF2B5EF4-FFF2-40B4-BE49-F238E27FC236}">
                <a16:creationId xmlns:a16="http://schemas.microsoft.com/office/drawing/2014/main" id="{1AF5CCA0-0690-374D-8772-DEF02BD7F540}"/>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tx2"/>
                </a:solidFill>
              </a:rPr>
              <a:t>Service Icons</a:t>
            </a:r>
          </a:p>
        </p:txBody>
      </p:sp>
      <p:sp>
        <p:nvSpPr>
          <p:cNvPr id="6" name="Title 1">
            <a:extLst>
              <a:ext uri="{FF2B5EF4-FFF2-40B4-BE49-F238E27FC236}">
                <a16:creationId xmlns:a16="http://schemas.microsoft.com/office/drawing/2014/main" id="{3BC98EB3-F74A-FD47-AF5D-6FDD457384E6}"/>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tx2"/>
                </a:solidFill>
              </a:rPr>
              <a:t>Resource Icons</a:t>
            </a:r>
          </a:p>
        </p:txBody>
      </p:sp>
      <p:cxnSp>
        <p:nvCxnSpPr>
          <p:cNvPr id="7" name="Straight Connector 6">
            <a:extLst>
              <a:ext uri="{FF2B5EF4-FFF2-40B4-BE49-F238E27FC236}">
                <a16:creationId xmlns:a16="http://schemas.microsoft.com/office/drawing/2014/main" id="{CDEDFC34-7FFC-F543-BA55-50C9C7C48B26}"/>
              </a:ext>
            </a:extLst>
          </p:cNvPr>
          <p:cNvCxnSpPr>
            <a:cxnSpLocks/>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D97EA81C-3417-9A44-BB8E-31157C34FEB0}"/>
              </a:ext>
            </a:extLst>
          </p:cNvPr>
          <p:cNvSpPr/>
          <p:nvPr userDrawn="1"/>
        </p:nvSpPr>
        <p:spPr>
          <a:xfrm>
            <a:off x="0" y="0"/>
            <a:ext cx="12191999" cy="6857999"/>
          </a:xfrm>
          <a:prstGeom prst="rect">
            <a:avLst/>
          </a:prstGeom>
          <a:noFill/>
          <a:ln w="177800">
            <a:solidFill>
              <a:srgbClr val="ED71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15" name="Text Placeholder 23">
            <a:extLst>
              <a:ext uri="{FF2B5EF4-FFF2-40B4-BE49-F238E27FC236}">
                <a16:creationId xmlns:a16="http://schemas.microsoft.com/office/drawing/2014/main" id="{62A62E79-E4B4-554D-B049-F72881B22BC1}"/>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3" name="Slide Number Placeholder 2">
            <a:extLst>
              <a:ext uri="{FF2B5EF4-FFF2-40B4-BE49-F238E27FC236}">
                <a16:creationId xmlns:a16="http://schemas.microsoft.com/office/drawing/2014/main" id="{F4A7C87C-AFEA-994A-5677-D6E0BF66DFCF}"/>
              </a:ext>
            </a:extLst>
          </p:cNvPr>
          <p:cNvSpPr>
            <a:spLocks noGrp="1"/>
          </p:cNvSpPr>
          <p:nvPr>
            <p:ph type="sldNum" sz="quarter" idx="11"/>
          </p:nvPr>
        </p:nvSpPr>
        <p:spPr/>
        <p:txBody>
          <a:bodyPr/>
          <a:lstStyle/>
          <a:p>
            <a:fld id="{EB4B8DE2-A4E8-46E4-8BBF-D75455EFF32C}" type="slidenum">
              <a:rPr lang="en-US" smtClean="0"/>
              <a:pPr/>
              <a:t>‹#›</a:t>
            </a:fld>
            <a:endParaRPr lang="en-US"/>
          </a:p>
        </p:txBody>
      </p:sp>
      <p:sp>
        <p:nvSpPr>
          <p:cNvPr id="9" name="Footer Placeholder 8">
            <a:extLst>
              <a:ext uri="{FF2B5EF4-FFF2-40B4-BE49-F238E27FC236}">
                <a16:creationId xmlns:a16="http://schemas.microsoft.com/office/drawing/2014/main" id="{F52EE44F-067B-DDFC-C61E-4E445447410A}"/>
              </a:ext>
            </a:extLst>
          </p:cNvPr>
          <p:cNvSpPr>
            <a:spLocks noGrp="1"/>
          </p:cNvSpPr>
          <p:nvPr>
            <p:ph type="ftr" sz="quarter" idx="12"/>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Tree>
    <p:extLst>
      <p:ext uri="{BB962C8B-B14F-4D97-AF65-F5344CB8AC3E}">
        <p14:creationId xmlns:p14="http://schemas.microsoft.com/office/powerpoint/2010/main" val="67834810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Res_Instances_AWS-Smile-500">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7F41C06-25C4-FE46-A47C-4B60AE628A89}"/>
              </a:ext>
            </a:extLst>
          </p:cNvPr>
          <p:cNvSpPr/>
          <p:nvPr userDrawn="1"/>
        </p:nvSpPr>
        <p:spPr>
          <a:xfrm>
            <a:off x="0" y="1009650"/>
            <a:ext cx="12191999" cy="155733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Title 1">
            <a:extLst>
              <a:ext uri="{FF2B5EF4-FFF2-40B4-BE49-F238E27FC236}">
                <a16:creationId xmlns:a16="http://schemas.microsoft.com/office/drawing/2014/main" id="{98499298-BDCA-EC42-BE59-1F8672E52526}"/>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tx2"/>
                </a:solidFill>
              </a:rPr>
              <a:t>Service Icons</a:t>
            </a:r>
          </a:p>
        </p:txBody>
      </p:sp>
      <p:sp>
        <p:nvSpPr>
          <p:cNvPr id="6" name="Title 1">
            <a:extLst>
              <a:ext uri="{FF2B5EF4-FFF2-40B4-BE49-F238E27FC236}">
                <a16:creationId xmlns:a16="http://schemas.microsoft.com/office/drawing/2014/main" id="{461EB6ED-D795-1747-A446-1C4C0434D810}"/>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tx2"/>
                </a:solidFill>
              </a:rPr>
              <a:t>Resource Icons</a:t>
            </a:r>
          </a:p>
        </p:txBody>
      </p:sp>
      <p:cxnSp>
        <p:nvCxnSpPr>
          <p:cNvPr id="7" name="Straight Connector 6">
            <a:extLst>
              <a:ext uri="{FF2B5EF4-FFF2-40B4-BE49-F238E27FC236}">
                <a16:creationId xmlns:a16="http://schemas.microsoft.com/office/drawing/2014/main" id="{7378119F-F6F8-D44F-8ABE-419D35451573}"/>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8B257808-C612-7942-9E1F-FF677A089C7C}"/>
              </a:ext>
            </a:extLst>
          </p:cNvPr>
          <p:cNvSpPr/>
          <p:nvPr userDrawn="1"/>
        </p:nvSpPr>
        <p:spPr>
          <a:xfrm>
            <a:off x="0" y="0"/>
            <a:ext cx="12191999" cy="6857999"/>
          </a:xfrm>
          <a:prstGeom prst="rect">
            <a:avLst/>
          </a:prstGeom>
          <a:noFill/>
          <a:ln w="177800">
            <a:solidFill>
              <a:srgbClr val="ED71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19" name="Text Placeholder 23">
            <a:extLst>
              <a:ext uri="{FF2B5EF4-FFF2-40B4-BE49-F238E27FC236}">
                <a16:creationId xmlns:a16="http://schemas.microsoft.com/office/drawing/2014/main" id="{51C8E2B8-601E-1A45-AFD4-63CA944F4CA1}"/>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14" name="Title 1">
            <a:extLst>
              <a:ext uri="{FF2B5EF4-FFF2-40B4-BE49-F238E27FC236}">
                <a16:creationId xmlns:a16="http://schemas.microsoft.com/office/drawing/2014/main" id="{FE489E1A-1BF1-F242-86E2-9807F29A1BEB}"/>
              </a:ext>
            </a:extLst>
          </p:cNvPr>
          <p:cNvSpPr txBox="1">
            <a:spLocks/>
          </p:cNvSpPr>
          <p:nvPr userDrawn="1"/>
        </p:nvSpPr>
        <p:spPr>
          <a:xfrm>
            <a:off x="241300" y="4049487"/>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tx2"/>
                </a:solidFill>
              </a:rPr>
              <a:t>Instances</a:t>
            </a:r>
          </a:p>
        </p:txBody>
      </p:sp>
      <p:sp>
        <p:nvSpPr>
          <p:cNvPr id="3" name="Slide Number Placeholder 2">
            <a:extLst>
              <a:ext uri="{FF2B5EF4-FFF2-40B4-BE49-F238E27FC236}">
                <a16:creationId xmlns:a16="http://schemas.microsoft.com/office/drawing/2014/main" id="{E2D6D495-0407-CD1E-7CF2-B5727772E034}"/>
              </a:ext>
            </a:extLst>
          </p:cNvPr>
          <p:cNvSpPr>
            <a:spLocks noGrp="1"/>
          </p:cNvSpPr>
          <p:nvPr>
            <p:ph type="sldNum" sz="quarter" idx="11"/>
          </p:nvPr>
        </p:nvSpPr>
        <p:spPr/>
        <p:txBody>
          <a:bodyPr/>
          <a:lstStyle/>
          <a:p>
            <a:fld id="{EB4B8DE2-A4E8-46E4-8BBF-D75455EFF32C}" type="slidenum">
              <a:rPr lang="en-US" smtClean="0"/>
              <a:pPr/>
              <a:t>‹#›</a:t>
            </a:fld>
            <a:endParaRPr lang="en-US"/>
          </a:p>
        </p:txBody>
      </p:sp>
      <p:sp>
        <p:nvSpPr>
          <p:cNvPr id="9" name="Footer Placeholder 8">
            <a:extLst>
              <a:ext uri="{FF2B5EF4-FFF2-40B4-BE49-F238E27FC236}">
                <a16:creationId xmlns:a16="http://schemas.microsoft.com/office/drawing/2014/main" id="{2181C349-28A5-9EA2-5AD9-07AE81A15BF5}"/>
              </a:ext>
            </a:extLst>
          </p:cNvPr>
          <p:cNvSpPr>
            <a:spLocks noGrp="1"/>
          </p:cNvSpPr>
          <p:nvPr>
            <p:ph type="ftr" sz="quarter" idx="12"/>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Tree>
    <p:extLst>
      <p:ext uri="{BB962C8B-B14F-4D97-AF65-F5344CB8AC3E}">
        <p14:creationId xmlns:p14="http://schemas.microsoft.com/office/powerpoint/2010/main" val="54756839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ategory_AWS-Mars-500">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87C9EBA-6CEA-D94E-918D-9DD6990AE6A3}"/>
              </a:ext>
            </a:extLst>
          </p:cNvPr>
          <p:cNvSpPr/>
          <p:nvPr userDrawn="1"/>
        </p:nvSpPr>
        <p:spPr>
          <a:xfrm>
            <a:off x="0" y="0"/>
            <a:ext cx="12191999" cy="6857999"/>
          </a:xfrm>
          <a:prstGeom prst="rect">
            <a:avLst/>
          </a:prstGeom>
          <a:noFill/>
          <a:ln w="177800">
            <a:solidFill>
              <a:srgbClr val="DD344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Slide Number Placeholder 5">
            <a:extLst>
              <a:ext uri="{FF2B5EF4-FFF2-40B4-BE49-F238E27FC236}">
                <a16:creationId xmlns:a16="http://schemas.microsoft.com/office/drawing/2014/main" id="{92D7B292-2800-583D-9EDE-02771F81661C}"/>
              </a:ext>
            </a:extLst>
          </p:cNvPr>
          <p:cNvSpPr>
            <a:spLocks noGrp="1"/>
          </p:cNvSpPr>
          <p:nvPr>
            <p:ph type="sldNum" sz="quarter" idx="10"/>
          </p:nvPr>
        </p:nvSpPr>
        <p:spPr/>
        <p:txBody>
          <a:bodyPr/>
          <a:lstStyle/>
          <a:p>
            <a:fld id="{EB4B8DE2-A4E8-46E4-8BBF-D75455EFF32C}" type="slidenum">
              <a:rPr lang="en-US" smtClean="0"/>
              <a:pPr/>
              <a:t>‹#›</a:t>
            </a:fld>
            <a:endParaRPr lang="en-US"/>
          </a:p>
        </p:txBody>
      </p:sp>
      <p:sp>
        <p:nvSpPr>
          <p:cNvPr id="4" name="Footer Placeholder 3">
            <a:extLst>
              <a:ext uri="{FF2B5EF4-FFF2-40B4-BE49-F238E27FC236}">
                <a16:creationId xmlns:a16="http://schemas.microsoft.com/office/drawing/2014/main" id="{4A38E266-EB39-0A9E-C76A-053B4434F354}"/>
              </a:ext>
            </a:extLst>
          </p:cNvPr>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
        <p:nvSpPr>
          <p:cNvPr id="5" name="Title 1">
            <a:extLst>
              <a:ext uri="{FF2B5EF4-FFF2-40B4-BE49-F238E27FC236}">
                <a16:creationId xmlns:a16="http://schemas.microsoft.com/office/drawing/2014/main" id="{6D344EBE-C5DD-42C9-0773-5EF03139806B}"/>
              </a:ext>
            </a:extLst>
          </p:cNvPr>
          <p:cNvSpPr>
            <a:spLocks noGrp="1"/>
          </p:cNvSpPr>
          <p:nvPr>
            <p:ph type="ctrTitle"/>
          </p:nvPr>
        </p:nvSpPr>
        <p:spPr>
          <a:xfrm>
            <a:off x="291226" y="2069559"/>
            <a:ext cx="8195549" cy="2251180"/>
          </a:xfrm>
        </p:spPr>
        <p:txBody>
          <a:bodyPr anchor="b"/>
          <a:lstStyle>
            <a:lvl1pPr algn="l">
              <a:defRPr sz="5400"/>
            </a:lvl1pPr>
          </a:lstStyle>
          <a:p>
            <a:endParaRPr lang="en-US" dirty="0"/>
          </a:p>
        </p:txBody>
      </p:sp>
    </p:spTree>
    <p:extLst>
      <p:ext uri="{BB962C8B-B14F-4D97-AF65-F5344CB8AC3E}">
        <p14:creationId xmlns:p14="http://schemas.microsoft.com/office/powerpoint/2010/main" val="171285110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Icons_AWS-Mars-500">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E300FE-0BEC-454E-9226-4BF426763D48}"/>
              </a:ext>
            </a:extLst>
          </p:cNvPr>
          <p:cNvSpPr/>
          <p:nvPr userDrawn="1"/>
        </p:nvSpPr>
        <p:spPr>
          <a:xfrm>
            <a:off x="0" y="1009650"/>
            <a:ext cx="12192000" cy="155733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Title 1">
            <a:extLst>
              <a:ext uri="{FF2B5EF4-FFF2-40B4-BE49-F238E27FC236}">
                <a16:creationId xmlns:a16="http://schemas.microsoft.com/office/drawing/2014/main" id="{4C2F67B6-6C8E-C641-86AA-C2F4428DDFA6}"/>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tx2"/>
                </a:solidFill>
              </a:rPr>
              <a:t>Service Icons</a:t>
            </a:r>
          </a:p>
        </p:txBody>
      </p:sp>
      <p:sp>
        <p:nvSpPr>
          <p:cNvPr id="6" name="Title 1">
            <a:extLst>
              <a:ext uri="{FF2B5EF4-FFF2-40B4-BE49-F238E27FC236}">
                <a16:creationId xmlns:a16="http://schemas.microsoft.com/office/drawing/2014/main" id="{8BBDD403-20C7-4B41-9D7D-4F367D174F23}"/>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tx2"/>
                </a:solidFill>
              </a:rPr>
              <a:t>Resource Icons</a:t>
            </a:r>
          </a:p>
        </p:txBody>
      </p:sp>
      <p:cxnSp>
        <p:nvCxnSpPr>
          <p:cNvPr id="7" name="Straight Connector 6">
            <a:extLst>
              <a:ext uri="{FF2B5EF4-FFF2-40B4-BE49-F238E27FC236}">
                <a16:creationId xmlns:a16="http://schemas.microsoft.com/office/drawing/2014/main" id="{871A8823-AC99-5D48-BD49-9E36441E3815}"/>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BB803129-AEB7-3747-880F-67B9DA5EADCD}"/>
              </a:ext>
            </a:extLst>
          </p:cNvPr>
          <p:cNvSpPr/>
          <p:nvPr userDrawn="1"/>
        </p:nvSpPr>
        <p:spPr>
          <a:xfrm>
            <a:off x="0" y="0"/>
            <a:ext cx="12191999" cy="6857999"/>
          </a:xfrm>
          <a:prstGeom prst="rect">
            <a:avLst/>
          </a:prstGeom>
          <a:noFill/>
          <a:ln w="177800">
            <a:solidFill>
              <a:srgbClr val="DD344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13" name="Text Placeholder 23">
            <a:extLst>
              <a:ext uri="{FF2B5EF4-FFF2-40B4-BE49-F238E27FC236}">
                <a16:creationId xmlns:a16="http://schemas.microsoft.com/office/drawing/2014/main" id="{734B9127-FC3D-9845-AB17-D6D8304C65C2}"/>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3" name="Slide Number Placeholder 2">
            <a:extLst>
              <a:ext uri="{FF2B5EF4-FFF2-40B4-BE49-F238E27FC236}">
                <a16:creationId xmlns:a16="http://schemas.microsoft.com/office/drawing/2014/main" id="{AA6F7325-7C1E-09BA-9DE1-BB358065CDDB}"/>
              </a:ext>
            </a:extLst>
          </p:cNvPr>
          <p:cNvSpPr>
            <a:spLocks noGrp="1"/>
          </p:cNvSpPr>
          <p:nvPr>
            <p:ph type="sldNum" sz="quarter" idx="11"/>
          </p:nvPr>
        </p:nvSpPr>
        <p:spPr/>
        <p:txBody>
          <a:bodyPr/>
          <a:lstStyle/>
          <a:p>
            <a:fld id="{EB4B8DE2-A4E8-46E4-8BBF-D75455EFF32C}" type="slidenum">
              <a:rPr lang="en-US" smtClean="0"/>
              <a:pPr/>
              <a:t>‹#›</a:t>
            </a:fld>
            <a:endParaRPr lang="en-US"/>
          </a:p>
        </p:txBody>
      </p:sp>
      <p:sp>
        <p:nvSpPr>
          <p:cNvPr id="9" name="Footer Placeholder 8">
            <a:extLst>
              <a:ext uri="{FF2B5EF4-FFF2-40B4-BE49-F238E27FC236}">
                <a16:creationId xmlns:a16="http://schemas.microsoft.com/office/drawing/2014/main" id="{A243F37E-BEB7-9CA9-4E15-9F6907D9A54E}"/>
              </a:ext>
            </a:extLst>
          </p:cNvPr>
          <p:cNvSpPr>
            <a:spLocks noGrp="1"/>
          </p:cNvSpPr>
          <p:nvPr>
            <p:ph type="ftr" sz="quarter" idx="12"/>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Tree>
    <p:extLst>
      <p:ext uri="{BB962C8B-B14F-4D97-AF65-F5344CB8AC3E}">
        <p14:creationId xmlns:p14="http://schemas.microsoft.com/office/powerpoint/2010/main" val="3452181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hat's Ne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5CA19-9DC3-0948-B147-46516DBE1FFD}"/>
              </a:ext>
            </a:extLst>
          </p:cNvPr>
          <p:cNvSpPr>
            <a:spLocks noGrp="1"/>
          </p:cNvSpPr>
          <p:nvPr>
            <p:ph type="title"/>
          </p:nvPr>
        </p:nvSpPr>
        <p:spPr/>
        <p:txBody>
          <a:bodyPr/>
          <a:lstStyle/>
          <a:p>
            <a:r>
              <a:rPr lang="en-US" dirty="0"/>
              <a:t>Click to edit Master title style</a:t>
            </a:r>
          </a:p>
        </p:txBody>
      </p:sp>
      <p:sp>
        <p:nvSpPr>
          <p:cNvPr id="19" name="Text Placeholder 5">
            <a:extLst>
              <a:ext uri="{FF2B5EF4-FFF2-40B4-BE49-F238E27FC236}">
                <a16:creationId xmlns:a16="http://schemas.microsoft.com/office/drawing/2014/main" id="{9AE35381-62E7-8B45-DF09-9D52F4A458BC}"/>
              </a:ext>
            </a:extLst>
          </p:cNvPr>
          <p:cNvSpPr>
            <a:spLocks noGrp="1"/>
          </p:cNvSpPr>
          <p:nvPr>
            <p:ph type="body" sz="quarter" idx="17"/>
          </p:nvPr>
        </p:nvSpPr>
        <p:spPr>
          <a:xfrm>
            <a:off x="240584" y="1149350"/>
            <a:ext cx="11710116" cy="984250"/>
          </a:xfrm>
        </p:spPr>
        <p:txBody>
          <a:bodyPr/>
          <a:lstStyle>
            <a:lvl1pPr>
              <a:defRPr sz="1800"/>
            </a:lvl1pPr>
          </a:lstStyle>
          <a:p>
            <a:pPr lvl="0"/>
            <a:r>
              <a:rPr lang="en-US"/>
              <a:t>Click to edit Master text styles</a:t>
            </a:r>
          </a:p>
        </p:txBody>
      </p:sp>
      <p:sp>
        <p:nvSpPr>
          <p:cNvPr id="9" name="Text Placeholder 6">
            <a:extLst>
              <a:ext uri="{FF2B5EF4-FFF2-40B4-BE49-F238E27FC236}">
                <a16:creationId xmlns:a16="http://schemas.microsoft.com/office/drawing/2014/main" id="{664D7CAF-E305-EFB7-1D4C-FC4028A01950}"/>
              </a:ext>
            </a:extLst>
          </p:cNvPr>
          <p:cNvSpPr>
            <a:spLocks noGrp="1"/>
          </p:cNvSpPr>
          <p:nvPr>
            <p:ph type="body" sz="quarter" idx="14"/>
          </p:nvPr>
        </p:nvSpPr>
        <p:spPr>
          <a:xfrm>
            <a:off x="241300" y="2273300"/>
            <a:ext cx="3602038" cy="3584575"/>
          </a:xfrm>
        </p:spPr>
        <p:txBody>
          <a:bodyPr/>
          <a:lstStyle>
            <a:lvl1pPr>
              <a:defRPr sz="1100"/>
            </a:lvl1pPr>
          </a:lstStyle>
          <a:p>
            <a:pPr lvl="0"/>
            <a:r>
              <a:rPr lang="en-US"/>
              <a:t>Click to edit Master text styles</a:t>
            </a:r>
          </a:p>
        </p:txBody>
      </p:sp>
      <p:sp>
        <p:nvSpPr>
          <p:cNvPr id="14" name="Text Placeholder 12">
            <a:extLst>
              <a:ext uri="{FF2B5EF4-FFF2-40B4-BE49-F238E27FC236}">
                <a16:creationId xmlns:a16="http://schemas.microsoft.com/office/drawing/2014/main" id="{715E9AF3-0F43-A8C7-9D9A-24B5C30D635A}"/>
              </a:ext>
            </a:extLst>
          </p:cNvPr>
          <p:cNvSpPr>
            <a:spLocks noGrp="1"/>
          </p:cNvSpPr>
          <p:nvPr>
            <p:ph type="body" sz="quarter" idx="15"/>
          </p:nvPr>
        </p:nvSpPr>
        <p:spPr>
          <a:xfrm>
            <a:off x="4294188" y="2273300"/>
            <a:ext cx="3603625" cy="3584575"/>
          </a:xfrm>
        </p:spPr>
        <p:txBody>
          <a:bodyPr/>
          <a:lstStyle>
            <a:lvl1pPr>
              <a:defRPr sz="1100"/>
            </a:lvl1pPr>
          </a:lstStyle>
          <a:p>
            <a:pPr lvl="0"/>
            <a:r>
              <a:rPr lang="en-US"/>
              <a:t>Click to edit Master text styles</a:t>
            </a:r>
          </a:p>
        </p:txBody>
      </p:sp>
      <p:sp>
        <p:nvSpPr>
          <p:cNvPr id="17" name="Text Placeholder 15">
            <a:extLst>
              <a:ext uri="{FF2B5EF4-FFF2-40B4-BE49-F238E27FC236}">
                <a16:creationId xmlns:a16="http://schemas.microsoft.com/office/drawing/2014/main" id="{0DA81135-55B4-1CE3-4AAE-80204E5A91CF}"/>
              </a:ext>
            </a:extLst>
          </p:cNvPr>
          <p:cNvSpPr>
            <a:spLocks noGrp="1"/>
          </p:cNvSpPr>
          <p:nvPr>
            <p:ph type="body" sz="quarter" idx="16"/>
          </p:nvPr>
        </p:nvSpPr>
        <p:spPr>
          <a:xfrm>
            <a:off x="8326438" y="2273300"/>
            <a:ext cx="3602037" cy="3584575"/>
          </a:xfrm>
        </p:spPr>
        <p:txBody>
          <a:bodyPr/>
          <a:lstStyle>
            <a:lvl1pPr>
              <a:defRPr sz="1100"/>
            </a:lvl1pPr>
          </a:lstStyle>
          <a:p>
            <a:pPr lvl="0"/>
            <a:r>
              <a:rPr lang="en-US"/>
              <a:t>Click to edit Master text styles</a:t>
            </a:r>
          </a:p>
        </p:txBody>
      </p:sp>
      <p:sp>
        <p:nvSpPr>
          <p:cNvPr id="3" name="Footer Placeholder 2">
            <a:extLst>
              <a:ext uri="{FF2B5EF4-FFF2-40B4-BE49-F238E27FC236}">
                <a16:creationId xmlns:a16="http://schemas.microsoft.com/office/drawing/2014/main" id="{1B3F8ABA-AA73-6F33-8CE3-7BA8AC03293B}"/>
              </a:ext>
            </a:extLst>
          </p:cNvPr>
          <p:cNvSpPr>
            <a:spLocks noGrp="1"/>
          </p:cNvSpPr>
          <p:nvPr>
            <p:ph type="ftr" sz="quarter" idx="18"/>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
        <p:nvSpPr>
          <p:cNvPr id="5" name="Slide Number Placeholder 4">
            <a:extLst>
              <a:ext uri="{FF2B5EF4-FFF2-40B4-BE49-F238E27FC236}">
                <a16:creationId xmlns:a16="http://schemas.microsoft.com/office/drawing/2014/main" id="{4EFE30FD-1024-73E5-DDAE-CABD5B7F85A7}"/>
              </a:ext>
            </a:extLst>
          </p:cNvPr>
          <p:cNvSpPr>
            <a:spLocks noGrp="1"/>
          </p:cNvSpPr>
          <p:nvPr>
            <p:ph type="sldNum" sz="quarter" idx="19"/>
          </p:nvPr>
        </p:nvSpPr>
        <p:spPr/>
        <p:txBody>
          <a:bodyPr/>
          <a:lstStyle/>
          <a:p>
            <a:fld id="{EB4B8DE2-A4E8-46E4-8BBF-D75455EFF32C}" type="slidenum">
              <a:rPr lang="en-US" smtClean="0"/>
              <a:pPr/>
              <a:t>‹#›</a:t>
            </a:fld>
            <a:endParaRPr lang="en-US"/>
          </a:p>
        </p:txBody>
      </p:sp>
    </p:spTree>
    <p:extLst>
      <p:ext uri="{BB962C8B-B14F-4D97-AF65-F5344CB8AC3E}">
        <p14:creationId xmlns:p14="http://schemas.microsoft.com/office/powerpoint/2010/main" val="408223407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ategory_AWS-Nebula-500">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9CC7A7B-72BF-2148-B160-EA5B32411469}"/>
              </a:ext>
            </a:extLst>
          </p:cNvPr>
          <p:cNvSpPr/>
          <p:nvPr userDrawn="1"/>
        </p:nvSpPr>
        <p:spPr>
          <a:xfrm>
            <a:off x="0" y="0"/>
            <a:ext cx="12191999" cy="6857999"/>
          </a:xfrm>
          <a:prstGeom prst="rect">
            <a:avLst/>
          </a:prstGeom>
          <a:noFill/>
          <a:ln w="177800">
            <a:solidFill>
              <a:srgbClr val="C925D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Slide Number Placeholder 5">
            <a:extLst>
              <a:ext uri="{FF2B5EF4-FFF2-40B4-BE49-F238E27FC236}">
                <a16:creationId xmlns:a16="http://schemas.microsoft.com/office/drawing/2014/main" id="{16628AE4-430E-D97E-BAB2-7E97E952C247}"/>
              </a:ext>
            </a:extLst>
          </p:cNvPr>
          <p:cNvSpPr>
            <a:spLocks noGrp="1"/>
          </p:cNvSpPr>
          <p:nvPr>
            <p:ph type="sldNum" sz="quarter" idx="10"/>
          </p:nvPr>
        </p:nvSpPr>
        <p:spPr/>
        <p:txBody>
          <a:bodyPr/>
          <a:lstStyle/>
          <a:p>
            <a:fld id="{EB4B8DE2-A4E8-46E4-8BBF-D75455EFF32C}" type="slidenum">
              <a:rPr lang="en-US" smtClean="0"/>
              <a:pPr/>
              <a:t>‹#›</a:t>
            </a:fld>
            <a:endParaRPr lang="en-US"/>
          </a:p>
        </p:txBody>
      </p:sp>
      <p:sp>
        <p:nvSpPr>
          <p:cNvPr id="4" name="Footer Placeholder 3">
            <a:extLst>
              <a:ext uri="{FF2B5EF4-FFF2-40B4-BE49-F238E27FC236}">
                <a16:creationId xmlns:a16="http://schemas.microsoft.com/office/drawing/2014/main" id="{802214BB-2C3F-E1E5-BDD0-C67B8300112A}"/>
              </a:ext>
            </a:extLst>
          </p:cNvPr>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
        <p:nvSpPr>
          <p:cNvPr id="5" name="Title 1">
            <a:extLst>
              <a:ext uri="{FF2B5EF4-FFF2-40B4-BE49-F238E27FC236}">
                <a16:creationId xmlns:a16="http://schemas.microsoft.com/office/drawing/2014/main" id="{9E8E3023-FCBD-DC65-9C52-8350A86354BA}"/>
              </a:ext>
            </a:extLst>
          </p:cNvPr>
          <p:cNvSpPr>
            <a:spLocks noGrp="1"/>
          </p:cNvSpPr>
          <p:nvPr>
            <p:ph type="ctrTitle"/>
          </p:nvPr>
        </p:nvSpPr>
        <p:spPr>
          <a:xfrm>
            <a:off x="291226" y="2069559"/>
            <a:ext cx="8195549" cy="2251180"/>
          </a:xfrm>
        </p:spPr>
        <p:txBody>
          <a:bodyPr anchor="b"/>
          <a:lstStyle>
            <a:lvl1pPr algn="l">
              <a:defRPr sz="5400"/>
            </a:lvl1pPr>
          </a:lstStyle>
          <a:p>
            <a:endParaRPr lang="en-US" dirty="0"/>
          </a:p>
        </p:txBody>
      </p:sp>
    </p:spTree>
    <p:extLst>
      <p:ext uri="{BB962C8B-B14F-4D97-AF65-F5344CB8AC3E}">
        <p14:creationId xmlns:p14="http://schemas.microsoft.com/office/powerpoint/2010/main" val="100582475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cons_AWS-Nebula-500">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90783BA-5DA2-994D-A7B2-8BDAECAFA190}"/>
              </a:ext>
            </a:extLst>
          </p:cNvPr>
          <p:cNvSpPr/>
          <p:nvPr userDrawn="1"/>
        </p:nvSpPr>
        <p:spPr>
          <a:xfrm>
            <a:off x="0" y="1009650"/>
            <a:ext cx="12191996" cy="155733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Title 1">
            <a:extLst>
              <a:ext uri="{FF2B5EF4-FFF2-40B4-BE49-F238E27FC236}">
                <a16:creationId xmlns:a16="http://schemas.microsoft.com/office/drawing/2014/main" id="{59EAF9B0-BE56-6748-B94F-D6A648A817D0}"/>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tx2"/>
                </a:solidFill>
              </a:rPr>
              <a:t>Service Icons</a:t>
            </a:r>
          </a:p>
        </p:txBody>
      </p:sp>
      <p:sp>
        <p:nvSpPr>
          <p:cNvPr id="6" name="Title 1">
            <a:extLst>
              <a:ext uri="{FF2B5EF4-FFF2-40B4-BE49-F238E27FC236}">
                <a16:creationId xmlns:a16="http://schemas.microsoft.com/office/drawing/2014/main" id="{2E90A3CE-0CBA-E54C-B9E6-033E9469194E}"/>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tx2"/>
                </a:solidFill>
              </a:rPr>
              <a:t>Resource Icons</a:t>
            </a:r>
          </a:p>
        </p:txBody>
      </p:sp>
      <p:cxnSp>
        <p:nvCxnSpPr>
          <p:cNvPr id="7" name="Straight Connector 6">
            <a:extLst>
              <a:ext uri="{FF2B5EF4-FFF2-40B4-BE49-F238E27FC236}">
                <a16:creationId xmlns:a16="http://schemas.microsoft.com/office/drawing/2014/main" id="{82471B9F-0CD6-C044-9881-BAE1BF200229}"/>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CEA737E2-E92D-E84A-8C9E-5B00074EEFC1}"/>
              </a:ext>
            </a:extLst>
          </p:cNvPr>
          <p:cNvSpPr/>
          <p:nvPr userDrawn="1"/>
        </p:nvSpPr>
        <p:spPr>
          <a:xfrm>
            <a:off x="0" y="0"/>
            <a:ext cx="12191999" cy="6857999"/>
          </a:xfrm>
          <a:prstGeom prst="rect">
            <a:avLst/>
          </a:prstGeom>
          <a:noFill/>
          <a:ln w="177800">
            <a:solidFill>
              <a:srgbClr val="C925D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13" name="Text Placeholder 23">
            <a:extLst>
              <a:ext uri="{FF2B5EF4-FFF2-40B4-BE49-F238E27FC236}">
                <a16:creationId xmlns:a16="http://schemas.microsoft.com/office/drawing/2014/main" id="{ED6FDA10-67FD-9241-9D4E-DBA923DCBE38}"/>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3" name="Slide Number Placeholder 2">
            <a:extLst>
              <a:ext uri="{FF2B5EF4-FFF2-40B4-BE49-F238E27FC236}">
                <a16:creationId xmlns:a16="http://schemas.microsoft.com/office/drawing/2014/main" id="{E77D7BF4-5C9B-4B50-0688-107EBA9E396B}"/>
              </a:ext>
            </a:extLst>
          </p:cNvPr>
          <p:cNvSpPr>
            <a:spLocks noGrp="1"/>
          </p:cNvSpPr>
          <p:nvPr>
            <p:ph type="sldNum" sz="quarter" idx="11"/>
          </p:nvPr>
        </p:nvSpPr>
        <p:spPr/>
        <p:txBody>
          <a:bodyPr/>
          <a:lstStyle/>
          <a:p>
            <a:fld id="{EB4B8DE2-A4E8-46E4-8BBF-D75455EFF32C}" type="slidenum">
              <a:rPr lang="en-US" smtClean="0"/>
              <a:pPr/>
              <a:t>‹#›</a:t>
            </a:fld>
            <a:endParaRPr lang="en-US"/>
          </a:p>
        </p:txBody>
      </p:sp>
      <p:sp>
        <p:nvSpPr>
          <p:cNvPr id="9" name="Footer Placeholder 8">
            <a:extLst>
              <a:ext uri="{FF2B5EF4-FFF2-40B4-BE49-F238E27FC236}">
                <a16:creationId xmlns:a16="http://schemas.microsoft.com/office/drawing/2014/main" id="{26A55216-35F8-604A-0178-35EDF978E440}"/>
              </a:ext>
            </a:extLst>
          </p:cNvPr>
          <p:cNvSpPr>
            <a:spLocks noGrp="1"/>
          </p:cNvSpPr>
          <p:nvPr>
            <p:ph type="ftr" sz="quarter" idx="12"/>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Tree>
    <p:extLst>
      <p:ext uri="{BB962C8B-B14F-4D97-AF65-F5344CB8AC3E}">
        <p14:creationId xmlns:p14="http://schemas.microsoft.com/office/powerpoint/2010/main" val="13209588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esource-Icons_AWS-Nebula-500">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C40F516-D969-6E4E-BF93-CCA70344A631}"/>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tx2"/>
                </a:solidFill>
              </a:rPr>
              <a:t>Resource Icons</a:t>
            </a:r>
          </a:p>
        </p:txBody>
      </p:sp>
      <p:cxnSp>
        <p:nvCxnSpPr>
          <p:cNvPr id="6" name="Straight Connector 5">
            <a:extLst>
              <a:ext uri="{FF2B5EF4-FFF2-40B4-BE49-F238E27FC236}">
                <a16:creationId xmlns:a16="http://schemas.microsoft.com/office/drawing/2014/main" id="{7DFF49B2-D892-0D45-AB42-3AAD67C3E792}"/>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90370AE6-5FDC-E344-AF35-B06C2A21DEA6}"/>
              </a:ext>
            </a:extLst>
          </p:cNvPr>
          <p:cNvSpPr/>
          <p:nvPr userDrawn="1"/>
        </p:nvSpPr>
        <p:spPr>
          <a:xfrm>
            <a:off x="0" y="0"/>
            <a:ext cx="12191999" cy="6857999"/>
          </a:xfrm>
          <a:prstGeom prst="rect">
            <a:avLst/>
          </a:prstGeom>
          <a:noFill/>
          <a:ln w="177800">
            <a:solidFill>
              <a:srgbClr val="C925D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13" name="Text Placeholder 23">
            <a:extLst>
              <a:ext uri="{FF2B5EF4-FFF2-40B4-BE49-F238E27FC236}">
                <a16:creationId xmlns:a16="http://schemas.microsoft.com/office/drawing/2014/main" id="{ED6FDA10-67FD-9241-9D4E-DBA923DCBE38}"/>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3" name="Slide Number Placeholder 2">
            <a:extLst>
              <a:ext uri="{FF2B5EF4-FFF2-40B4-BE49-F238E27FC236}">
                <a16:creationId xmlns:a16="http://schemas.microsoft.com/office/drawing/2014/main" id="{BA6B5FC3-AE52-19A7-6F8A-323718978F22}"/>
              </a:ext>
            </a:extLst>
          </p:cNvPr>
          <p:cNvSpPr>
            <a:spLocks noGrp="1"/>
          </p:cNvSpPr>
          <p:nvPr>
            <p:ph type="sldNum" sz="quarter" idx="11"/>
          </p:nvPr>
        </p:nvSpPr>
        <p:spPr/>
        <p:txBody>
          <a:bodyPr/>
          <a:lstStyle/>
          <a:p>
            <a:fld id="{EB4B8DE2-A4E8-46E4-8BBF-D75455EFF32C}" type="slidenum">
              <a:rPr lang="en-US" smtClean="0"/>
              <a:pPr/>
              <a:t>‹#›</a:t>
            </a:fld>
            <a:endParaRPr lang="en-US"/>
          </a:p>
        </p:txBody>
      </p:sp>
      <p:sp>
        <p:nvSpPr>
          <p:cNvPr id="8" name="Footer Placeholder 7">
            <a:extLst>
              <a:ext uri="{FF2B5EF4-FFF2-40B4-BE49-F238E27FC236}">
                <a16:creationId xmlns:a16="http://schemas.microsoft.com/office/drawing/2014/main" id="{B406D92E-6025-F398-40DC-9469712D631D}"/>
              </a:ext>
            </a:extLst>
          </p:cNvPr>
          <p:cNvSpPr>
            <a:spLocks noGrp="1"/>
          </p:cNvSpPr>
          <p:nvPr>
            <p:ph type="ftr" sz="quarter" idx="12"/>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Tree>
    <p:extLst>
      <p:ext uri="{BB962C8B-B14F-4D97-AF65-F5344CB8AC3E}">
        <p14:creationId xmlns:p14="http://schemas.microsoft.com/office/powerpoint/2010/main" val="228180445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ategory_AWS-Orbit-500">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FBE0FF0-DD9B-4D4C-8D49-958F9D7B538D}"/>
              </a:ext>
            </a:extLst>
          </p:cNvPr>
          <p:cNvSpPr/>
          <p:nvPr userDrawn="1"/>
        </p:nvSpPr>
        <p:spPr>
          <a:xfrm>
            <a:off x="0" y="0"/>
            <a:ext cx="12191999" cy="6857999"/>
          </a:xfrm>
          <a:prstGeom prst="rect">
            <a:avLst/>
          </a:prstGeom>
          <a:noFill/>
          <a:ln w="177800">
            <a:solidFill>
              <a:srgbClr val="01A88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Slide Number Placeholder 5">
            <a:extLst>
              <a:ext uri="{FF2B5EF4-FFF2-40B4-BE49-F238E27FC236}">
                <a16:creationId xmlns:a16="http://schemas.microsoft.com/office/drawing/2014/main" id="{39CEB0F6-1D91-81B8-A937-F1A989006E8D}"/>
              </a:ext>
            </a:extLst>
          </p:cNvPr>
          <p:cNvSpPr>
            <a:spLocks noGrp="1"/>
          </p:cNvSpPr>
          <p:nvPr>
            <p:ph type="sldNum" sz="quarter" idx="10"/>
          </p:nvPr>
        </p:nvSpPr>
        <p:spPr/>
        <p:txBody>
          <a:bodyPr/>
          <a:lstStyle/>
          <a:p>
            <a:fld id="{EB4B8DE2-A4E8-46E4-8BBF-D75455EFF32C}" type="slidenum">
              <a:rPr lang="en-US" smtClean="0"/>
              <a:pPr/>
              <a:t>‹#›</a:t>
            </a:fld>
            <a:endParaRPr lang="en-US"/>
          </a:p>
        </p:txBody>
      </p:sp>
      <p:sp>
        <p:nvSpPr>
          <p:cNvPr id="4" name="Footer Placeholder 3">
            <a:extLst>
              <a:ext uri="{FF2B5EF4-FFF2-40B4-BE49-F238E27FC236}">
                <a16:creationId xmlns:a16="http://schemas.microsoft.com/office/drawing/2014/main" id="{87E65EC2-65B2-F233-2399-B91B20DC8930}"/>
              </a:ext>
            </a:extLst>
          </p:cNvPr>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
        <p:nvSpPr>
          <p:cNvPr id="5" name="Title 1">
            <a:extLst>
              <a:ext uri="{FF2B5EF4-FFF2-40B4-BE49-F238E27FC236}">
                <a16:creationId xmlns:a16="http://schemas.microsoft.com/office/drawing/2014/main" id="{221B69D6-D4A2-83BE-46E9-1295904E1746}"/>
              </a:ext>
            </a:extLst>
          </p:cNvPr>
          <p:cNvSpPr>
            <a:spLocks noGrp="1"/>
          </p:cNvSpPr>
          <p:nvPr>
            <p:ph type="ctrTitle"/>
          </p:nvPr>
        </p:nvSpPr>
        <p:spPr>
          <a:xfrm>
            <a:off x="291226" y="2069559"/>
            <a:ext cx="8195549" cy="2251180"/>
          </a:xfrm>
        </p:spPr>
        <p:txBody>
          <a:bodyPr anchor="b"/>
          <a:lstStyle>
            <a:lvl1pPr algn="l">
              <a:defRPr sz="5400"/>
            </a:lvl1pPr>
          </a:lstStyle>
          <a:p>
            <a:endParaRPr lang="en-US" dirty="0"/>
          </a:p>
        </p:txBody>
      </p:sp>
    </p:spTree>
    <p:extLst>
      <p:ext uri="{BB962C8B-B14F-4D97-AF65-F5344CB8AC3E}">
        <p14:creationId xmlns:p14="http://schemas.microsoft.com/office/powerpoint/2010/main" val="12846125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cons_AWS-Orbit-500">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E2F0230-E8CE-DC44-BE47-8907F62C997D}"/>
              </a:ext>
            </a:extLst>
          </p:cNvPr>
          <p:cNvSpPr/>
          <p:nvPr userDrawn="1"/>
        </p:nvSpPr>
        <p:spPr>
          <a:xfrm>
            <a:off x="0" y="1009650"/>
            <a:ext cx="12191996" cy="155733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Title 1">
            <a:extLst>
              <a:ext uri="{FF2B5EF4-FFF2-40B4-BE49-F238E27FC236}">
                <a16:creationId xmlns:a16="http://schemas.microsoft.com/office/drawing/2014/main" id="{E08B11CB-640D-E043-BAF5-A0C13F493AD5}"/>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tx2"/>
                </a:solidFill>
              </a:rPr>
              <a:t>Service Icons</a:t>
            </a:r>
          </a:p>
        </p:txBody>
      </p:sp>
      <p:sp>
        <p:nvSpPr>
          <p:cNvPr id="6" name="Title 1">
            <a:extLst>
              <a:ext uri="{FF2B5EF4-FFF2-40B4-BE49-F238E27FC236}">
                <a16:creationId xmlns:a16="http://schemas.microsoft.com/office/drawing/2014/main" id="{3B3AE031-14EA-8D40-9418-E068CFCCEE63}"/>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tx2"/>
                </a:solidFill>
              </a:rPr>
              <a:t>Resource Icons</a:t>
            </a:r>
          </a:p>
        </p:txBody>
      </p:sp>
      <p:cxnSp>
        <p:nvCxnSpPr>
          <p:cNvPr id="7" name="Straight Connector 6">
            <a:extLst>
              <a:ext uri="{FF2B5EF4-FFF2-40B4-BE49-F238E27FC236}">
                <a16:creationId xmlns:a16="http://schemas.microsoft.com/office/drawing/2014/main" id="{DC3153ED-10FE-2541-95D5-3FFD37931226}"/>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2014E3DB-720E-E740-82E3-A1F043489F17}"/>
              </a:ext>
            </a:extLst>
          </p:cNvPr>
          <p:cNvSpPr/>
          <p:nvPr userDrawn="1"/>
        </p:nvSpPr>
        <p:spPr>
          <a:xfrm>
            <a:off x="0" y="0"/>
            <a:ext cx="12191999" cy="6857999"/>
          </a:xfrm>
          <a:prstGeom prst="rect">
            <a:avLst/>
          </a:prstGeom>
          <a:noFill/>
          <a:ln w="177800">
            <a:solidFill>
              <a:srgbClr val="01A88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13" name="Text Placeholder 23">
            <a:extLst>
              <a:ext uri="{FF2B5EF4-FFF2-40B4-BE49-F238E27FC236}">
                <a16:creationId xmlns:a16="http://schemas.microsoft.com/office/drawing/2014/main" id="{F1ACC603-6326-454F-8DB6-8BB023F9A082}"/>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3" name="Slide Number Placeholder 2">
            <a:extLst>
              <a:ext uri="{FF2B5EF4-FFF2-40B4-BE49-F238E27FC236}">
                <a16:creationId xmlns:a16="http://schemas.microsoft.com/office/drawing/2014/main" id="{47B46F3E-9AF6-1A67-72BD-4E356152EE42}"/>
              </a:ext>
            </a:extLst>
          </p:cNvPr>
          <p:cNvSpPr>
            <a:spLocks noGrp="1"/>
          </p:cNvSpPr>
          <p:nvPr>
            <p:ph type="sldNum" sz="quarter" idx="11"/>
          </p:nvPr>
        </p:nvSpPr>
        <p:spPr/>
        <p:txBody>
          <a:bodyPr/>
          <a:lstStyle/>
          <a:p>
            <a:fld id="{EB4B8DE2-A4E8-46E4-8BBF-D75455EFF32C}" type="slidenum">
              <a:rPr lang="en-US" smtClean="0"/>
              <a:pPr/>
              <a:t>‹#›</a:t>
            </a:fld>
            <a:endParaRPr lang="en-US"/>
          </a:p>
        </p:txBody>
      </p:sp>
      <p:sp>
        <p:nvSpPr>
          <p:cNvPr id="9" name="Footer Placeholder 8">
            <a:extLst>
              <a:ext uri="{FF2B5EF4-FFF2-40B4-BE49-F238E27FC236}">
                <a16:creationId xmlns:a16="http://schemas.microsoft.com/office/drawing/2014/main" id="{D9E05E46-9741-B3CF-1195-89E912118D3A}"/>
              </a:ext>
            </a:extLst>
          </p:cNvPr>
          <p:cNvSpPr>
            <a:spLocks noGrp="1"/>
          </p:cNvSpPr>
          <p:nvPr>
            <p:ph type="ftr" sz="quarter" idx="12"/>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Tree>
    <p:extLst>
      <p:ext uri="{BB962C8B-B14F-4D97-AF65-F5344CB8AC3E}">
        <p14:creationId xmlns:p14="http://schemas.microsoft.com/office/powerpoint/2010/main" val="242249680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Microsoft logo 1">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90" y="1590"/>
          <a:ext cx="1587" cy="1587"/>
        </p:xfrm>
        <a:graphic>
          <a:graphicData uri="http://schemas.openxmlformats.org/presentationml/2006/ole">
            <mc:AlternateContent xmlns:mc="http://schemas.openxmlformats.org/markup-compatibility/2006">
              <mc:Choice xmlns:v="urn:schemas-microsoft-com:vml" Requires="v">
                <p:oleObj name="think-cell Slide" r:id="rId7" imgW="270" imgH="270" progId="TCLayout.ActiveDocument.1">
                  <p:embed/>
                </p:oleObj>
              </mc:Choice>
              <mc:Fallback>
                <p:oleObj name="think-cell Slide" r:id="rId7" imgW="270" imgH="270" progId="TCLayout.ActiveDocument.1">
                  <p:embed/>
                  <p:pic>
                    <p:nvPicPr>
                      <p:cNvPr id="2" name="Object 1" hidden="1"/>
                      <p:cNvPicPr/>
                      <p:nvPr/>
                    </p:nvPicPr>
                    <p:blipFill>
                      <a:blip r:embed="rId8"/>
                      <a:stretch>
                        <a:fillRect/>
                      </a:stretch>
                    </p:blipFill>
                    <p:spPr>
                      <a:xfrm>
                        <a:off x="1590" y="1590"/>
                        <a:ext cx="1587" cy="1587"/>
                      </a:xfrm>
                      <a:prstGeom prst="rect">
                        <a:avLst/>
                      </a:prstGeom>
                    </p:spPr>
                  </p:pic>
                </p:oleObj>
              </mc:Fallback>
            </mc:AlternateContent>
          </a:graphicData>
        </a:graphic>
      </p:graphicFrame>
      <p:sp>
        <p:nvSpPr>
          <p:cNvPr id="5" name="Rectangle 4"/>
          <p:cNvSpPr/>
          <p:nvPr>
            <p:custDataLst>
              <p:tags r:id="rId2"/>
            </p:custDataLst>
          </p:nvPr>
        </p:nvSpPr>
        <p:spPr>
          <a:xfrm>
            <a:off x="3"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76148" tIns="38074" rIns="76148" bIns="38074" rtlCol="0" anchor="ctr"/>
          <a:lstStyle/>
          <a:p>
            <a:pPr marL="0" marR="0" lvl="0" indent="0" algn="ctr" defTabSz="1087566" rtl="0" eaLnBrk="1" fontAlgn="auto" latinLnBrk="0" hangingPunct="1">
              <a:lnSpc>
                <a:spcPct val="100000"/>
              </a:lnSpc>
              <a:spcBef>
                <a:spcPts val="0"/>
              </a:spcBef>
              <a:spcAft>
                <a:spcPts val="0"/>
              </a:spcAft>
              <a:buClrTx/>
              <a:buSzTx/>
              <a:buFontTx/>
              <a:buNone/>
              <a:tabLst/>
              <a:defRPr/>
            </a:pPr>
            <a:endParaRPr kumimoji="0" lang="en-US" sz="2200" b="0" i="0" u="none" strike="noStrike" kern="1200" cap="none" spc="0" normalizeH="0" baseline="0" noProof="0">
              <a:ln>
                <a:noFill/>
              </a:ln>
              <a:solidFill>
                <a:prstClr val="white"/>
              </a:solidFill>
              <a:effectLst/>
              <a:uLnTx/>
              <a:uFillTx/>
              <a:latin typeface="Segoe UI"/>
              <a:ea typeface="+mn-ea"/>
              <a:cs typeface="+mn-cs"/>
            </a:endParaRPr>
          </a:p>
        </p:txBody>
      </p:sp>
      <p:pic>
        <p:nvPicPr>
          <p:cNvPr id="7" name="Picture 6"/>
          <p:cNvPicPr>
            <a:picLocks noChangeAspect="1"/>
          </p:cNvPicPr>
          <p:nvPr>
            <p:custDataLst>
              <p:tags r:id="rId3"/>
            </p:custDataLst>
          </p:nvPr>
        </p:nvPicPr>
        <p:blipFill>
          <a:blip r:embed="rId9">
            <a:extLst>
              <a:ext uri="{28A0092B-C50C-407E-A947-70E740481C1C}">
                <a14:useLocalDpi xmlns:a14="http://schemas.microsoft.com/office/drawing/2010/main" val="0"/>
              </a:ext>
            </a:extLst>
          </a:blip>
          <a:stretch>
            <a:fillRect/>
          </a:stretch>
        </p:blipFill>
        <p:spPr>
          <a:xfrm>
            <a:off x="658818" y="3048002"/>
            <a:ext cx="2571405" cy="419108"/>
          </a:xfrm>
          <a:prstGeom prst="rect">
            <a:avLst/>
          </a:prstGeom>
        </p:spPr>
      </p:pic>
      <p:sp>
        <p:nvSpPr>
          <p:cNvPr id="4" name="Rectangle 3"/>
          <p:cNvSpPr/>
          <p:nvPr>
            <p:custDataLst>
              <p:tags r:id="rId4"/>
            </p:custDataLst>
          </p:nvPr>
        </p:nvSpPr>
        <p:spPr>
          <a:xfrm>
            <a:off x="3"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76148" tIns="38074" rIns="76148" bIns="38074" rtlCol="0" anchor="ctr"/>
          <a:lstStyle/>
          <a:p>
            <a:pPr marL="0" marR="0" lvl="0" indent="0" algn="ctr" defTabSz="1087566" rtl="0" eaLnBrk="1" fontAlgn="auto" latinLnBrk="0" hangingPunct="1">
              <a:lnSpc>
                <a:spcPct val="100000"/>
              </a:lnSpc>
              <a:spcBef>
                <a:spcPts val="0"/>
              </a:spcBef>
              <a:spcAft>
                <a:spcPts val="0"/>
              </a:spcAft>
              <a:buClrTx/>
              <a:buSzTx/>
              <a:buFontTx/>
              <a:buNone/>
              <a:tabLst/>
              <a:defRPr/>
            </a:pPr>
            <a:endParaRPr kumimoji="0" lang="en-US" sz="2200" b="0" i="0" u="none" strike="noStrike" kern="1200" cap="none" spc="0" normalizeH="0" baseline="0" noProof="0">
              <a:ln>
                <a:noFill/>
              </a:ln>
              <a:solidFill>
                <a:prstClr val="white"/>
              </a:solidFill>
              <a:effectLst/>
              <a:uLnTx/>
              <a:uFillTx/>
              <a:latin typeface="Segoe UI"/>
              <a:ea typeface="+mn-ea"/>
              <a:cs typeface="+mn-cs"/>
            </a:endParaRPr>
          </a:p>
        </p:txBody>
      </p:sp>
      <p:pic>
        <p:nvPicPr>
          <p:cNvPr id="8" name="Picture 7"/>
          <p:cNvPicPr>
            <a:picLocks noChangeAspect="1"/>
          </p:cNvPicPr>
          <p:nvPr userDrawn="1">
            <p:custDataLst>
              <p:tags r:id="rId5"/>
            </p:custDataLst>
          </p:nvPr>
        </p:nvPicPr>
        <p:blipFill>
          <a:blip r:embed="rId10" cstate="print">
            <a:extLst>
              <a:ext uri="{28A0092B-C50C-407E-A947-70E740481C1C}">
                <a14:useLocalDpi xmlns:a14="http://schemas.microsoft.com/office/drawing/2010/main" val="0"/>
              </a:ext>
            </a:extLst>
          </a:blip>
          <a:stretch>
            <a:fillRect/>
          </a:stretch>
        </p:blipFill>
        <p:spPr>
          <a:xfrm>
            <a:off x="446238" y="2899243"/>
            <a:ext cx="2881117" cy="1059525"/>
          </a:xfrm>
          <a:prstGeom prst="rect">
            <a:avLst/>
          </a:prstGeom>
        </p:spPr>
      </p:pic>
    </p:spTree>
    <p:extLst>
      <p:ext uri="{BB962C8B-B14F-4D97-AF65-F5344CB8AC3E}">
        <p14:creationId xmlns:p14="http://schemas.microsoft.com/office/powerpoint/2010/main" val="384971731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FA3564EC-CE50-1549-B5F0-E1519DE3E6CA}"/>
              </a:ext>
            </a:extLst>
          </p:cNvPr>
          <p:cNvSpPr>
            <a:spLocks noGrp="1"/>
          </p:cNvSpPr>
          <p:nvPr>
            <p:ph type="ctrTitle" hasCustomPrompt="1"/>
          </p:nvPr>
        </p:nvSpPr>
        <p:spPr>
          <a:xfrm>
            <a:off x="336720" y="3076506"/>
            <a:ext cx="6733877" cy="840230"/>
          </a:xfrm>
        </p:spPr>
        <p:txBody>
          <a:bodyPr wrap="square" lIns="0" anchor="b" anchorCtr="0">
            <a:spAutoFit/>
          </a:bodyPr>
          <a:lstStyle>
            <a:lvl1pPr algn="l">
              <a:defRPr sz="5400">
                <a:solidFill>
                  <a:schemeClr val="bg1"/>
                </a:solidFill>
              </a:defRPr>
            </a:lvl1pPr>
          </a:lstStyle>
          <a:p>
            <a:r>
              <a:rPr lang="en-US" dirty="0"/>
              <a:t>Enter title</a:t>
            </a:r>
          </a:p>
        </p:txBody>
      </p:sp>
      <p:sp>
        <p:nvSpPr>
          <p:cNvPr id="17" name="Subtitle 2">
            <a:extLst>
              <a:ext uri="{FF2B5EF4-FFF2-40B4-BE49-F238E27FC236}">
                <a16:creationId xmlns:a16="http://schemas.microsoft.com/office/drawing/2014/main" id="{10BA1EB2-0EC6-804A-B029-2483E6FB35DD}"/>
              </a:ext>
            </a:extLst>
          </p:cNvPr>
          <p:cNvSpPr>
            <a:spLocks noGrp="1"/>
          </p:cNvSpPr>
          <p:nvPr>
            <p:ph type="subTitle" idx="1" hasCustomPrompt="1"/>
          </p:nvPr>
        </p:nvSpPr>
        <p:spPr>
          <a:xfrm>
            <a:off x="336720" y="3940166"/>
            <a:ext cx="6733876" cy="480131"/>
          </a:xfrm>
        </p:spPr>
        <p:txBody>
          <a:bodyPr wrap="square" lIns="0">
            <a:spAutoFit/>
          </a:bodyPr>
          <a:lstStyle>
            <a:lvl1pPr marL="0" indent="0" algn="l">
              <a:spcAft>
                <a:spcPts val="0"/>
              </a:spcAft>
              <a:buFont typeface="Arial" panose="020B0604020202020204" pitchFamily="34" charset="0"/>
              <a:buNone/>
              <a:defRPr sz="2800" b="0" i="0" cap="none" spc="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Enter subtitle</a:t>
            </a:r>
          </a:p>
        </p:txBody>
      </p:sp>
      <p:pic>
        <p:nvPicPr>
          <p:cNvPr id="13" name="Picture 12">
            <a:extLst>
              <a:ext uri="{FF2B5EF4-FFF2-40B4-BE49-F238E27FC236}">
                <a16:creationId xmlns:a16="http://schemas.microsoft.com/office/drawing/2014/main" id="{FBFCC986-4AA5-4E78-ACB8-93296CE0EF2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6720" y="551423"/>
            <a:ext cx="1003173" cy="600189"/>
          </a:xfrm>
          <a:prstGeom prst="rect">
            <a:avLst/>
          </a:prstGeom>
        </p:spPr>
      </p:pic>
      <p:sp>
        <p:nvSpPr>
          <p:cNvPr id="2" name="Footer Placeholder 1">
            <a:extLst>
              <a:ext uri="{FF2B5EF4-FFF2-40B4-BE49-F238E27FC236}">
                <a16:creationId xmlns:a16="http://schemas.microsoft.com/office/drawing/2014/main" id="{8892DFA2-7EEB-8C00-E73B-389E1BA79CBA}"/>
              </a:ext>
            </a:extLst>
          </p:cNvPr>
          <p:cNvSpPr>
            <a:spLocks noGrp="1"/>
          </p:cNvSpPr>
          <p:nvPr>
            <p:ph type="ftr" sz="quarter" idx="10"/>
          </p:nvPr>
        </p:nvSpPr>
        <p:spPr>
          <a:xfrm>
            <a:off x="336720" y="6289500"/>
            <a:ext cx="4403682" cy="365125"/>
          </a:xfrm>
        </p:spPr>
        <p:txBody>
          <a:bodyPr lIns="0"/>
          <a:lstStyle>
            <a:lvl1pPr algn="l">
              <a:defRPr>
                <a:solidFill>
                  <a:schemeClr val="bg1"/>
                </a:solidFill>
              </a:defRPr>
            </a:lvl1pPr>
          </a:lstStyle>
          <a:p>
            <a:r>
              <a:rPr lang="en-US" dirty="0">
                <a:latin typeface="Arial" panose="020B0604020202020204" pitchFamily="34" charset="0"/>
                <a:cs typeface="Arial" panose="020B0604020202020204" pitchFamily="34" charset="0"/>
              </a:rPr>
              <a:t>© 2023, Amazon Web Services, Inc. or its affiliates.</a:t>
            </a:r>
          </a:p>
        </p:txBody>
      </p:sp>
    </p:spTree>
    <p:extLst>
      <p:ext uri="{BB962C8B-B14F-4D97-AF65-F5344CB8AC3E}">
        <p14:creationId xmlns:p14="http://schemas.microsoft.com/office/powerpoint/2010/main" val="3020073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464">
          <p15:clr>
            <a:srgbClr val="FBAE40"/>
          </p15:clr>
        </p15:guide>
        <p15:guide id="3" orient="horz" pos="2736">
          <p15:clr>
            <a:srgbClr val="FBAE40"/>
          </p15:clr>
        </p15:guide>
        <p15:guide id="4" orient="horz" pos="1272">
          <p15:clr>
            <a:srgbClr val="FBAE40"/>
          </p15:clr>
        </p15:guide>
        <p15:guide id="5" orient="horz" pos="1728">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ivider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94963816-3C9D-6054-6D89-CCC3057C15C7}"/>
              </a:ext>
            </a:extLst>
          </p:cNvPr>
          <p:cNvSpPr>
            <a:spLocks noGrp="1"/>
          </p:cNvSpPr>
          <p:nvPr>
            <p:ph type="sldNum" sz="quarter" idx="4"/>
          </p:nvPr>
        </p:nvSpPr>
        <p:spPr>
          <a:xfrm>
            <a:off x="9112080" y="6289500"/>
            <a:ext cx="2743200" cy="365125"/>
          </a:xfrm>
          <a:prstGeom prst="rect">
            <a:avLst/>
          </a:prstGeom>
        </p:spPr>
        <p:txBody>
          <a:bodyPr vert="horz" lIns="91440" tIns="45720" rIns="91440" bIns="45720" rtlCol="0" anchor="ctr"/>
          <a:lstStyle>
            <a:lvl1pPr algn="r">
              <a:defRPr sz="900">
                <a:solidFill>
                  <a:schemeClr val="bg1"/>
                </a:solidFill>
                <a:latin typeface="Arial" panose="020B0604020202020204" pitchFamily="34" charset="0"/>
                <a:cs typeface="Arial" panose="020B0604020202020204" pitchFamily="34" charset="0"/>
              </a:defRPr>
            </a:lvl1pPr>
          </a:lstStyle>
          <a:p>
            <a:fld id="{EB4B8DE2-A4E8-46E4-8BBF-D75455EFF32C}" type="slidenum">
              <a:rPr lang="en-US" smtClean="0"/>
              <a:pPr/>
              <a:t>‹#›</a:t>
            </a:fld>
            <a:endParaRPr lang="en-US"/>
          </a:p>
        </p:txBody>
      </p:sp>
      <p:pic>
        <p:nvPicPr>
          <p:cNvPr id="5" name="Picture 4">
            <a:extLst>
              <a:ext uri="{FF2B5EF4-FFF2-40B4-BE49-F238E27FC236}">
                <a16:creationId xmlns:a16="http://schemas.microsoft.com/office/drawing/2014/main" id="{CE7CCC43-D20D-3547-4C5C-B84BCD5F6C7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6720" y="6335089"/>
            <a:ext cx="348827" cy="208700"/>
          </a:xfrm>
          <a:prstGeom prst="rect">
            <a:avLst/>
          </a:prstGeom>
        </p:spPr>
      </p:pic>
      <p:sp>
        <p:nvSpPr>
          <p:cNvPr id="6" name="Footer Placeholder 5">
            <a:extLst>
              <a:ext uri="{FF2B5EF4-FFF2-40B4-BE49-F238E27FC236}">
                <a16:creationId xmlns:a16="http://schemas.microsoft.com/office/drawing/2014/main" id="{B7078B4B-8B58-E813-961C-064BC40AF840}"/>
              </a:ext>
            </a:extLst>
          </p:cNvPr>
          <p:cNvSpPr>
            <a:spLocks noGrp="1"/>
          </p:cNvSpPr>
          <p:nvPr>
            <p:ph type="ftr" sz="quarter" idx="10"/>
          </p:nvPr>
        </p:nvSpPr>
        <p:spPr/>
        <p:txBody>
          <a:bodyPr/>
          <a:lstStyle>
            <a:lvl1pPr>
              <a:defRPr>
                <a:solidFill>
                  <a:schemeClr val="bg1"/>
                </a:solidFill>
              </a:defRPr>
            </a:lvl1pPr>
          </a:lstStyle>
          <a:p>
            <a:r>
              <a:rPr lang="en-US" dirty="0">
                <a:latin typeface="Arial" panose="020B0604020202020204" pitchFamily="34" charset="0"/>
                <a:cs typeface="Arial" panose="020B0604020202020204" pitchFamily="34" charset="0"/>
              </a:rPr>
              <a:t>© 2023, Amazon Web Services, Inc. or its affiliates.</a:t>
            </a:r>
          </a:p>
        </p:txBody>
      </p:sp>
      <p:sp>
        <p:nvSpPr>
          <p:cNvPr id="3" name="Title 1">
            <a:extLst>
              <a:ext uri="{FF2B5EF4-FFF2-40B4-BE49-F238E27FC236}">
                <a16:creationId xmlns:a16="http://schemas.microsoft.com/office/drawing/2014/main" id="{D1D318C5-3473-9969-88C2-50B00642389A}"/>
              </a:ext>
            </a:extLst>
          </p:cNvPr>
          <p:cNvSpPr>
            <a:spLocks noGrp="1"/>
          </p:cNvSpPr>
          <p:nvPr>
            <p:ph type="ctrTitle" hasCustomPrompt="1"/>
          </p:nvPr>
        </p:nvSpPr>
        <p:spPr>
          <a:xfrm>
            <a:off x="336720" y="3050435"/>
            <a:ext cx="6733877" cy="840230"/>
          </a:xfrm>
        </p:spPr>
        <p:txBody>
          <a:bodyPr wrap="square" lIns="0" anchor="b" anchorCtr="0">
            <a:spAutoFit/>
          </a:bodyPr>
          <a:lstStyle>
            <a:lvl1pPr algn="l">
              <a:defRPr sz="5400">
                <a:solidFill>
                  <a:schemeClr val="bg1"/>
                </a:solidFill>
              </a:defRPr>
            </a:lvl1pPr>
          </a:lstStyle>
          <a:p>
            <a:r>
              <a:rPr lang="en-US" dirty="0"/>
              <a:t>Enter title</a:t>
            </a:r>
          </a:p>
        </p:txBody>
      </p:sp>
      <p:sp>
        <p:nvSpPr>
          <p:cNvPr id="7" name="Subtitle 2">
            <a:extLst>
              <a:ext uri="{FF2B5EF4-FFF2-40B4-BE49-F238E27FC236}">
                <a16:creationId xmlns:a16="http://schemas.microsoft.com/office/drawing/2014/main" id="{236C7969-22B7-9E94-E270-5F3C7A19AAE6}"/>
              </a:ext>
            </a:extLst>
          </p:cNvPr>
          <p:cNvSpPr>
            <a:spLocks noGrp="1"/>
          </p:cNvSpPr>
          <p:nvPr>
            <p:ph type="subTitle" idx="1" hasCustomPrompt="1"/>
          </p:nvPr>
        </p:nvSpPr>
        <p:spPr>
          <a:xfrm>
            <a:off x="336720" y="3914095"/>
            <a:ext cx="6733876" cy="480131"/>
          </a:xfrm>
        </p:spPr>
        <p:txBody>
          <a:bodyPr wrap="square" lIns="0">
            <a:spAutoFit/>
          </a:bodyPr>
          <a:lstStyle>
            <a:lvl1pPr marL="0" indent="0" algn="l">
              <a:spcAft>
                <a:spcPts val="0"/>
              </a:spcAft>
              <a:buFont typeface="Arial" panose="020B0604020202020204" pitchFamily="34" charset="0"/>
              <a:buNone/>
              <a:defRPr sz="2800" b="0" i="0" cap="none" spc="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Enter subtitle</a:t>
            </a:r>
          </a:p>
        </p:txBody>
      </p:sp>
    </p:spTree>
    <p:extLst>
      <p:ext uri="{BB962C8B-B14F-4D97-AF65-F5344CB8AC3E}">
        <p14:creationId xmlns:p14="http://schemas.microsoft.com/office/powerpoint/2010/main" val="2181229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464">
          <p15:clr>
            <a:srgbClr val="FBAE40"/>
          </p15:clr>
        </p15:guide>
        <p15:guide id="3" orient="horz" pos="2736">
          <p15:clr>
            <a:srgbClr val="FBAE40"/>
          </p15:clr>
        </p15:guide>
        <p15:guide id="4" orient="horz" pos="1272">
          <p15:clr>
            <a:srgbClr val="FBAE40"/>
          </p15:clr>
        </p15:guide>
        <p15:guide id="5" orient="horz" pos="1728">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What's Ne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5CA19-9DC3-0948-B147-46516DBE1FFD}"/>
              </a:ext>
            </a:extLst>
          </p:cNvPr>
          <p:cNvSpPr>
            <a:spLocks noGrp="1"/>
          </p:cNvSpPr>
          <p:nvPr>
            <p:ph type="title"/>
          </p:nvPr>
        </p:nvSpPr>
        <p:spPr/>
        <p:txBody>
          <a:bodyPr/>
          <a:lstStyle/>
          <a:p>
            <a:r>
              <a:rPr lang="en-US" dirty="0"/>
              <a:t>Click to edit Master title style</a:t>
            </a:r>
          </a:p>
        </p:txBody>
      </p:sp>
      <p:sp>
        <p:nvSpPr>
          <p:cNvPr id="19" name="Text Placeholder 5">
            <a:extLst>
              <a:ext uri="{FF2B5EF4-FFF2-40B4-BE49-F238E27FC236}">
                <a16:creationId xmlns:a16="http://schemas.microsoft.com/office/drawing/2014/main" id="{9AE35381-62E7-8B45-DF09-9D52F4A458BC}"/>
              </a:ext>
            </a:extLst>
          </p:cNvPr>
          <p:cNvSpPr>
            <a:spLocks noGrp="1"/>
          </p:cNvSpPr>
          <p:nvPr>
            <p:ph type="body" sz="quarter" idx="17"/>
          </p:nvPr>
        </p:nvSpPr>
        <p:spPr>
          <a:xfrm>
            <a:off x="240584" y="1149350"/>
            <a:ext cx="11710116" cy="984250"/>
          </a:xfrm>
        </p:spPr>
        <p:txBody>
          <a:bodyPr/>
          <a:lstStyle>
            <a:lvl1pPr>
              <a:defRPr sz="1800"/>
            </a:lvl1pPr>
          </a:lstStyle>
          <a:p>
            <a:pPr lvl="0"/>
            <a:r>
              <a:rPr lang="en-US"/>
              <a:t>Click to edit Master text styles</a:t>
            </a:r>
          </a:p>
        </p:txBody>
      </p:sp>
      <p:sp>
        <p:nvSpPr>
          <p:cNvPr id="9" name="Text Placeholder 6">
            <a:extLst>
              <a:ext uri="{FF2B5EF4-FFF2-40B4-BE49-F238E27FC236}">
                <a16:creationId xmlns:a16="http://schemas.microsoft.com/office/drawing/2014/main" id="{664D7CAF-E305-EFB7-1D4C-FC4028A01950}"/>
              </a:ext>
            </a:extLst>
          </p:cNvPr>
          <p:cNvSpPr>
            <a:spLocks noGrp="1"/>
          </p:cNvSpPr>
          <p:nvPr>
            <p:ph type="body" sz="quarter" idx="14"/>
          </p:nvPr>
        </p:nvSpPr>
        <p:spPr>
          <a:xfrm>
            <a:off x="241300" y="2273300"/>
            <a:ext cx="3602038" cy="3584575"/>
          </a:xfrm>
        </p:spPr>
        <p:txBody>
          <a:bodyPr/>
          <a:lstStyle>
            <a:lvl1pPr>
              <a:defRPr sz="1100"/>
            </a:lvl1pPr>
          </a:lstStyle>
          <a:p>
            <a:pPr lvl="0"/>
            <a:r>
              <a:rPr lang="en-US"/>
              <a:t>Click to edit Master text styles</a:t>
            </a:r>
          </a:p>
        </p:txBody>
      </p:sp>
      <p:sp>
        <p:nvSpPr>
          <p:cNvPr id="14" name="Text Placeholder 12">
            <a:extLst>
              <a:ext uri="{FF2B5EF4-FFF2-40B4-BE49-F238E27FC236}">
                <a16:creationId xmlns:a16="http://schemas.microsoft.com/office/drawing/2014/main" id="{715E9AF3-0F43-A8C7-9D9A-24B5C30D635A}"/>
              </a:ext>
            </a:extLst>
          </p:cNvPr>
          <p:cNvSpPr>
            <a:spLocks noGrp="1"/>
          </p:cNvSpPr>
          <p:nvPr>
            <p:ph type="body" sz="quarter" idx="15"/>
          </p:nvPr>
        </p:nvSpPr>
        <p:spPr>
          <a:xfrm>
            <a:off x="4294188" y="2273300"/>
            <a:ext cx="3603625" cy="3584575"/>
          </a:xfrm>
        </p:spPr>
        <p:txBody>
          <a:bodyPr/>
          <a:lstStyle>
            <a:lvl1pPr>
              <a:defRPr sz="1100"/>
            </a:lvl1pPr>
          </a:lstStyle>
          <a:p>
            <a:pPr lvl="0"/>
            <a:r>
              <a:rPr lang="en-US"/>
              <a:t>Click to edit Master text styles</a:t>
            </a:r>
          </a:p>
        </p:txBody>
      </p:sp>
      <p:sp>
        <p:nvSpPr>
          <p:cNvPr id="17" name="Text Placeholder 15">
            <a:extLst>
              <a:ext uri="{FF2B5EF4-FFF2-40B4-BE49-F238E27FC236}">
                <a16:creationId xmlns:a16="http://schemas.microsoft.com/office/drawing/2014/main" id="{0DA81135-55B4-1CE3-4AAE-80204E5A91CF}"/>
              </a:ext>
            </a:extLst>
          </p:cNvPr>
          <p:cNvSpPr>
            <a:spLocks noGrp="1"/>
          </p:cNvSpPr>
          <p:nvPr>
            <p:ph type="body" sz="quarter" idx="16"/>
          </p:nvPr>
        </p:nvSpPr>
        <p:spPr>
          <a:xfrm>
            <a:off x="8326438" y="2273300"/>
            <a:ext cx="3602037" cy="3584575"/>
          </a:xfrm>
        </p:spPr>
        <p:txBody>
          <a:bodyPr/>
          <a:lstStyle>
            <a:lvl1pPr>
              <a:defRPr sz="1100"/>
            </a:lvl1pPr>
          </a:lstStyle>
          <a:p>
            <a:pPr lvl="0"/>
            <a:r>
              <a:rPr lang="en-US"/>
              <a:t>Click to edit Master text styles</a:t>
            </a:r>
          </a:p>
        </p:txBody>
      </p:sp>
      <p:sp>
        <p:nvSpPr>
          <p:cNvPr id="3" name="Footer Placeholder 2">
            <a:extLst>
              <a:ext uri="{FF2B5EF4-FFF2-40B4-BE49-F238E27FC236}">
                <a16:creationId xmlns:a16="http://schemas.microsoft.com/office/drawing/2014/main" id="{1B3F8ABA-AA73-6F33-8CE3-7BA8AC03293B}"/>
              </a:ext>
            </a:extLst>
          </p:cNvPr>
          <p:cNvSpPr>
            <a:spLocks noGrp="1"/>
          </p:cNvSpPr>
          <p:nvPr>
            <p:ph type="ftr" sz="quarter" idx="18"/>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
        <p:nvSpPr>
          <p:cNvPr id="5" name="Slide Number Placeholder 4">
            <a:extLst>
              <a:ext uri="{FF2B5EF4-FFF2-40B4-BE49-F238E27FC236}">
                <a16:creationId xmlns:a16="http://schemas.microsoft.com/office/drawing/2014/main" id="{4EFE30FD-1024-73E5-DDAE-CABD5B7F85A7}"/>
              </a:ext>
            </a:extLst>
          </p:cNvPr>
          <p:cNvSpPr>
            <a:spLocks noGrp="1"/>
          </p:cNvSpPr>
          <p:nvPr>
            <p:ph type="sldNum" sz="quarter" idx="19"/>
          </p:nvPr>
        </p:nvSpPr>
        <p:spPr/>
        <p:txBody>
          <a:bodyPr/>
          <a:lstStyle/>
          <a:p>
            <a:fld id="{EB4B8DE2-A4E8-46E4-8BBF-D75455EFF32C}" type="slidenum">
              <a:rPr lang="en-US" smtClean="0"/>
              <a:pPr/>
              <a:t>‹#›</a:t>
            </a:fld>
            <a:endParaRPr lang="en-US"/>
          </a:p>
        </p:txBody>
      </p:sp>
    </p:spTree>
    <p:extLst>
      <p:ext uri="{BB962C8B-B14F-4D97-AF65-F5344CB8AC3E}">
        <p14:creationId xmlns:p14="http://schemas.microsoft.com/office/powerpoint/2010/main" val="345497555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D1178EA3-F808-FA40-ACC0-1278A8280A01}"/>
              </a:ext>
            </a:extLst>
          </p:cNvPr>
          <p:cNvSpPr>
            <a:spLocks noGrp="1"/>
          </p:cNvSpPr>
          <p:nvPr>
            <p:ph type="title"/>
          </p:nvPr>
        </p:nvSpPr>
        <p:spPr>
          <a:xfrm>
            <a:off x="240941" y="365126"/>
            <a:ext cx="11710118" cy="644278"/>
          </a:xfrm>
        </p:spPr>
        <p:txBody>
          <a:bodyPr/>
          <a:lstStyle/>
          <a:p>
            <a:r>
              <a:rPr lang="en-US"/>
              <a:t>Click to edit Master title style</a:t>
            </a:r>
          </a:p>
        </p:txBody>
      </p:sp>
      <p:sp>
        <p:nvSpPr>
          <p:cNvPr id="5" name="Text Placeholder 3">
            <a:extLst>
              <a:ext uri="{FF2B5EF4-FFF2-40B4-BE49-F238E27FC236}">
                <a16:creationId xmlns:a16="http://schemas.microsoft.com/office/drawing/2014/main" id="{6C7105B5-A94F-CB29-5056-0F6BFD63F0FA}"/>
              </a:ext>
            </a:extLst>
          </p:cNvPr>
          <p:cNvSpPr>
            <a:spLocks noGrp="1"/>
          </p:cNvSpPr>
          <p:nvPr>
            <p:ph type="body" sz="quarter" idx="12"/>
          </p:nvPr>
        </p:nvSpPr>
        <p:spPr>
          <a:xfrm>
            <a:off x="241300" y="1176338"/>
            <a:ext cx="11709400" cy="4725987"/>
          </a:xfrm>
        </p:spPr>
        <p:txBody>
          <a:bodyPr/>
          <a:lstStyle>
            <a:lvl1pPr>
              <a:defRPr sz="2400"/>
            </a:lvl1pPr>
          </a:lstStyle>
          <a:p>
            <a:pPr lvl="0"/>
            <a:r>
              <a:rPr lang="en-US"/>
              <a:t>Click to edit Master text styles</a:t>
            </a:r>
          </a:p>
        </p:txBody>
      </p:sp>
      <p:sp>
        <p:nvSpPr>
          <p:cNvPr id="3" name="Footer Placeholder 2">
            <a:extLst>
              <a:ext uri="{FF2B5EF4-FFF2-40B4-BE49-F238E27FC236}">
                <a16:creationId xmlns:a16="http://schemas.microsoft.com/office/drawing/2014/main" id="{715B2C22-9842-790F-7012-5D5CBEC71E02}"/>
              </a:ext>
            </a:extLst>
          </p:cNvPr>
          <p:cNvSpPr>
            <a:spLocks noGrp="1"/>
          </p:cNvSpPr>
          <p:nvPr>
            <p:ph type="ftr" sz="quarter" idx="13"/>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
        <p:nvSpPr>
          <p:cNvPr id="4" name="Slide Number Placeholder 3">
            <a:extLst>
              <a:ext uri="{FF2B5EF4-FFF2-40B4-BE49-F238E27FC236}">
                <a16:creationId xmlns:a16="http://schemas.microsoft.com/office/drawing/2014/main" id="{ABF86CD2-EE78-2625-5844-0B9890040E6D}"/>
              </a:ext>
            </a:extLst>
          </p:cNvPr>
          <p:cNvSpPr>
            <a:spLocks noGrp="1"/>
          </p:cNvSpPr>
          <p:nvPr>
            <p:ph type="sldNum" sz="quarter" idx="14"/>
          </p:nvPr>
        </p:nvSpPr>
        <p:spPr/>
        <p:txBody>
          <a:bodyPr/>
          <a:lstStyle/>
          <a:p>
            <a:fld id="{EB4B8DE2-A4E8-46E4-8BBF-D75455EFF32C}" type="slidenum">
              <a:rPr lang="en-US" smtClean="0"/>
              <a:pPr/>
              <a:t>‹#›</a:t>
            </a:fld>
            <a:endParaRPr lang="en-US"/>
          </a:p>
        </p:txBody>
      </p:sp>
    </p:spTree>
    <p:extLst>
      <p:ext uri="{BB962C8B-B14F-4D97-AF65-F5344CB8AC3E}">
        <p14:creationId xmlns:p14="http://schemas.microsoft.com/office/powerpoint/2010/main" val="2342630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D1178EA3-F808-FA40-ACC0-1278A8280A01}"/>
              </a:ext>
            </a:extLst>
          </p:cNvPr>
          <p:cNvSpPr>
            <a:spLocks noGrp="1"/>
          </p:cNvSpPr>
          <p:nvPr>
            <p:ph type="title"/>
          </p:nvPr>
        </p:nvSpPr>
        <p:spPr>
          <a:xfrm>
            <a:off x="240941" y="365126"/>
            <a:ext cx="11710118" cy="644278"/>
          </a:xfrm>
        </p:spPr>
        <p:txBody>
          <a:bodyPr/>
          <a:lstStyle/>
          <a:p>
            <a:r>
              <a:rPr lang="en-US"/>
              <a:t>Click to edit Master title style</a:t>
            </a:r>
          </a:p>
        </p:txBody>
      </p:sp>
      <p:sp>
        <p:nvSpPr>
          <p:cNvPr id="5" name="Text Placeholder 3">
            <a:extLst>
              <a:ext uri="{FF2B5EF4-FFF2-40B4-BE49-F238E27FC236}">
                <a16:creationId xmlns:a16="http://schemas.microsoft.com/office/drawing/2014/main" id="{6C7105B5-A94F-CB29-5056-0F6BFD63F0FA}"/>
              </a:ext>
            </a:extLst>
          </p:cNvPr>
          <p:cNvSpPr>
            <a:spLocks noGrp="1"/>
          </p:cNvSpPr>
          <p:nvPr>
            <p:ph type="body" sz="quarter" idx="12"/>
          </p:nvPr>
        </p:nvSpPr>
        <p:spPr>
          <a:xfrm>
            <a:off x="241300" y="1176338"/>
            <a:ext cx="11709400" cy="4725987"/>
          </a:xfrm>
        </p:spPr>
        <p:txBody>
          <a:bodyPr/>
          <a:lstStyle>
            <a:lvl1pPr>
              <a:defRPr sz="2400"/>
            </a:lvl1pPr>
          </a:lstStyle>
          <a:p>
            <a:pPr lvl="0"/>
            <a:r>
              <a:rPr lang="en-US"/>
              <a:t>Click to edit Master text styles</a:t>
            </a:r>
          </a:p>
        </p:txBody>
      </p:sp>
      <p:sp>
        <p:nvSpPr>
          <p:cNvPr id="3" name="Footer Placeholder 2">
            <a:extLst>
              <a:ext uri="{FF2B5EF4-FFF2-40B4-BE49-F238E27FC236}">
                <a16:creationId xmlns:a16="http://schemas.microsoft.com/office/drawing/2014/main" id="{715B2C22-9842-790F-7012-5D5CBEC71E02}"/>
              </a:ext>
            </a:extLst>
          </p:cNvPr>
          <p:cNvSpPr>
            <a:spLocks noGrp="1"/>
          </p:cNvSpPr>
          <p:nvPr>
            <p:ph type="ftr" sz="quarter" idx="13"/>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
        <p:nvSpPr>
          <p:cNvPr id="4" name="Slide Number Placeholder 3">
            <a:extLst>
              <a:ext uri="{FF2B5EF4-FFF2-40B4-BE49-F238E27FC236}">
                <a16:creationId xmlns:a16="http://schemas.microsoft.com/office/drawing/2014/main" id="{ABF86CD2-EE78-2625-5844-0B9890040E6D}"/>
              </a:ext>
            </a:extLst>
          </p:cNvPr>
          <p:cNvSpPr>
            <a:spLocks noGrp="1"/>
          </p:cNvSpPr>
          <p:nvPr>
            <p:ph type="sldNum" sz="quarter" idx="14"/>
          </p:nvPr>
        </p:nvSpPr>
        <p:spPr/>
        <p:txBody>
          <a:bodyPr/>
          <a:lstStyle/>
          <a:p>
            <a:fld id="{EB4B8DE2-A4E8-46E4-8BBF-D75455EFF32C}" type="slidenum">
              <a:rPr lang="en-US" smtClean="0"/>
              <a:pPr/>
              <a:t>‹#›</a:t>
            </a:fld>
            <a:endParaRPr lang="en-US"/>
          </a:p>
        </p:txBody>
      </p:sp>
    </p:spTree>
    <p:extLst>
      <p:ext uri="{BB962C8B-B14F-4D97-AF65-F5344CB8AC3E}">
        <p14:creationId xmlns:p14="http://schemas.microsoft.com/office/powerpoint/2010/main" val="78158418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sub-three-col-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5CA19-9DC3-0948-B147-46516DBE1FFD}"/>
              </a:ext>
            </a:extLst>
          </p:cNvPr>
          <p:cNvSpPr>
            <a:spLocks noGrp="1"/>
          </p:cNvSpPr>
          <p:nvPr>
            <p:ph type="title"/>
          </p:nvPr>
        </p:nvSpPr>
        <p:spPr/>
        <p:txBody>
          <a:bodyPr/>
          <a:lstStyle/>
          <a:p>
            <a:r>
              <a:rPr lang="en-US" dirty="0"/>
              <a:t>Click to edit Master title style</a:t>
            </a:r>
          </a:p>
        </p:txBody>
      </p:sp>
      <p:sp>
        <p:nvSpPr>
          <p:cNvPr id="13" name="Text Placeholder 5">
            <a:extLst>
              <a:ext uri="{FF2B5EF4-FFF2-40B4-BE49-F238E27FC236}">
                <a16:creationId xmlns:a16="http://schemas.microsoft.com/office/drawing/2014/main" id="{600D87FF-D51B-E8F3-39CF-9AEBFC357DB5}"/>
              </a:ext>
            </a:extLst>
          </p:cNvPr>
          <p:cNvSpPr>
            <a:spLocks noGrp="1"/>
          </p:cNvSpPr>
          <p:nvPr>
            <p:ph type="body" sz="quarter" idx="17"/>
          </p:nvPr>
        </p:nvSpPr>
        <p:spPr>
          <a:xfrm>
            <a:off x="240584" y="1149350"/>
            <a:ext cx="11710116" cy="984250"/>
          </a:xfrm>
        </p:spPr>
        <p:txBody>
          <a:bodyPr/>
          <a:lstStyle>
            <a:lvl1pPr>
              <a:defRPr sz="1800"/>
            </a:lvl1pPr>
          </a:lstStyle>
          <a:p>
            <a:pPr lvl="0"/>
            <a:r>
              <a:rPr lang="en-US"/>
              <a:t>Click to edit Master text styles</a:t>
            </a:r>
          </a:p>
        </p:txBody>
      </p:sp>
      <p:sp>
        <p:nvSpPr>
          <p:cNvPr id="7" name="Text Placeholder 5">
            <a:extLst>
              <a:ext uri="{FF2B5EF4-FFF2-40B4-BE49-F238E27FC236}">
                <a16:creationId xmlns:a16="http://schemas.microsoft.com/office/drawing/2014/main" id="{CA60269A-F2FF-A7E2-AD9F-9F08204AC6DC}"/>
              </a:ext>
            </a:extLst>
          </p:cNvPr>
          <p:cNvSpPr>
            <a:spLocks noGrp="1"/>
          </p:cNvSpPr>
          <p:nvPr>
            <p:ph type="body" sz="quarter" idx="18"/>
          </p:nvPr>
        </p:nvSpPr>
        <p:spPr>
          <a:xfrm>
            <a:off x="241300" y="2273300"/>
            <a:ext cx="3602038" cy="3584575"/>
          </a:xfrm>
        </p:spPr>
        <p:txBody>
          <a:bodyPr/>
          <a:lstStyle>
            <a:lvl1pPr>
              <a:defRPr sz="1800"/>
            </a:lvl1pPr>
          </a:lstStyle>
          <a:p>
            <a:pPr lvl="0"/>
            <a:r>
              <a:rPr lang="en-US"/>
              <a:t>Click to edit Master text styles</a:t>
            </a:r>
          </a:p>
        </p:txBody>
      </p:sp>
      <p:sp>
        <p:nvSpPr>
          <p:cNvPr id="12" name="Text Placeholder 9">
            <a:extLst>
              <a:ext uri="{FF2B5EF4-FFF2-40B4-BE49-F238E27FC236}">
                <a16:creationId xmlns:a16="http://schemas.microsoft.com/office/drawing/2014/main" id="{0313B1EB-2063-E608-080C-CD557353524C}"/>
              </a:ext>
            </a:extLst>
          </p:cNvPr>
          <p:cNvSpPr>
            <a:spLocks noGrp="1"/>
          </p:cNvSpPr>
          <p:nvPr>
            <p:ph type="body" sz="quarter" idx="19"/>
          </p:nvPr>
        </p:nvSpPr>
        <p:spPr>
          <a:xfrm>
            <a:off x="4294188" y="2273300"/>
            <a:ext cx="3603625" cy="3584575"/>
          </a:xfrm>
        </p:spPr>
        <p:txBody>
          <a:bodyPr/>
          <a:lstStyle>
            <a:lvl1pPr>
              <a:defRPr sz="1800"/>
            </a:lvl1pPr>
          </a:lstStyle>
          <a:p>
            <a:pPr lvl="0"/>
            <a:r>
              <a:rPr lang="en-US"/>
              <a:t>Click to edit Master text styles</a:t>
            </a:r>
          </a:p>
        </p:txBody>
      </p:sp>
      <p:sp>
        <p:nvSpPr>
          <p:cNvPr id="16" name="Text Placeholder 14">
            <a:extLst>
              <a:ext uri="{FF2B5EF4-FFF2-40B4-BE49-F238E27FC236}">
                <a16:creationId xmlns:a16="http://schemas.microsoft.com/office/drawing/2014/main" id="{72F4C55E-AD63-A918-ED20-BC3E307C2D72}"/>
              </a:ext>
            </a:extLst>
          </p:cNvPr>
          <p:cNvSpPr>
            <a:spLocks noGrp="1"/>
          </p:cNvSpPr>
          <p:nvPr>
            <p:ph type="body" sz="quarter" idx="20"/>
          </p:nvPr>
        </p:nvSpPr>
        <p:spPr>
          <a:xfrm>
            <a:off x="8326438" y="2273300"/>
            <a:ext cx="3602037" cy="3584575"/>
          </a:xfrm>
        </p:spPr>
        <p:txBody>
          <a:bodyPr/>
          <a:lstStyle>
            <a:lvl1pPr>
              <a:defRPr sz="1800"/>
            </a:lvl1pPr>
          </a:lstStyle>
          <a:p>
            <a:pPr lvl="0"/>
            <a:r>
              <a:rPr lang="en-US"/>
              <a:t>Click to edit Master text styles</a:t>
            </a:r>
          </a:p>
        </p:txBody>
      </p:sp>
      <p:sp>
        <p:nvSpPr>
          <p:cNvPr id="3" name="Footer Placeholder 2">
            <a:extLst>
              <a:ext uri="{FF2B5EF4-FFF2-40B4-BE49-F238E27FC236}">
                <a16:creationId xmlns:a16="http://schemas.microsoft.com/office/drawing/2014/main" id="{E4B968E4-5FE5-20AF-7B20-87717025E7D0}"/>
              </a:ext>
            </a:extLst>
          </p:cNvPr>
          <p:cNvSpPr>
            <a:spLocks noGrp="1"/>
          </p:cNvSpPr>
          <p:nvPr>
            <p:ph type="ftr" sz="quarter" idx="21"/>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
        <p:nvSpPr>
          <p:cNvPr id="5" name="Slide Number Placeholder 4">
            <a:extLst>
              <a:ext uri="{FF2B5EF4-FFF2-40B4-BE49-F238E27FC236}">
                <a16:creationId xmlns:a16="http://schemas.microsoft.com/office/drawing/2014/main" id="{62904F5B-AFFD-54FC-FAC0-F04384E1793E}"/>
              </a:ext>
            </a:extLst>
          </p:cNvPr>
          <p:cNvSpPr>
            <a:spLocks noGrp="1"/>
          </p:cNvSpPr>
          <p:nvPr>
            <p:ph type="sldNum" sz="quarter" idx="22"/>
          </p:nvPr>
        </p:nvSpPr>
        <p:spPr/>
        <p:txBody>
          <a:bodyPr/>
          <a:lstStyle/>
          <a:p>
            <a:fld id="{EB4B8DE2-A4E8-46E4-8BBF-D75455EFF32C}" type="slidenum">
              <a:rPr lang="en-US" smtClean="0"/>
              <a:pPr/>
              <a:t>‹#›</a:t>
            </a:fld>
            <a:endParaRPr lang="en-US"/>
          </a:p>
        </p:txBody>
      </p:sp>
    </p:spTree>
    <p:extLst>
      <p:ext uri="{BB962C8B-B14F-4D97-AF65-F5344CB8AC3E}">
        <p14:creationId xmlns:p14="http://schemas.microsoft.com/office/powerpoint/2010/main" val="66743970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three-col-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5CA19-9DC3-0948-B147-46516DBE1FFD}"/>
              </a:ext>
            </a:extLst>
          </p:cNvPr>
          <p:cNvSpPr>
            <a:spLocks noGrp="1"/>
          </p:cNvSpPr>
          <p:nvPr>
            <p:ph type="title"/>
          </p:nvPr>
        </p:nvSpPr>
        <p:spPr/>
        <p:txBody>
          <a:bodyPr/>
          <a:lstStyle/>
          <a:p>
            <a:r>
              <a:rPr lang="en-US"/>
              <a:t>Click to edit Master title style</a:t>
            </a:r>
          </a:p>
        </p:txBody>
      </p:sp>
      <p:sp>
        <p:nvSpPr>
          <p:cNvPr id="7" name="Text Placeholder 5">
            <a:extLst>
              <a:ext uri="{FF2B5EF4-FFF2-40B4-BE49-F238E27FC236}">
                <a16:creationId xmlns:a16="http://schemas.microsoft.com/office/drawing/2014/main" id="{E4F389A0-9950-789A-55A2-79B1DF20A921}"/>
              </a:ext>
            </a:extLst>
          </p:cNvPr>
          <p:cNvSpPr>
            <a:spLocks noGrp="1"/>
          </p:cNvSpPr>
          <p:nvPr>
            <p:ph type="body" sz="quarter" idx="13"/>
          </p:nvPr>
        </p:nvSpPr>
        <p:spPr>
          <a:xfrm>
            <a:off x="241300" y="1176338"/>
            <a:ext cx="3602038" cy="4725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9">
            <a:extLst>
              <a:ext uri="{FF2B5EF4-FFF2-40B4-BE49-F238E27FC236}">
                <a16:creationId xmlns:a16="http://schemas.microsoft.com/office/drawing/2014/main" id="{A5A0F7C1-4F18-7077-33D5-3CBBB08D383A}"/>
              </a:ext>
            </a:extLst>
          </p:cNvPr>
          <p:cNvSpPr>
            <a:spLocks noGrp="1"/>
          </p:cNvSpPr>
          <p:nvPr>
            <p:ph type="body" sz="quarter" idx="14"/>
          </p:nvPr>
        </p:nvSpPr>
        <p:spPr>
          <a:xfrm>
            <a:off x="4294188" y="1176338"/>
            <a:ext cx="3603625" cy="4725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13">
            <a:extLst>
              <a:ext uri="{FF2B5EF4-FFF2-40B4-BE49-F238E27FC236}">
                <a16:creationId xmlns:a16="http://schemas.microsoft.com/office/drawing/2014/main" id="{1F26E50D-1254-9591-B5D4-BEC8293AB0CC}"/>
              </a:ext>
            </a:extLst>
          </p:cNvPr>
          <p:cNvSpPr>
            <a:spLocks noGrp="1"/>
          </p:cNvSpPr>
          <p:nvPr>
            <p:ph type="body" sz="quarter" idx="15"/>
          </p:nvPr>
        </p:nvSpPr>
        <p:spPr>
          <a:xfrm>
            <a:off x="8326438" y="1176338"/>
            <a:ext cx="3602037" cy="4725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2">
            <a:extLst>
              <a:ext uri="{FF2B5EF4-FFF2-40B4-BE49-F238E27FC236}">
                <a16:creationId xmlns:a16="http://schemas.microsoft.com/office/drawing/2014/main" id="{FECDAC01-332B-D637-56B5-4AFC25E11DE9}"/>
              </a:ext>
            </a:extLst>
          </p:cNvPr>
          <p:cNvSpPr>
            <a:spLocks noGrp="1"/>
          </p:cNvSpPr>
          <p:nvPr>
            <p:ph type="ftr" sz="quarter" idx="16"/>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
        <p:nvSpPr>
          <p:cNvPr id="5" name="Slide Number Placeholder 4">
            <a:extLst>
              <a:ext uri="{FF2B5EF4-FFF2-40B4-BE49-F238E27FC236}">
                <a16:creationId xmlns:a16="http://schemas.microsoft.com/office/drawing/2014/main" id="{49919175-8EDF-5D9C-33EC-C8E2A1976391}"/>
              </a:ext>
            </a:extLst>
          </p:cNvPr>
          <p:cNvSpPr>
            <a:spLocks noGrp="1"/>
          </p:cNvSpPr>
          <p:nvPr>
            <p:ph type="sldNum" sz="quarter" idx="17"/>
          </p:nvPr>
        </p:nvSpPr>
        <p:spPr/>
        <p:txBody>
          <a:bodyPr/>
          <a:lstStyle/>
          <a:p>
            <a:fld id="{EB4B8DE2-A4E8-46E4-8BBF-D75455EFF32C}" type="slidenum">
              <a:rPr lang="en-US" smtClean="0"/>
              <a:pPr/>
              <a:t>‹#›</a:t>
            </a:fld>
            <a:endParaRPr lang="en-US"/>
          </a:p>
        </p:txBody>
      </p:sp>
    </p:spTree>
    <p:extLst>
      <p:ext uri="{BB962C8B-B14F-4D97-AF65-F5344CB8AC3E}">
        <p14:creationId xmlns:p14="http://schemas.microsoft.com/office/powerpoint/2010/main" val="305317139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sub-two-col-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5CA19-9DC3-0948-B147-46516DBE1FFD}"/>
              </a:ext>
            </a:extLst>
          </p:cNvPr>
          <p:cNvSpPr>
            <a:spLocks noGrp="1"/>
          </p:cNvSpPr>
          <p:nvPr>
            <p:ph type="title"/>
          </p:nvPr>
        </p:nvSpPr>
        <p:spPr/>
        <p:txBody>
          <a:bodyPr/>
          <a:lstStyle/>
          <a:p>
            <a:r>
              <a:rPr lang="en-US"/>
              <a:t>Click to edit Master title style</a:t>
            </a:r>
          </a:p>
        </p:txBody>
      </p:sp>
      <p:sp>
        <p:nvSpPr>
          <p:cNvPr id="9" name="Text Placeholder 7">
            <a:extLst>
              <a:ext uri="{FF2B5EF4-FFF2-40B4-BE49-F238E27FC236}">
                <a16:creationId xmlns:a16="http://schemas.microsoft.com/office/drawing/2014/main" id="{F10A7AB1-FFCC-A45F-8D25-303B6F2A2794}"/>
              </a:ext>
            </a:extLst>
          </p:cNvPr>
          <p:cNvSpPr>
            <a:spLocks noGrp="1"/>
          </p:cNvSpPr>
          <p:nvPr>
            <p:ph type="body" sz="quarter" idx="14"/>
          </p:nvPr>
        </p:nvSpPr>
        <p:spPr>
          <a:xfrm>
            <a:off x="241300" y="1149350"/>
            <a:ext cx="11709400" cy="984250"/>
          </a:xfrm>
        </p:spPr>
        <p:txBody>
          <a:bodyPr/>
          <a:lstStyle>
            <a:lvl1pPr>
              <a:defRPr sz="1800"/>
            </a:lvl1pPr>
          </a:lstStyle>
          <a:p>
            <a:pPr lvl="0"/>
            <a:r>
              <a:rPr lang="en-US"/>
              <a:t>Click to edit Master text styles</a:t>
            </a:r>
          </a:p>
        </p:txBody>
      </p:sp>
      <p:sp>
        <p:nvSpPr>
          <p:cNvPr id="12" name="Text Placeholder 10">
            <a:extLst>
              <a:ext uri="{FF2B5EF4-FFF2-40B4-BE49-F238E27FC236}">
                <a16:creationId xmlns:a16="http://schemas.microsoft.com/office/drawing/2014/main" id="{2810F906-2DEE-3C9E-A8D5-9575D7745B6B}"/>
              </a:ext>
            </a:extLst>
          </p:cNvPr>
          <p:cNvSpPr>
            <a:spLocks noGrp="1"/>
          </p:cNvSpPr>
          <p:nvPr>
            <p:ph type="body" sz="quarter" idx="15"/>
          </p:nvPr>
        </p:nvSpPr>
        <p:spPr>
          <a:xfrm>
            <a:off x="241300" y="2273300"/>
            <a:ext cx="5668963" cy="3584575"/>
          </a:xfrm>
        </p:spPr>
        <p:txBody>
          <a:bodyPr/>
          <a:lstStyle>
            <a:lvl1pPr>
              <a:defRPr sz="1800"/>
            </a:lvl1pPr>
          </a:lstStyle>
          <a:p>
            <a:pPr lvl="0"/>
            <a:r>
              <a:rPr lang="en-US"/>
              <a:t>Click to edit Master text styles</a:t>
            </a:r>
          </a:p>
        </p:txBody>
      </p:sp>
      <p:sp>
        <p:nvSpPr>
          <p:cNvPr id="15" name="Text Placeholder 13">
            <a:extLst>
              <a:ext uri="{FF2B5EF4-FFF2-40B4-BE49-F238E27FC236}">
                <a16:creationId xmlns:a16="http://schemas.microsoft.com/office/drawing/2014/main" id="{5F64ED81-5108-F3B8-4DD7-6ECCF59D78F3}"/>
              </a:ext>
            </a:extLst>
          </p:cNvPr>
          <p:cNvSpPr>
            <a:spLocks noGrp="1"/>
          </p:cNvSpPr>
          <p:nvPr>
            <p:ph type="body" sz="quarter" idx="16"/>
          </p:nvPr>
        </p:nvSpPr>
        <p:spPr>
          <a:xfrm>
            <a:off x="6281738" y="2273300"/>
            <a:ext cx="5668962" cy="3584575"/>
          </a:xfrm>
        </p:spPr>
        <p:txBody>
          <a:bodyPr/>
          <a:lstStyle>
            <a:lvl1pPr>
              <a:defRPr sz="1800"/>
            </a:lvl1pPr>
          </a:lstStyle>
          <a:p>
            <a:pPr lvl="0"/>
            <a:r>
              <a:rPr lang="en-US"/>
              <a:t>Click to edit Master text styles</a:t>
            </a:r>
          </a:p>
        </p:txBody>
      </p:sp>
      <p:sp>
        <p:nvSpPr>
          <p:cNvPr id="5" name="Slide Number Placeholder 4">
            <a:extLst>
              <a:ext uri="{FF2B5EF4-FFF2-40B4-BE49-F238E27FC236}">
                <a16:creationId xmlns:a16="http://schemas.microsoft.com/office/drawing/2014/main" id="{660A64CF-48E8-5FFF-28D2-E0495E1D7ABF}"/>
              </a:ext>
            </a:extLst>
          </p:cNvPr>
          <p:cNvSpPr>
            <a:spLocks noGrp="1"/>
          </p:cNvSpPr>
          <p:nvPr>
            <p:ph type="sldNum" sz="quarter" idx="13"/>
          </p:nvPr>
        </p:nvSpPr>
        <p:spPr/>
        <p:txBody>
          <a:bodyPr/>
          <a:lstStyle/>
          <a:p>
            <a:fld id="{EB4B8DE2-A4E8-46E4-8BBF-D75455EFF32C}" type="slidenum">
              <a:rPr lang="en-US" smtClean="0"/>
              <a:pPr/>
              <a:t>‹#›</a:t>
            </a:fld>
            <a:endParaRPr lang="en-US"/>
          </a:p>
        </p:txBody>
      </p:sp>
      <p:sp>
        <p:nvSpPr>
          <p:cNvPr id="3" name="Footer Placeholder 2">
            <a:extLst>
              <a:ext uri="{FF2B5EF4-FFF2-40B4-BE49-F238E27FC236}">
                <a16:creationId xmlns:a16="http://schemas.microsoft.com/office/drawing/2014/main" id="{9DA500AE-6766-41B0-C029-EAE84059B512}"/>
              </a:ext>
            </a:extLst>
          </p:cNvPr>
          <p:cNvSpPr>
            <a:spLocks noGrp="1"/>
          </p:cNvSpPr>
          <p:nvPr>
            <p:ph type="ftr" sz="quarter" idx="17"/>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Tree>
    <p:extLst>
      <p:ext uri="{BB962C8B-B14F-4D97-AF65-F5344CB8AC3E}">
        <p14:creationId xmlns:p14="http://schemas.microsoft.com/office/powerpoint/2010/main" val="361604802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col-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5CA19-9DC3-0948-B147-46516DBE1FFD}"/>
              </a:ext>
            </a:extLst>
          </p:cNvPr>
          <p:cNvSpPr>
            <a:spLocks noGrp="1"/>
          </p:cNvSpPr>
          <p:nvPr>
            <p:ph type="title"/>
          </p:nvPr>
        </p:nvSpPr>
        <p:spPr/>
        <p:txBody>
          <a:bodyPr/>
          <a:lstStyle/>
          <a:p>
            <a:r>
              <a:rPr lang="en-US"/>
              <a:t>Click to edit Master title style</a:t>
            </a:r>
          </a:p>
        </p:txBody>
      </p:sp>
      <p:sp>
        <p:nvSpPr>
          <p:cNvPr id="6" name="Text Placeholder 5">
            <a:extLst>
              <a:ext uri="{FF2B5EF4-FFF2-40B4-BE49-F238E27FC236}">
                <a16:creationId xmlns:a16="http://schemas.microsoft.com/office/drawing/2014/main" id="{8EB56554-52F1-D18F-5827-F007C7E9F54C}"/>
              </a:ext>
            </a:extLst>
          </p:cNvPr>
          <p:cNvSpPr>
            <a:spLocks noGrp="1"/>
          </p:cNvSpPr>
          <p:nvPr>
            <p:ph type="body" sz="quarter" idx="11"/>
          </p:nvPr>
        </p:nvSpPr>
        <p:spPr>
          <a:xfrm>
            <a:off x="241300" y="1176338"/>
            <a:ext cx="5668963" cy="4725987"/>
          </a:xfrm>
        </p:spPr>
        <p:txBody>
          <a:bodyPr/>
          <a:lstStyle>
            <a:lvl1pPr>
              <a:defRPr sz="1800"/>
            </a:lvl1pPr>
          </a:lstStyle>
          <a:p>
            <a:pPr lvl="0"/>
            <a:r>
              <a:rPr lang="en-US"/>
              <a:t>Click to edit Master text styles</a:t>
            </a:r>
          </a:p>
        </p:txBody>
      </p:sp>
      <p:sp>
        <p:nvSpPr>
          <p:cNvPr id="11" name="Text Placeholder 9">
            <a:extLst>
              <a:ext uri="{FF2B5EF4-FFF2-40B4-BE49-F238E27FC236}">
                <a16:creationId xmlns:a16="http://schemas.microsoft.com/office/drawing/2014/main" id="{65AB646E-8298-41D3-BEB1-D7F0A7609CB7}"/>
              </a:ext>
            </a:extLst>
          </p:cNvPr>
          <p:cNvSpPr>
            <a:spLocks noGrp="1"/>
          </p:cNvSpPr>
          <p:nvPr>
            <p:ph type="body" sz="quarter" idx="12"/>
          </p:nvPr>
        </p:nvSpPr>
        <p:spPr>
          <a:xfrm>
            <a:off x="6281738" y="1176338"/>
            <a:ext cx="5668962" cy="4725987"/>
          </a:xfrm>
        </p:spPr>
        <p:txBody>
          <a:bodyPr/>
          <a:lstStyle>
            <a:lvl1pPr>
              <a:defRPr sz="1800"/>
            </a:lvl1pPr>
          </a:lstStyle>
          <a:p>
            <a:pPr lvl="0"/>
            <a:r>
              <a:rPr lang="en-US"/>
              <a:t>Click to edit Master text styles</a:t>
            </a:r>
          </a:p>
        </p:txBody>
      </p:sp>
      <p:sp>
        <p:nvSpPr>
          <p:cNvPr id="3" name="Footer Placeholder 2">
            <a:extLst>
              <a:ext uri="{FF2B5EF4-FFF2-40B4-BE49-F238E27FC236}">
                <a16:creationId xmlns:a16="http://schemas.microsoft.com/office/drawing/2014/main" id="{93665833-E42A-E620-7D83-55DACDE25186}"/>
              </a:ext>
            </a:extLst>
          </p:cNvPr>
          <p:cNvSpPr>
            <a:spLocks noGrp="1"/>
          </p:cNvSpPr>
          <p:nvPr>
            <p:ph type="ftr" sz="quarter" idx="13"/>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
        <p:nvSpPr>
          <p:cNvPr id="4" name="Slide Number Placeholder 3">
            <a:extLst>
              <a:ext uri="{FF2B5EF4-FFF2-40B4-BE49-F238E27FC236}">
                <a16:creationId xmlns:a16="http://schemas.microsoft.com/office/drawing/2014/main" id="{2FBF9A05-AD0B-20A1-596D-C0BA3D1F1735}"/>
              </a:ext>
            </a:extLst>
          </p:cNvPr>
          <p:cNvSpPr>
            <a:spLocks noGrp="1"/>
          </p:cNvSpPr>
          <p:nvPr>
            <p:ph type="sldNum" sz="quarter" idx="14"/>
          </p:nvPr>
        </p:nvSpPr>
        <p:spPr/>
        <p:txBody>
          <a:bodyPr/>
          <a:lstStyle/>
          <a:p>
            <a:fld id="{EB4B8DE2-A4E8-46E4-8BBF-D75455EFF32C}" type="slidenum">
              <a:rPr lang="en-US" smtClean="0"/>
              <a:pPr/>
              <a:t>‹#›</a:t>
            </a:fld>
            <a:endParaRPr lang="en-US"/>
          </a:p>
        </p:txBody>
      </p:sp>
    </p:spTree>
    <p:extLst>
      <p:ext uri="{BB962C8B-B14F-4D97-AF65-F5344CB8AC3E}">
        <p14:creationId xmlns:p14="http://schemas.microsoft.com/office/powerpoint/2010/main" val="373049317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One-col-text">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D1178EA3-F808-FA40-ACC0-1278A8280A01}"/>
              </a:ext>
            </a:extLst>
          </p:cNvPr>
          <p:cNvSpPr>
            <a:spLocks noGrp="1"/>
          </p:cNvSpPr>
          <p:nvPr>
            <p:ph type="title"/>
          </p:nvPr>
        </p:nvSpPr>
        <p:spPr>
          <a:xfrm>
            <a:off x="240941" y="365126"/>
            <a:ext cx="11710118" cy="644278"/>
          </a:xfrm>
        </p:spPr>
        <p:txBody>
          <a:bodyPr/>
          <a:lstStyle/>
          <a:p>
            <a:r>
              <a:rPr lang="en-US"/>
              <a:t>Click to edit Master title style</a:t>
            </a:r>
          </a:p>
        </p:txBody>
      </p:sp>
      <p:sp>
        <p:nvSpPr>
          <p:cNvPr id="2" name="Slide Number Placeholder 1">
            <a:extLst>
              <a:ext uri="{FF2B5EF4-FFF2-40B4-BE49-F238E27FC236}">
                <a16:creationId xmlns:a16="http://schemas.microsoft.com/office/drawing/2014/main" id="{66A7B6E1-BAB1-B598-78E0-7F84FE236474}"/>
              </a:ext>
            </a:extLst>
          </p:cNvPr>
          <p:cNvSpPr>
            <a:spLocks noGrp="1"/>
          </p:cNvSpPr>
          <p:nvPr>
            <p:ph type="sldNum" sz="quarter" idx="11"/>
          </p:nvPr>
        </p:nvSpPr>
        <p:spPr/>
        <p:txBody>
          <a:bodyPr/>
          <a:lstStyle/>
          <a:p>
            <a:fld id="{EB4B8DE2-A4E8-46E4-8BBF-D75455EFF32C}" type="slidenum">
              <a:rPr lang="en-US" smtClean="0"/>
              <a:pPr/>
              <a:t>‹#›</a:t>
            </a:fld>
            <a:endParaRPr lang="en-US"/>
          </a:p>
        </p:txBody>
      </p:sp>
      <p:sp>
        <p:nvSpPr>
          <p:cNvPr id="5" name="Text Placeholder 3">
            <a:extLst>
              <a:ext uri="{FF2B5EF4-FFF2-40B4-BE49-F238E27FC236}">
                <a16:creationId xmlns:a16="http://schemas.microsoft.com/office/drawing/2014/main" id="{6C7105B5-A94F-CB29-5056-0F6BFD63F0FA}"/>
              </a:ext>
            </a:extLst>
          </p:cNvPr>
          <p:cNvSpPr>
            <a:spLocks noGrp="1"/>
          </p:cNvSpPr>
          <p:nvPr>
            <p:ph type="body" sz="quarter" idx="12"/>
          </p:nvPr>
        </p:nvSpPr>
        <p:spPr>
          <a:xfrm>
            <a:off x="241300" y="1176338"/>
            <a:ext cx="11709400" cy="4725987"/>
          </a:xfrm>
        </p:spPr>
        <p:txBody>
          <a:bodyPr/>
          <a:lstStyle>
            <a:lvl1pPr>
              <a:defRPr sz="1800"/>
            </a:lvl1pPr>
          </a:lstStyle>
          <a:p>
            <a:pPr lvl="0"/>
            <a:r>
              <a:rPr lang="en-US"/>
              <a:t>Click to edit Master text styles</a:t>
            </a:r>
          </a:p>
        </p:txBody>
      </p:sp>
      <p:sp>
        <p:nvSpPr>
          <p:cNvPr id="3" name="Footer Placeholder 2">
            <a:extLst>
              <a:ext uri="{FF2B5EF4-FFF2-40B4-BE49-F238E27FC236}">
                <a16:creationId xmlns:a16="http://schemas.microsoft.com/office/drawing/2014/main" id="{82322F17-7061-DBE6-40F0-4CE0A9CEF9EB}"/>
              </a:ext>
            </a:extLst>
          </p:cNvPr>
          <p:cNvSpPr>
            <a:spLocks noGrp="1"/>
          </p:cNvSpPr>
          <p:nvPr>
            <p:ph type="ftr" sz="quarter" idx="13"/>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Tree>
    <p:extLst>
      <p:ext uri="{BB962C8B-B14F-4D97-AF65-F5344CB8AC3E}">
        <p14:creationId xmlns:p14="http://schemas.microsoft.com/office/powerpoint/2010/main" val="273049334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CB15F2C0-30F8-DAE1-A01A-A77FC537443D}"/>
              </a:ext>
            </a:extLst>
          </p:cNvPr>
          <p:cNvSpPr>
            <a:spLocks noGrp="1"/>
          </p:cNvSpPr>
          <p:nvPr>
            <p:ph type="sldNum" sz="quarter" idx="10"/>
          </p:nvPr>
        </p:nvSpPr>
        <p:spPr/>
        <p:txBody>
          <a:bodyPr/>
          <a:lstStyle/>
          <a:p>
            <a:fld id="{EB4B8DE2-A4E8-46E4-8BBF-D75455EFF32C}" type="slidenum">
              <a:rPr lang="en-US" smtClean="0"/>
              <a:pPr/>
              <a:t>‹#›</a:t>
            </a:fld>
            <a:endParaRPr lang="en-US"/>
          </a:p>
        </p:txBody>
      </p:sp>
      <p:sp>
        <p:nvSpPr>
          <p:cNvPr id="3" name="Footer Placeholder 2">
            <a:extLst>
              <a:ext uri="{FF2B5EF4-FFF2-40B4-BE49-F238E27FC236}">
                <a16:creationId xmlns:a16="http://schemas.microsoft.com/office/drawing/2014/main" id="{74C36402-0D38-2FE6-DABB-84869F8B0A7B}"/>
              </a:ext>
            </a:extLst>
          </p:cNvPr>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Tree>
    <p:extLst>
      <p:ext uri="{BB962C8B-B14F-4D97-AF65-F5344CB8AC3E}">
        <p14:creationId xmlns:p14="http://schemas.microsoft.com/office/powerpoint/2010/main" val="212684718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7A80BA3-E490-7BB8-44E4-2563732CEF4C}"/>
              </a:ext>
            </a:extLst>
          </p:cNvPr>
          <p:cNvSpPr>
            <a:spLocks noGrp="1"/>
          </p:cNvSpPr>
          <p:nvPr>
            <p:ph type="sldNum" sz="quarter" idx="10"/>
          </p:nvPr>
        </p:nvSpPr>
        <p:spPr/>
        <p:txBody>
          <a:bodyPr/>
          <a:lstStyle/>
          <a:p>
            <a:fld id="{EB4B8DE2-A4E8-46E4-8BBF-D75455EFF32C}" type="slidenum">
              <a:rPr lang="en-US" smtClean="0"/>
              <a:pPr/>
              <a:t>‹#›</a:t>
            </a:fld>
            <a:endParaRPr lang="en-US"/>
          </a:p>
        </p:txBody>
      </p:sp>
      <p:sp>
        <p:nvSpPr>
          <p:cNvPr id="2" name="Footer Placeholder 1">
            <a:extLst>
              <a:ext uri="{FF2B5EF4-FFF2-40B4-BE49-F238E27FC236}">
                <a16:creationId xmlns:a16="http://schemas.microsoft.com/office/drawing/2014/main" id="{2F4A4BE7-29FE-EC65-CE2C-3F4AEC502DB5}"/>
              </a:ext>
            </a:extLst>
          </p:cNvPr>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Tree>
    <p:extLst>
      <p:ext uri="{BB962C8B-B14F-4D97-AF65-F5344CB8AC3E}">
        <p14:creationId xmlns:p14="http://schemas.microsoft.com/office/powerpoint/2010/main" val="71344852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ategory_AWS-Squid-I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61DB949-1463-2A4C-B301-63F1602C50E3}"/>
              </a:ext>
            </a:extLst>
          </p:cNvPr>
          <p:cNvSpPr/>
          <p:nvPr userDrawn="1"/>
        </p:nvSpPr>
        <p:spPr>
          <a:xfrm>
            <a:off x="0" y="1"/>
            <a:ext cx="12191999" cy="6857999"/>
          </a:xfrm>
          <a:prstGeom prst="rect">
            <a:avLst/>
          </a:prstGeom>
          <a:noFill/>
          <a:ln w="1778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Slide Number Placeholder 5">
            <a:extLst>
              <a:ext uri="{FF2B5EF4-FFF2-40B4-BE49-F238E27FC236}">
                <a16:creationId xmlns:a16="http://schemas.microsoft.com/office/drawing/2014/main" id="{A3AA0474-8FF5-26D4-FF3B-B8AA251B06F0}"/>
              </a:ext>
            </a:extLst>
          </p:cNvPr>
          <p:cNvSpPr>
            <a:spLocks noGrp="1"/>
          </p:cNvSpPr>
          <p:nvPr>
            <p:ph type="sldNum" sz="quarter" idx="10"/>
          </p:nvPr>
        </p:nvSpPr>
        <p:spPr/>
        <p:txBody>
          <a:bodyPr/>
          <a:lstStyle/>
          <a:p>
            <a:fld id="{EB4B8DE2-A4E8-46E4-8BBF-D75455EFF32C}" type="slidenum">
              <a:rPr lang="en-US" smtClean="0"/>
              <a:pPr/>
              <a:t>‹#›</a:t>
            </a:fld>
            <a:endParaRPr lang="en-US"/>
          </a:p>
        </p:txBody>
      </p:sp>
      <p:sp>
        <p:nvSpPr>
          <p:cNvPr id="4" name="Footer Placeholder 3">
            <a:extLst>
              <a:ext uri="{FF2B5EF4-FFF2-40B4-BE49-F238E27FC236}">
                <a16:creationId xmlns:a16="http://schemas.microsoft.com/office/drawing/2014/main" id="{EDC6BC82-2752-FE77-7E7B-D40EB348F501}"/>
              </a:ext>
            </a:extLst>
          </p:cNvPr>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
        <p:nvSpPr>
          <p:cNvPr id="5" name="Title 1">
            <a:extLst>
              <a:ext uri="{FF2B5EF4-FFF2-40B4-BE49-F238E27FC236}">
                <a16:creationId xmlns:a16="http://schemas.microsoft.com/office/drawing/2014/main" id="{D62913E6-E833-A35B-D52D-6FC43B3AAB23}"/>
              </a:ext>
            </a:extLst>
          </p:cNvPr>
          <p:cNvSpPr>
            <a:spLocks noGrp="1"/>
          </p:cNvSpPr>
          <p:nvPr>
            <p:ph type="ctrTitle"/>
          </p:nvPr>
        </p:nvSpPr>
        <p:spPr>
          <a:xfrm>
            <a:off x="291226" y="2069559"/>
            <a:ext cx="8195549" cy="2251180"/>
          </a:xfrm>
        </p:spPr>
        <p:txBody>
          <a:bodyPr anchor="b"/>
          <a:lstStyle>
            <a:lvl1pPr algn="l">
              <a:defRPr sz="5400"/>
            </a:lvl1pPr>
          </a:lstStyle>
          <a:p>
            <a:endParaRPr lang="en-US" dirty="0"/>
          </a:p>
        </p:txBody>
      </p:sp>
    </p:spTree>
    <p:extLst>
      <p:ext uri="{BB962C8B-B14F-4D97-AF65-F5344CB8AC3E}">
        <p14:creationId xmlns:p14="http://schemas.microsoft.com/office/powerpoint/2010/main" val="222199406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Icons_AWS-Squid-Ink">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48DBF48-0EFD-7E4F-AAF0-AB1C4877B680}"/>
              </a:ext>
            </a:extLst>
          </p:cNvPr>
          <p:cNvSpPr/>
          <p:nvPr userDrawn="1"/>
        </p:nvSpPr>
        <p:spPr>
          <a:xfrm>
            <a:off x="0" y="1009650"/>
            <a:ext cx="12192000" cy="155733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Title 1">
            <a:extLst>
              <a:ext uri="{FF2B5EF4-FFF2-40B4-BE49-F238E27FC236}">
                <a16:creationId xmlns:a16="http://schemas.microsoft.com/office/drawing/2014/main" id="{E1388B4C-0BAF-3342-B4C4-F8F3835171BA}"/>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bg1"/>
                </a:solidFill>
              </a:rPr>
              <a:t>General Services</a:t>
            </a:r>
          </a:p>
        </p:txBody>
      </p:sp>
      <p:sp>
        <p:nvSpPr>
          <p:cNvPr id="6" name="Title 1">
            <a:extLst>
              <a:ext uri="{FF2B5EF4-FFF2-40B4-BE49-F238E27FC236}">
                <a16:creationId xmlns:a16="http://schemas.microsoft.com/office/drawing/2014/main" id="{1589A14A-BBCF-BC41-8E4A-D55A4B8E1B3D}"/>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bg1"/>
                </a:solidFill>
              </a:rPr>
              <a:t>Resource Icons</a:t>
            </a:r>
          </a:p>
        </p:txBody>
      </p:sp>
      <p:cxnSp>
        <p:nvCxnSpPr>
          <p:cNvPr id="7" name="Straight Connector 6">
            <a:extLst>
              <a:ext uri="{FF2B5EF4-FFF2-40B4-BE49-F238E27FC236}">
                <a16:creationId xmlns:a16="http://schemas.microsoft.com/office/drawing/2014/main" id="{613BDA1A-1CBB-8E43-A453-55D625CBA08B}"/>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9DE7E60F-0E8F-E845-A30E-6D51DFDCF24C}"/>
              </a:ext>
            </a:extLst>
          </p:cNvPr>
          <p:cNvSpPr/>
          <p:nvPr userDrawn="1"/>
        </p:nvSpPr>
        <p:spPr>
          <a:xfrm>
            <a:off x="0" y="1"/>
            <a:ext cx="12191999" cy="6857999"/>
          </a:xfrm>
          <a:prstGeom prst="rect">
            <a:avLst/>
          </a:prstGeom>
          <a:noFill/>
          <a:ln w="1778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11" name="Text Placeholder 23">
            <a:extLst>
              <a:ext uri="{FF2B5EF4-FFF2-40B4-BE49-F238E27FC236}">
                <a16:creationId xmlns:a16="http://schemas.microsoft.com/office/drawing/2014/main" id="{06F1EA21-81DA-5A4B-9469-25634A530790}"/>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3" name="Slide Number Placeholder 2">
            <a:extLst>
              <a:ext uri="{FF2B5EF4-FFF2-40B4-BE49-F238E27FC236}">
                <a16:creationId xmlns:a16="http://schemas.microsoft.com/office/drawing/2014/main" id="{B2E1ECED-EA93-EF92-CE3E-5CCF2183532A}"/>
              </a:ext>
            </a:extLst>
          </p:cNvPr>
          <p:cNvSpPr>
            <a:spLocks noGrp="1"/>
          </p:cNvSpPr>
          <p:nvPr>
            <p:ph type="sldNum" sz="quarter" idx="11"/>
          </p:nvPr>
        </p:nvSpPr>
        <p:spPr/>
        <p:txBody>
          <a:bodyPr/>
          <a:lstStyle/>
          <a:p>
            <a:fld id="{EB4B8DE2-A4E8-46E4-8BBF-D75455EFF32C}" type="slidenum">
              <a:rPr lang="en-US" smtClean="0"/>
              <a:pPr/>
              <a:t>‹#›</a:t>
            </a:fld>
            <a:endParaRPr lang="en-US"/>
          </a:p>
        </p:txBody>
      </p:sp>
      <p:sp>
        <p:nvSpPr>
          <p:cNvPr id="9" name="Footer Placeholder 8">
            <a:extLst>
              <a:ext uri="{FF2B5EF4-FFF2-40B4-BE49-F238E27FC236}">
                <a16:creationId xmlns:a16="http://schemas.microsoft.com/office/drawing/2014/main" id="{856C5E90-B6A0-C44C-5B33-1A7116573C30}"/>
              </a:ext>
            </a:extLst>
          </p:cNvPr>
          <p:cNvSpPr>
            <a:spLocks noGrp="1"/>
          </p:cNvSpPr>
          <p:nvPr>
            <p:ph type="ftr" sz="quarter" idx="12"/>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Tree>
    <p:extLst>
      <p:ext uri="{BB962C8B-B14F-4D97-AF65-F5344CB8AC3E}">
        <p14:creationId xmlns:p14="http://schemas.microsoft.com/office/powerpoint/2010/main" val="300390162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only_AWS-Squid-I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5D3566-EC15-634D-A5DB-D8659E8B1D53}"/>
              </a:ext>
            </a:extLst>
          </p:cNvPr>
          <p:cNvSpPr/>
          <p:nvPr userDrawn="1"/>
        </p:nvSpPr>
        <p:spPr>
          <a:xfrm>
            <a:off x="0" y="1"/>
            <a:ext cx="12191999" cy="6857999"/>
          </a:xfrm>
          <a:prstGeom prst="rect">
            <a:avLst/>
          </a:prstGeom>
          <a:noFill/>
          <a:ln w="1778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p:txBody>
          <a:bodyPr/>
          <a:lstStyle/>
          <a:p>
            <a:r>
              <a:rPr lang="en-US"/>
              <a:t>Click to edit Master title style</a:t>
            </a:r>
          </a:p>
        </p:txBody>
      </p:sp>
      <p:sp>
        <p:nvSpPr>
          <p:cNvPr id="6" name="Slide Number Placeholder 5">
            <a:extLst>
              <a:ext uri="{FF2B5EF4-FFF2-40B4-BE49-F238E27FC236}">
                <a16:creationId xmlns:a16="http://schemas.microsoft.com/office/drawing/2014/main" id="{48AA02FF-B2B6-C57F-26B1-0DD331F6C150}"/>
              </a:ext>
            </a:extLst>
          </p:cNvPr>
          <p:cNvSpPr>
            <a:spLocks noGrp="1"/>
          </p:cNvSpPr>
          <p:nvPr>
            <p:ph type="sldNum" sz="quarter" idx="10"/>
          </p:nvPr>
        </p:nvSpPr>
        <p:spPr/>
        <p:txBody>
          <a:bodyPr/>
          <a:lstStyle/>
          <a:p>
            <a:fld id="{EB4B8DE2-A4E8-46E4-8BBF-D75455EFF32C}" type="slidenum">
              <a:rPr lang="en-US" smtClean="0"/>
              <a:pPr/>
              <a:t>‹#›</a:t>
            </a:fld>
            <a:endParaRPr lang="en-US"/>
          </a:p>
        </p:txBody>
      </p:sp>
      <p:sp>
        <p:nvSpPr>
          <p:cNvPr id="4" name="Footer Placeholder 3">
            <a:extLst>
              <a:ext uri="{FF2B5EF4-FFF2-40B4-BE49-F238E27FC236}">
                <a16:creationId xmlns:a16="http://schemas.microsoft.com/office/drawing/2014/main" id="{84867BF2-F07F-5F3F-475C-95CD1798EEA5}"/>
              </a:ext>
            </a:extLst>
          </p:cNvPr>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Tree>
    <p:extLst>
      <p:ext uri="{BB962C8B-B14F-4D97-AF65-F5344CB8AC3E}">
        <p14:creationId xmlns:p14="http://schemas.microsoft.com/office/powerpoint/2010/main" val="3413293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sub-three-col-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5CA19-9DC3-0948-B147-46516DBE1FFD}"/>
              </a:ext>
            </a:extLst>
          </p:cNvPr>
          <p:cNvSpPr>
            <a:spLocks noGrp="1"/>
          </p:cNvSpPr>
          <p:nvPr>
            <p:ph type="title"/>
          </p:nvPr>
        </p:nvSpPr>
        <p:spPr/>
        <p:txBody>
          <a:bodyPr/>
          <a:lstStyle/>
          <a:p>
            <a:r>
              <a:rPr lang="en-US" dirty="0"/>
              <a:t>Click to edit Master title style</a:t>
            </a:r>
          </a:p>
        </p:txBody>
      </p:sp>
      <p:sp>
        <p:nvSpPr>
          <p:cNvPr id="13" name="Text Placeholder 5">
            <a:extLst>
              <a:ext uri="{FF2B5EF4-FFF2-40B4-BE49-F238E27FC236}">
                <a16:creationId xmlns:a16="http://schemas.microsoft.com/office/drawing/2014/main" id="{600D87FF-D51B-E8F3-39CF-9AEBFC357DB5}"/>
              </a:ext>
            </a:extLst>
          </p:cNvPr>
          <p:cNvSpPr>
            <a:spLocks noGrp="1"/>
          </p:cNvSpPr>
          <p:nvPr>
            <p:ph type="body" sz="quarter" idx="17"/>
          </p:nvPr>
        </p:nvSpPr>
        <p:spPr>
          <a:xfrm>
            <a:off x="240584" y="1149350"/>
            <a:ext cx="11710116" cy="984250"/>
          </a:xfrm>
        </p:spPr>
        <p:txBody>
          <a:bodyPr/>
          <a:lstStyle>
            <a:lvl1pPr>
              <a:defRPr sz="1800"/>
            </a:lvl1pPr>
          </a:lstStyle>
          <a:p>
            <a:pPr lvl="0"/>
            <a:r>
              <a:rPr lang="en-US"/>
              <a:t>Click to edit Master text styles</a:t>
            </a:r>
          </a:p>
        </p:txBody>
      </p:sp>
      <p:sp>
        <p:nvSpPr>
          <p:cNvPr id="7" name="Text Placeholder 5">
            <a:extLst>
              <a:ext uri="{FF2B5EF4-FFF2-40B4-BE49-F238E27FC236}">
                <a16:creationId xmlns:a16="http://schemas.microsoft.com/office/drawing/2014/main" id="{CA60269A-F2FF-A7E2-AD9F-9F08204AC6DC}"/>
              </a:ext>
            </a:extLst>
          </p:cNvPr>
          <p:cNvSpPr>
            <a:spLocks noGrp="1"/>
          </p:cNvSpPr>
          <p:nvPr>
            <p:ph type="body" sz="quarter" idx="18"/>
          </p:nvPr>
        </p:nvSpPr>
        <p:spPr>
          <a:xfrm>
            <a:off x="241300" y="2273300"/>
            <a:ext cx="3602038" cy="3584575"/>
          </a:xfrm>
        </p:spPr>
        <p:txBody>
          <a:bodyPr/>
          <a:lstStyle>
            <a:lvl1pPr>
              <a:defRPr sz="1800"/>
            </a:lvl1pPr>
          </a:lstStyle>
          <a:p>
            <a:pPr lvl="0"/>
            <a:r>
              <a:rPr lang="en-US"/>
              <a:t>Click to edit Master text styles</a:t>
            </a:r>
          </a:p>
        </p:txBody>
      </p:sp>
      <p:sp>
        <p:nvSpPr>
          <p:cNvPr id="12" name="Text Placeholder 9">
            <a:extLst>
              <a:ext uri="{FF2B5EF4-FFF2-40B4-BE49-F238E27FC236}">
                <a16:creationId xmlns:a16="http://schemas.microsoft.com/office/drawing/2014/main" id="{0313B1EB-2063-E608-080C-CD557353524C}"/>
              </a:ext>
            </a:extLst>
          </p:cNvPr>
          <p:cNvSpPr>
            <a:spLocks noGrp="1"/>
          </p:cNvSpPr>
          <p:nvPr>
            <p:ph type="body" sz="quarter" idx="19"/>
          </p:nvPr>
        </p:nvSpPr>
        <p:spPr>
          <a:xfrm>
            <a:off x="4294188" y="2273300"/>
            <a:ext cx="3603625" cy="3584575"/>
          </a:xfrm>
        </p:spPr>
        <p:txBody>
          <a:bodyPr/>
          <a:lstStyle>
            <a:lvl1pPr>
              <a:defRPr sz="1800"/>
            </a:lvl1pPr>
          </a:lstStyle>
          <a:p>
            <a:pPr lvl="0"/>
            <a:r>
              <a:rPr lang="en-US"/>
              <a:t>Click to edit Master text styles</a:t>
            </a:r>
          </a:p>
        </p:txBody>
      </p:sp>
      <p:sp>
        <p:nvSpPr>
          <p:cNvPr id="16" name="Text Placeholder 14">
            <a:extLst>
              <a:ext uri="{FF2B5EF4-FFF2-40B4-BE49-F238E27FC236}">
                <a16:creationId xmlns:a16="http://schemas.microsoft.com/office/drawing/2014/main" id="{72F4C55E-AD63-A918-ED20-BC3E307C2D72}"/>
              </a:ext>
            </a:extLst>
          </p:cNvPr>
          <p:cNvSpPr>
            <a:spLocks noGrp="1"/>
          </p:cNvSpPr>
          <p:nvPr>
            <p:ph type="body" sz="quarter" idx="20"/>
          </p:nvPr>
        </p:nvSpPr>
        <p:spPr>
          <a:xfrm>
            <a:off x="8326438" y="2273300"/>
            <a:ext cx="3602037" cy="3584575"/>
          </a:xfrm>
        </p:spPr>
        <p:txBody>
          <a:bodyPr/>
          <a:lstStyle>
            <a:lvl1pPr>
              <a:defRPr sz="1800"/>
            </a:lvl1pPr>
          </a:lstStyle>
          <a:p>
            <a:pPr lvl="0"/>
            <a:r>
              <a:rPr lang="en-US"/>
              <a:t>Click to edit Master text styles</a:t>
            </a:r>
          </a:p>
        </p:txBody>
      </p:sp>
      <p:sp>
        <p:nvSpPr>
          <p:cNvPr id="3" name="Footer Placeholder 2">
            <a:extLst>
              <a:ext uri="{FF2B5EF4-FFF2-40B4-BE49-F238E27FC236}">
                <a16:creationId xmlns:a16="http://schemas.microsoft.com/office/drawing/2014/main" id="{E4B968E4-5FE5-20AF-7B20-87717025E7D0}"/>
              </a:ext>
            </a:extLst>
          </p:cNvPr>
          <p:cNvSpPr>
            <a:spLocks noGrp="1"/>
          </p:cNvSpPr>
          <p:nvPr>
            <p:ph type="ftr" sz="quarter" idx="21"/>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
        <p:nvSpPr>
          <p:cNvPr id="5" name="Slide Number Placeholder 4">
            <a:extLst>
              <a:ext uri="{FF2B5EF4-FFF2-40B4-BE49-F238E27FC236}">
                <a16:creationId xmlns:a16="http://schemas.microsoft.com/office/drawing/2014/main" id="{62904F5B-AFFD-54FC-FAC0-F04384E1793E}"/>
              </a:ext>
            </a:extLst>
          </p:cNvPr>
          <p:cNvSpPr>
            <a:spLocks noGrp="1"/>
          </p:cNvSpPr>
          <p:nvPr>
            <p:ph type="sldNum" sz="quarter" idx="22"/>
          </p:nvPr>
        </p:nvSpPr>
        <p:spPr/>
        <p:txBody>
          <a:bodyPr/>
          <a:lstStyle/>
          <a:p>
            <a:fld id="{EB4B8DE2-A4E8-46E4-8BBF-D75455EFF32C}" type="slidenum">
              <a:rPr lang="en-US" smtClean="0"/>
              <a:pPr/>
              <a:t>‹#›</a:t>
            </a:fld>
            <a:endParaRPr lang="en-US"/>
          </a:p>
        </p:txBody>
      </p:sp>
    </p:spTree>
    <p:extLst>
      <p:ext uri="{BB962C8B-B14F-4D97-AF65-F5344CB8AC3E}">
        <p14:creationId xmlns:p14="http://schemas.microsoft.com/office/powerpoint/2010/main" val="282460946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ategory_AWS-Galaxy-500">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AEB10B3-8C08-7244-A574-BA85CB778D8C}"/>
              </a:ext>
            </a:extLst>
          </p:cNvPr>
          <p:cNvSpPr/>
          <p:nvPr userDrawn="1"/>
        </p:nvSpPr>
        <p:spPr>
          <a:xfrm>
            <a:off x="0" y="0"/>
            <a:ext cx="12191999" cy="6857999"/>
          </a:xfrm>
          <a:prstGeom prst="rect">
            <a:avLst/>
          </a:prstGeom>
          <a:noFill/>
          <a:ln w="177800">
            <a:solidFill>
              <a:srgbClr val="8C4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Slide Number Placeholder 5">
            <a:extLst>
              <a:ext uri="{FF2B5EF4-FFF2-40B4-BE49-F238E27FC236}">
                <a16:creationId xmlns:a16="http://schemas.microsoft.com/office/drawing/2014/main" id="{108BE0B2-F3AA-6FBC-AD07-99EDAC6C0D94}"/>
              </a:ext>
            </a:extLst>
          </p:cNvPr>
          <p:cNvSpPr>
            <a:spLocks noGrp="1"/>
          </p:cNvSpPr>
          <p:nvPr>
            <p:ph type="sldNum" sz="quarter" idx="10"/>
          </p:nvPr>
        </p:nvSpPr>
        <p:spPr/>
        <p:txBody>
          <a:bodyPr/>
          <a:lstStyle/>
          <a:p>
            <a:fld id="{EB4B8DE2-A4E8-46E4-8BBF-D75455EFF32C}" type="slidenum">
              <a:rPr lang="en-US" smtClean="0"/>
              <a:pPr/>
              <a:t>‹#›</a:t>
            </a:fld>
            <a:endParaRPr lang="en-US"/>
          </a:p>
        </p:txBody>
      </p:sp>
      <p:sp>
        <p:nvSpPr>
          <p:cNvPr id="4" name="Footer Placeholder 3">
            <a:extLst>
              <a:ext uri="{FF2B5EF4-FFF2-40B4-BE49-F238E27FC236}">
                <a16:creationId xmlns:a16="http://schemas.microsoft.com/office/drawing/2014/main" id="{5C25EDD2-E77A-C2D7-DFD4-A448A9D8DA6F}"/>
              </a:ext>
            </a:extLst>
          </p:cNvPr>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
        <p:nvSpPr>
          <p:cNvPr id="5" name="Title 1">
            <a:extLst>
              <a:ext uri="{FF2B5EF4-FFF2-40B4-BE49-F238E27FC236}">
                <a16:creationId xmlns:a16="http://schemas.microsoft.com/office/drawing/2014/main" id="{D4C323C8-2085-5822-7923-7CF461743E9D}"/>
              </a:ext>
            </a:extLst>
          </p:cNvPr>
          <p:cNvSpPr>
            <a:spLocks noGrp="1"/>
          </p:cNvSpPr>
          <p:nvPr>
            <p:ph type="ctrTitle"/>
          </p:nvPr>
        </p:nvSpPr>
        <p:spPr>
          <a:xfrm>
            <a:off x="291226" y="2069559"/>
            <a:ext cx="8195549" cy="2251180"/>
          </a:xfrm>
        </p:spPr>
        <p:txBody>
          <a:bodyPr anchor="b"/>
          <a:lstStyle>
            <a:lvl1pPr algn="l">
              <a:defRPr sz="5400"/>
            </a:lvl1pPr>
          </a:lstStyle>
          <a:p>
            <a:endParaRPr lang="en-US" dirty="0"/>
          </a:p>
        </p:txBody>
      </p:sp>
    </p:spTree>
    <p:extLst>
      <p:ext uri="{BB962C8B-B14F-4D97-AF65-F5344CB8AC3E}">
        <p14:creationId xmlns:p14="http://schemas.microsoft.com/office/powerpoint/2010/main" val="217657075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Icons_AWS-Galaxy-500">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31F4C99-54C2-9541-8F43-762C964F1301}"/>
              </a:ext>
            </a:extLst>
          </p:cNvPr>
          <p:cNvSpPr/>
          <p:nvPr userDrawn="1"/>
        </p:nvSpPr>
        <p:spPr>
          <a:xfrm>
            <a:off x="0" y="1009650"/>
            <a:ext cx="12191997" cy="155733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Title 1">
            <a:extLst>
              <a:ext uri="{FF2B5EF4-FFF2-40B4-BE49-F238E27FC236}">
                <a16:creationId xmlns:a16="http://schemas.microsoft.com/office/drawing/2014/main" id="{4A10370E-4F42-8241-BF9F-E9A72893EDA6}"/>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bg1"/>
                </a:solidFill>
              </a:rPr>
              <a:t>Service Icons</a:t>
            </a:r>
          </a:p>
        </p:txBody>
      </p:sp>
      <p:sp>
        <p:nvSpPr>
          <p:cNvPr id="7" name="Title 1">
            <a:extLst>
              <a:ext uri="{FF2B5EF4-FFF2-40B4-BE49-F238E27FC236}">
                <a16:creationId xmlns:a16="http://schemas.microsoft.com/office/drawing/2014/main" id="{E12F472C-8CA3-7949-8253-63E2F46D3462}"/>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bg1"/>
                </a:solidFill>
              </a:rPr>
              <a:t>Resource Icons</a:t>
            </a:r>
          </a:p>
        </p:txBody>
      </p:sp>
      <p:cxnSp>
        <p:nvCxnSpPr>
          <p:cNvPr id="8" name="Straight Connector 7">
            <a:extLst>
              <a:ext uri="{FF2B5EF4-FFF2-40B4-BE49-F238E27FC236}">
                <a16:creationId xmlns:a16="http://schemas.microsoft.com/office/drawing/2014/main" id="{672AB3EF-8D29-0347-A0F4-5A920F8D6324}"/>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11" name="Text Placeholder 23">
            <a:extLst>
              <a:ext uri="{FF2B5EF4-FFF2-40B4-BE49-F238E27FC236}">
                <a16:creationId xmlns:a16="http://schemas.microsoft.com/office/drawing/2014/main" id="{0FB48715-5720-1948-9EBD-02110C7CC891}"/>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3" name="Slide Number Placeholder 2">
            <a:extLst>
              <a:ext uri="{FF2B5EF4-FFF2-40B4-BE49-F238E27FC236}">
                <a16:creationId xmlns:a16="http://schemas.microsoft.com/office/drawing/2014/main" id="{68C1FD56-C45F-424C-E9DB-ED23FAE2B384}"/>
              </a:ext>
            </a:extLst>
          </p:cNvPr>
          <p:cNvSpPr>
            <a:spLocks noGrp="1"/>
          </p:cNvSpPr>
          <p:nvPr>
            <p:ph type="sldNum" sz="quarter" idx="11"/>
          </p:nvPr>
        </p:nvSpPr>
        <p:spPr/>
        <p:txBody>
          <a:bodyPr/>
          <a:lstStyle/>
          <a:p>
            <a:fld id="{EB4B8DE2-A4E8-46E4-8BBF-D75455EFF32C}" type="slidenum">
              <a:rPr lang="en-US" smtClean="0"/>
              <a:pPr/>
              <a:t>‹#›</a:t>
            </a:fld>
            <a:endParaRPr lang="en-US"/>
          </a:p>
        </p:txBody>
      </p:sp>
      <p:sp>
        <p:nvSpPr>
          <p:cNvPr id="9" name="Footer Placeholder 8">
            <a:extLst>
              <a:ext uri="{FF2B5EF4-FFF2-40B4-BE49-F238E27FC236}">
                <a16:creationId xmlns:a16="http://schemas.microsoft.com/office/drawing/2014/main" id="{A5FA43EF-49E4-74BC-21F0-D41D27599C59}"/>
              </a:ext>
            </a:extLst>
          </p:cNvPr>
          <p:cNvSpPr>
            <a:spLocks noGrp="1"/>
          </p:cNvSpPr>
          <p:nvPr>
            <p:ph type="ftr" sz="quarter" idx="12"/>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
        <p:nvSpPr>
          <p:cNvPr id="10" name="Rectangle 9">
            <a:extLst>
              <a:ext uri="{FF2B5EF4-FFF2-40B4-BE49-F238E27FC236}">
                <a16:creationId xmlns:a16="http://schemas.microsoft.com/office/drawing/2014/main" id="{468A9567-E554-3010-2A38-DF450DDFF986}"/>
              </a:ext>
            </a:extLst>
          </p:cNvPr>
          <p:cNvSpPr/>
          <p:nvPr userDrawn="1"/>
        </p:nvSpPr>
        <p:spPr>
          <a:xfrm>
            <a:off x="0" y="0"/>
            <a:ext cx="12191999" cy="6857999"/>
          </a:xfrm>
          <a:prstGeom prst="rect">
            <a:avLst/>
          </a:prstGeom>
          <a:noFill/>
          <a:ln w="177800">
            <a:solidFill>
              <a:srgbClr val="8C4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extLst>
      <p:ext uri="{BB962C8B-B14F-4D97-AF65-F5344CB8AC3E}">
        <p14:creationId xmlns:p14="http://schemas.microsoft.com/office/powerpoint/2010/main" val="15204685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only_AWS-Galaxy-500">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FF7784A-AC38-A14C-8390-9F3D6CB22C2B}"/>
              </a:ext>
            </a:extLst>
          </p:cNvPr>
          <p:cNvSpPr/>
          <p:nvPr userDrawn="1"/>
        </p:nvSpPr>
        <p:spPr>
          <a:xfrm>
            <a:off x="0" y="0"/>
            <a:ext cx="12191999" cy="6857999"/>
          </a:xfrm>
          <a:prstGeom prst="rect">
            <a:avLst/>
          </a:prstGeom>
          <a:noFill/>
          <a:ln w="177800">
            <a:solidFill>
              <a:srgbClr val="8C4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11" name="Text Placeholder 23">
            <a:extLst>
              <a:ext uri="{FF2B5EF4-FFF2-40B4-BE49-F238E27FC236}">
                <a16:creationId xmlns:a16="http://schemas.microsoft.com/office/drawing/2014/main" id="{0FB48715-5720-1948-9EBD-02110C7CC891}"/>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3" name="Slide Number Placeholder 2">
            <a:extLst>
              <a:ext uri="{FF2B5EF4-FFF2-40B4-BE49-F238E27FC236}">
                <a16:creationId xmlns:a16="http://schemas.microsoft.com/office/drawing/2014/main" id="{745F89A6-18DC-5D54-AD1E-DB045747406C}"/>
              </a:ext>
            </a:extLst>
          </p:cNvPr>
          <p:cNvSpPr>
            <a:spLocks noGrp="1"/>
          </p:cNvSpPr>
          <p:nvPr>
            <p:ph type="sldNum" sz="quarter" idx="11"/>
          </p:nvPr>
        </p:nvSpPr>
        <p:spPr/>
        <p:txBody>
          <a:bodyPr/>
          <a:lstStyle/>
          <a:p>
            <a:fld id="{EB4B8DE2-A4E8-46E4-8BBF-D75455EFF32C}" type="slidenum">
              <a:rPr lang="en-US" smtClean="0"/>
              <a:pPr/>
              <a:t>‹#›</a:t>
            </a:fld>
            <a:endParaRPr lang="en-US"/>
          </a:p>
        </p:txBody>
      </p:sp>
      <p:sp>
        <p:nvSpPr>
          <p:cNvPr id="5" name="Footer Placeholder 4">
            <a:extLst>
              <a:ext uri="{FF2B5EF4-FFF2-40B4-BE49-F238E27FC236}">
                <a16:creationId xmlns:a16="http://schemas.microsoft.com/office/drawing/2014/main" id="{9527EB7E-691A-4FE3-71DE-02772BF2868C}"/>
              </a:ext>
            </a:extLst>
          </p:cNvPr>
          <p:cNvSpPr>
            <a:spLocks noGrp="1"/>
          </p:cNvSpPr>
          <p:nvPr>
            <p:ph type="ftr" sz="quarter" idx="12"/>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Tree>
    <p:extLst>
      <p:ext uri="{BB962C8B-B14F-4D97-AF65-F5344CB8AC3E}">
        <p14:creationId xmlns:p14="http://schemas.microsoft.com/office/powerpoint/2010/main" val="115562343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ategory_AWS-Cosmos-500">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2051C7E-3900-3D47-BA06-C45A775AC5C5}"/>
              </a:ext>
            </a:extLst>
          </p:cNvPr>
          <p:cNvSpPr/>
          <p:nvPr userDrawn="1"/>
        </p:nvSpPr>
        <p:spPr>
          <a:xfrm>
            <a:off x="0" y="0"/>
            <a:ext cx="12191999" cy="6857999"/>
          </a:xfrm>
          <a:prstGeom prst="rect">
            <a:avLst/>
          </a:prstGeom>
          <a:noFill/>
          <a:ln w="177800">
            <a:solidFill>
              <a:srgbClr val="E7157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Slide Number Placeholder 5">
            <a:extLst>
              <a:ext uri="{FF2B5EF4-FFF2-40B4-BE49-F238E27FC236}">
                <a16:creationId xmlns:a16="http://schemas.microsoft.com/office/drawing/2014/main" id="{5195DDB9-D31A-2698-9E06-EDBA420408B1}"/>
              </a:ext>
            </a:extLst>
          </p:cNvPr>
          <p:cNvSpPr>
            <a:spLocks noGrp="1"/>
          </p:cNvSpPr>
          <p:nvPr>
            <p:ph type="sldNum" sz="quarter" idx="10"/>
          </p:nvPr>
        </p:nvSpPr>
        <p:spPr/>
        <p:txBody>
          <a:bodyPr/>
          <a:lstStyle/>
          <a:p>
            <a:fld id="{EB4B8DE2-A4E8-46E4-8BBF-D75455EFF32C}" type="slidenum">
              <a:rPr lang="en-US" smtClean="0"/>
              <a:pPr/>
              <a:t>‹#›</a:t>
            </a:fld>
            <a:endParaRPr lang="en-US"/>
          </a:p>
        </p:txBody>
      </p:sp>
      <p:sp>
        <p:nvSpPr>
          <p:cNvPr id="4" name="Footer Placeholder 3">
            <a:extLst>
              <a:ext uri="{FF2B5EF4-FFF2-40B4-BE49-F238E27FC236}">
                <a16:creationId xmlns:a16="http://schemas.microsoft.com/office/drawing/2014/main" id="{549BC9C4-5B16-0446-1707-A098531C834D}"/>
              </a:ext>
            </a:extLst>
          </p:cNvPr>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
        <p:nvSpPr>
          <p:cNvPr id="5" name="Title 1">
            <a:extLst>
              <a:ext uri="{FF2B5EF4-FFF2-40B4-BE49-F238E27FC236}">
                <a16:creationId xmlns:a16="http://schemas.microsoft.com/office/drawing/2014/main" id="{7AFB4B64-1C05-8022-8062-CE396DA9A90A}"/>
              </a:ext>
            </a:extLst>
          </p:cNvPr>
          <p:cNvSpPr>
            <a:spLocks noGrp="1"/>
          </p:cNvSpPr>
          <p:nvPr>
            <p:ph type="ctrTitle"/>
          </p:nvPr>
        </p:nvSpPr>
        <p:spPr>
          <a:xfrm>
            <a:off x="291226" y="2069559"/>
            <a:ext cx="8195549" cy="2251180"/>
          </a:xfrm>
        </p:spPr>
        <p:txBody>
          <a:bodyPr anchor="b"/>
          <a:lstStyle>
            <a:lvl1pPr algn="l">
              <a:defRPr sz="5400"/>
            </a:lvl1pPr>
          </a:lstStyle>
          <a:p>
            <a:endParaRPr lang="en-US" dirty="0"/>
          </a:p>
        </p:txBody>
      </p:sp>
    </p:spTree>
    <p:extLst>
      <p:ext uri="{BB962C8B-B14F-4D97-AF65-F5344CB8AC3E}">
        <p14:creationId xmlns:p14="http://schemas.microsoft.com/office/powerpoint/2010/main" val="121780276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Icons_AWS-Cosmos-500">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487056-54C9-3C44-8A0E-E8A0308AD2EC}"/>
              </a:ext>
            </a:extLst>
          </p:cNvPr>
          <p:cNvSpPr/>
          <p:nvPr userDrawn="1"/>
        </p:nvSpPr>
        <p:spPr>
          <a:xfrm>
            <a:off x="0" y="1009650"/>
            <a:ext cx="12191996" cy="155733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Title 1">
            <a:extLst>
              <a:ext uri="{FF2B5EF4-FFF2-40B4-BE49-F238E27FC236}">
                <a16:creationId xmlns:a16="http://schemas.microsoft.com/office/drawing/2014/main" id="{769FAB93-C1F2-A245-90B4-C96C9D1826D2}"/>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bg1"/>
                </a:solidFill>
              </a:rPr>
              <a:t>Service Icons</a:t>
            </a:r>
          </a:p>
        </p:txBody>
      </p:sp>
      <p:sp>
        <p:nvSpPr>
          <p:cNvPr id="6" name="Title 1">
            <a:extLst>
              <a:ext uri="{FF2B5EF4-FFF2-40B4-BE49-F238E27FC236}">
                <a16:creationId xmlns:a16="http://schemas.microsoft.com/office/drawing/2014/main" id="{4F0D628E-4994-3E4C-AFDD-4A6F01ABA79D}"/>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bg1"/>
                </a:solidFill>
              </a:rPr>
              <a:t>Resource Icons</a:t>
            </a:r>
          </a:p>
        </p:txBody>
      </p:sp>
      <p:cxnSp>
        <p:nvCxnSpPr>
          <p:cNvPr id="7" name="Straight Connector 6">
            <a:extLst>
              <a:ext uri="{FF2B5EF4-FFF2-40B4-BE49-F238E27FC236}">
                <a16:creationId xmlns:a16="http://schemas.microsoft.com/office/drawing/2014/main" id="{E483B396-C225-9E4D-8732-D5FC98F01E48}"/>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95DB3A17-29D7-3A45-ACDB-C1245E165449}"/>
              </a:ext>
            </a:extLst>
          </p:cNvPr>
          <p:cNvSpPr/>
          <p:nvPr userDrawn="1"/>
        </p:nvSpPr>
        <p:spPr>
          <a:xfrm>
            <a:off x="0" y="0"/>
            <a:ext cx="12191999" cy="6857999"/>
          </a:xfrm>
          <a:prstGeom prst="rect">
            <a:avLst/>
          </a:prstGeom>
          <a:noFill/>
          <a:ln w="177800">
            <a:solidFill>
              <a:srgbClr val="E7157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13" name="Text Placeholder 23">
            <a:extLst>
              <a:ext uri="{FF2B5EF4-FFF2-40B4-BE49-F238E27FC236}">
                <a16:creationId xmlns:a16="http://schemas.microsoft.com/office/drawing/2014/main" id="{F12AE10E-078F-804F-9AD5-CDE64C853CCC}"/>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3" name="Slide Number Placeholder 2">
            <a:extLst>
              <a:ext uri="{FF2B5EF4-FFF2-40B4-BE49-F238E27FC236}">
                <a16:creationId xmlns:a16="http://schemas.microsoft.com/office/drawing/2014/main" id="{4D0CF192-8158-0693-458E-D0BD5278EFE6}"/>
              </a:ext>
            </a:extLst>
          </p:cNvPr>
          <p:cNvSpPr>
            <a:spLocks noGrp="1"/>
          </p:cNvSpPr>
          <p:nvPr>
            <p:ph type="sldNum" sz="quarter" idx="11"/>
          </p:nvPr>
        </p:nvSpPr>
        <p:spPr/>
        <p:txBody>
          <a:bodyPr/>
          <a:lstStyle/>
          <a:p>
            <a:fld id="{EB4B8DE2-A4E8-46E4-8BBF-D75455EFF32C}" type="slidenum">
              <a:rPr lang="en-US" smtClean="0"/>
              <a:pPr/>
              <a:t>‹#›</a:t>
            </a:fld>
            <a:endParaRPr lang="en-US"/>
          </a:p>
        </p:txBody>
      </p:sp>
      <p:sp>
        <p:nvSpPr>
          <p:cNvPr id="9" name="Footer Placeholder 8">
            <a:extLst>
              <a:ext uri="{FF2B5EF4-FFF2-40B4-BE49-F238E27FC236}">
                <a16:creationId xmlns:a16="http://schemas.microsoft.com/office/drawing/2014/main" id="{C41C9672-9F35-D403-7E93-A3EAF1A26E6E}"/>
              </a:ext>
            </a:extLst>
          </p:cNvPr>
          <p:cNvSpPr>
            <a:spLocks noGrp="1"/>
          </p:cNvSpPr>
          <p:nvPr>
            <p:ph type="ftr" sz="quarter" idx="12"/>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Tree>
    <p:extLst>
      <p:ext uri="{BB962C8B-B14F-4D97-AF65-F5344CB8AC3E}">
        <p14:creationId xmlns:p14="http://schemas.microsoft.com/office/powerpoint/2010/main" val="147827070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ategory_AWS-Endor-500">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573C5A5-FEA2-6F41-A1B4-E8FDB998D476}"/>
              </a:ext>
            </a:extLst>
          </p:cNvPr>
          <p:cNvSpPr/>
          <p:nvPr userDrawn="1"/>
        </p:nvSpPr>
        <p:spPr>
          <a:xfrm>
            <a:off x="0" y="0"/>
            <a:ext cx="12191999" cy="6857999"/>
          </a:xfrm>
          <a:prstGeom prst="rect">
            <a:avLst/>
          </a:prstGeom>
          <a:noFill/>
          <a:ln w="177800">
            <a:solidFill>
              <a:srgbClr val="7AA11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Slide Number Placeholder 5">
            <a:extLst>
              <a:ext uri="{FF2B5EF4-FFF2-40B4-BE49-F238E27FC236}">
                <a16:creationId xmlns:a16="http://schemas.microsoft.com/office/drawing/2014/main" id="{88FE23E1-65D3-108F-B7F0-D0FA7F50C02C}"/>
              </a:ext>
            </a:extLst>
          </p:cNvPr>
          <p:cNvSpPr>
            <a:spLocks noGrp="1"/>
          </p:cNvSpPr>
          <p:nvPr>
            <p:ph type="sldNum" sz="quarter" idx="10"/>
          </p:nvPr>
        </p:nvSpPr>
        <p:spPr/>
        <p:txBody>
          <a:bodyPr/>
          <a:lstStyle/>
          <a:p>
            <a:fld id="{EB4B8DE2-A4E8-46E4-8BBF-D75455EFF32C}" type="slidenum">
              <a:rPr lang="en-US" smtClean="0"/>
              <a:pPr/>
              <a:t>‹#›</a:t>
            </a:fld>
            <a:endParaRPr lang="en-US"/>
          </a:p>
        </p:txBody>
      </p:sp>
      <p:sp>
        <p:nvSpPr>
          <p:cNvPr id="4" name="Footer Placeholder 3">
            <a:extLst>
              <a:ext uri="{FF2B5EF4-FFF2-40B4-BE49-F238E27FC236}">
                <a16:creationId xmlns:a16="http://schemas.microsoft.com/office/drawing/2014/main" id="{87076095-762D-BE68-015D-91DF4C459DD2}"/>
              </a:ext>
            </a:extLst>
          </p:cNvPr>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
        <p:nvSpPr>
          <p:cNvPr id="5" name="Title 1">
            <a:extLst>
              <a:ext uri="{FF2B5EF4-FFF2-40B4-BE49-F238E27FC236}">
                <a16:creationId xmlns:a16="http://schemas.microsoft.com/office/drawing/2014/main" id="{E64B0985-E6AB-7E04-B155-7041E50767B8}"/>
              </a:ext>
            </a:extLst>
          </p:cNvPr>
          <p:cNvSpPr>
            <a:spLocks noGrp="1"/>
          </p:cNvSpPr>
          <p:nvPr>
            <p:ph type="ctrTitle"/>
          </p:nvPr>
        </p:nvSpPr>
        <p:spPr>
          <a:xfrm>
            <a:off x="291226" y="2069559"/>
            <a:ext cx="8195549" cy="2251180"/>
          </a:xfrm>
        </p:spPr>
        <p:txBody>
          <a:bodyPr anchor="b"/>
          <a:lstStyle>
            <a:lvl1pPr algn="l">
              <a:defRPr sz="5400"/>
            </a:lvl1pPr>
          </a:lstStyle>
          <a:p>
            <a:endParaRPr lang="en-US" dirty="0"/>
          </a:p>
        </p:txBody>
      </p:sp>
    </p:spTree>
    <p:extLst>
      <p:ext uri="{BB962C8B-B14F-4D97-AF65-F5344CB8AC3E}">
        <p14:creationId xmlns:p14="http://schemas.microsoft.com/office/powerpoint/2010/main" val="355058155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Icons_AWS-Endor-500">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6512C27-F57D-C04D-8C2E-2FBCFAEFE9E8}"/>
              </a:ext>
            </a:extLst>
          </p:cNvPr>
          <p:cNvSpPr/>
          <p:nvPr userDrawn="1"/>
        </p:nvSpPr>
        <p:spPr>
          <a:xfrm>
            <a:off x="0" y="1009650"/>
            <a:ext cx="12192000" cy="155733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Title 1">
            <a:extLst>
              <a:ext uri="{FF2B5EF4-FFF2-40B4-BE49-F238E27FC236}">
                <a16:creationId xmlns:a16="http://schemas.microsoft.com/office/drawing/2014/main" id="{FAE0B215-B435-A046-AB52-3AC5CD6CB093}"/>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bg1"/>
                </a:solidFill>
              </a:rPr>
              <a:t>Service Icons</a:t>
            </a:r>
          </a:p>
        </p:txBody>
      </p:sp>
      <p:sp>
        <p:nvSpPr>
          <p:cNvPr id="6" name="Title 1">
            <a:extLst>
              <a:ext uri="{FF2B5EF4-FFF2-40B4-BE49-F238E27FC236}">
                <a16:creationId xmlns:a16="http://schemas.microsoft.com/office/drawing/2014/main" id="{BB3FCFCA-86E9-6843-BBC5-696B46773C55}"/>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bg1"/>
                </a:solidFill>
              </a:rPr>
              <a:t>Resource Icons</a:t>
            </a:r>
          </a:p>
        </p:txBody>
      </p:sp>
      <p:cxnSp>
        <p:nvCxnSpPr>
          <p:cNvPr id="7" name="Straight Connector 6">
            <a:extLst>
              <a:ext uri="{FF2B5EF4-FFF2-40B4-BE49-F238E27FC236}">
                <a16:creationId xmlns:a16="http://schemas.microsoft.com/office/drawing/2014/main" id="{E90F07F7-0ACA-744C-8676-DDDFF0EDD79A}"/>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9AB1F7AC-1D02-F24E-80FB-3513723974A8}"/>
              </a:ext>
            </a:extLst>
          </p:cNvPr>
          <p:cNvSpPr/>
          <p:nvPr userDrawn="1"/>
        </p:nvSpPr>
        <p:spPr>
          <a:xfrm>
            <a:off x="0" y="0"/>
            <a:ext cx="12191999" cy="6857999"/>
          </a:xfrm>
          <a:prstGeom prst="rect">
            <a:avLst/>
          </a:prstGeom>
          <a:noFill/>
          <a:ln w="177800">
            <a:solidFill>
              <a:srgbClr val="7AA11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13" name="Text Placeholder 23">
            <a:extLst>
              <a:ext uri="{FF2B5EF4-FFF2-40B4-BE49-F238E27FC236}">
                <a16:creationId xmlns:a16="http://schemas.microsoft.com/office/drawing/2014/main" id="{4B1180FA-C20F-4340-836A-5B39546E465E}"/>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3" name="Slide Number Placeholder 2">
            <a:extLst>
              <a:ext uri="{FF2B5EF4-FFF2-40B4-BE49-F238E27FC236}">
                <a16:creationId xmlns:a16="http://schemas.microsoft.com/office/drawing/2014/main" id="{7ED2BE29-5008-2D62-A19B-811CC5BEDF3A}"/>
              </a:ext>
            </a:extLst>
          </p:cNvPr>
          <p:cNvSpPr>
            <a:spLocks noGrp="1"/>
          </p:cNvSpPr>
          <p:nvPr>
            <p:ph type="sldNum" sz="quarter" idx="11"/>
          </p:nvPr>
        </p:nvSpPr>
        <p:spPr/>
        <p:txBody>
          <a:bodyPr/>
          <a:lstStyle/>
          <a:p>
            <a:fld id="{EB4B8DE2-A4E8-46E4-8BBF-D75455EFF32C}" type="slidenum">
              <a:rPr lang="en-US" smtClean="0"/>
              <a:pPr/>
              <a:t>‹#›</a:t>
            </a:fld>
            <a:endParaRPr lang="en-US"/>
          </a:p>
        </p:txBody>
      </p:sp>
      <p:sp>
        <p:nvSpPr>
          <p:cNvPr id="9" name="Footer Placeholder 8">
            <a:extLst>
              <a:ext uri="{FF2B5EF4-FFF2-40B4-BE49-F238E27FC236}">
                <a16:creationId xmlns:a16="http://schemas.microsoft.com/office/drawing/2014/main" id="{9242A501-CFBB-7A93-52F3-AB8E94687A2C}"/>
              </a:ext>
            </a:extLst>
          </p:cNvPr>
          <p:cNvSpPr>
            <a:spLocks noGrp="1"/>
          </p:cNvSpPr>
          <p:nvPr>
            <p:ph type="ftr" sz="quarter" idx="12"/>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Tree>
    <p:extLst>
      <p:ext uri="{BB962C8B-B14F-4D97-AF65-F5344CB8AC3E}">
        <p14:creationId xmlns:p14="http://schemas.microsoft.com/office/powerpoint/2010/main" val="70462926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torage-Classes_AWS-Endor-500">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C46AA92-8B71-8343-AF02-BAEECFD8F9E8}"/>
              </a:ext>
            </a:extLst>
          </p:cNvPr>
          <p:cNvSpPr/>
          <p:nvPr userDrawn="1"/>
        </p:nvSpPr>
        <p:spPr>
          <a:xfrm>
            <a:off x="0" y="1009650"/>
            <a:ext cx="12191998" cy="155733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Title 1">
            <a:extLst>
              <a:ext uri="{FF2B5EF4-FFF2-40B4-BE49-F238E27FC236}">
                <a16:creationId xmlns:a16="http://schemas.microsoft.com/office/drawing/2014/main" id="{C66A8FD4-AEDF-F246-ACD7-A4642BCCBDE8}"/>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bg1"/>
                </a:solidFill>
              </a:rPr>
              <a:t>Service Icons</a:t>
            </a:r>
          </a:p>
        </p:txBody>
      </p:sp>
      <p:sp>
        <p:nvSpPr>
          <p:cNvPr id="6" name="Title 1">
            <a:extLst>
              <a:ext uri="{FF2B5EF4-FFF2-40B4-BE49-F238E27FC236}">
                <a16:creationId xmlns:a16="http://schemas.microsoft.com/office/drawing/2014/main" id="{A6DB7508-B76E-E744-9C55-928286936635}"/>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bg1"/>
                </a:solidFill>
              </a:rPr>
              <a:t>Storage Classes</a:t>
            </a:r>
          </a:p>
        </p:txBody>
      </p:sp>
      <p:cxnSp>
        <p:nvCxnSpPr>
          <p:cNvPr id="7" name="Straight Connector 6">
            <a:extLst>
              <a:ext uri="{FF2B5EF4-FFF2-40B4-BE49-F238E27FC236}">
                <a16:creationId xmlns:a16="http://schemas.microsoft.com/office/drawing/2014/main" id="{EB7DB5F5-A7AF-224D-AD0A-3017FEAC6807}"/>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D41A0A26-7D8D-E34A-A375-337900A81340}"/>
              </a:ext>
            </a:extLst>
          </p:cNvPr>
          <p:cNvSpPr/>
          <p:nvPr userDrawn="1"/>
        </p:nvSpPr>
        <p:spPr>
          <a:xfrm>
            <a:off x="0" y="0"/>
            <a:ext cx="12191999" cy="6857999"/>
          </a:xfrm>
          <a:prstGeom prst="rect">
            <a:avLst/>
          </a:prstGeom>
          <a:noFill/>
          <a:ln w="177800">
            <a:solidFill>
              <a:srgbClr val="7AA11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Title 1">
            <a:extLst>
              <a:ext uri="{FF2B5EF4-FFF2-40B4-BE49-F238E27FC236}">
                <a16:creationId xmlns:a16="http://schemas.microsoft.com/office/drawing/2014/main" id="{0EE8DD8F-3E33-DE49-A6C4-85510AAE5192}"/>
              </a:ext>
            </a:extLst>
          </p:cNvPr>
          <p:cNvSpPr txBox="1">
            <a:spLocks/>
          </p:cNvSpPr>
          <p:nvPr userDrawn="1"/>
        </p:nvSpPr>
        <p:spPr>
          <a:xfrm>
            <a:off x="241300" y="44196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bg1"/>
                </a:solidFill>
              </a:rPr>
              <a:t>Resource Icons</a:t>
            </a:r>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13" name="Text Placeholder 23">
            <a:extLst>
              <a:ext uri="{FF2B5EF4-FFF2-40B4-BE49-F238E27FC236}">
                <a16:creationId xmlns:a16="http://schemas.microsoft.com/office/drawing/2014/main" id="{4B1180FA-C20F-4340-836A-5B39546E465E}"/>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3" name="Slide Number Placeholder 2">
            <a:extLst>
              <a:ext uri="{FF2B5EF4-FFF2-40B4-BE49-F238E27FC236}">
                <a16:creationId xmlns:a16="http://schemas.microsoft.com/office/drawing/2014/main" id="{877A8E09-3949-0C42-F238-4E96EA21F599}"/>
              </a:ext>
            </a:extLst>
          </p:cNvPr>
          <p:cNvSpPr>
            <a:spLocks noGrp="1"/>
          </p:cNvSpPr>
          <p:nvPr>
            <p:ph type="sldNum" sz="quarter" idx="11"/>
          </p:nvPr>
        </p:nvSpPr>
        <p:spPr/>
        <p:txBody>
          <a:bodyPr/>
          <a:lstStyle/>
          <a:p>
            <a:fld id="{EB4B8DE2-A4E8-46E4-8BBF-D75455EFF32C}" type="slidenum">
              <a:rPr lang="en-US" smtClean="0"/>
              <a:pPr/>
              <a:t>‹#›</a:t>
            </a:fld>
            <a:endParaRPr lang="en-US"/>
          </a:p>
        </p:txBody>
      </p:sp>
      <p:sp>
        <p:nvSpPr>
          <p:cNvPr id="10" name="Footer Placeholder 9">
            <a:extLst>
              <a:ext uri="{FF2B5EF4-FFF2-40B4-BE49-F238E27FC236}">
                <a16:creationId xmlns:a16="http://schemas.microsoft.com/office/drawing/2014/main" id="{C7A0009A-07A1-B192-98C1-30731D62BA50}"/>
              </a:ext>
            </a:extLst>
          </p:cNvPr>
          <p:cNvSpPr>
            <a:spLocks noGrp="1"/>
          </p:cNvSpPr>
          <p:nvPr>
            <p:ph type="ftr" sz="quarter" idx="12"/>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Tree>
    <p:extLst>
      <p:ext uri="{BB962C8B-B14F-4D97-AF65-F5344CB8AC3E}">
        <p14:creationId xmlns:p14="http://schemas.microsoft.com/office/powerpoint/2010/main" val="40806341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IoT-Resources_AWS-Endor-500">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CC60938-B1D7-7642-B1A2-9236489D4F1E}"/>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bg1"/>
                </a:solidFill>
              </a:rPr>
              <a:t>IoT Resources</a:t>
            </a:r>
          </a:p>
        </p:txBody>
      </p:sp>
      <p:cxnSp>
        <p:nvCxnSpPr>
          <p:cNvPr id="6" name="Straight Connector 5">
            <a:extLst>
              <a:ext uri="{FF2B5EF4-FFF2-40B4-BE49-F238E27FC236}">
                <a16:creationId xmlns:a16="http://schemas.microsoft.com/office/drawing/2014/main" id="{E942122E-0449-9146-A319-D11DF60C4F51}"/>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4C2C7E85-0D8D-A349-9C99-2B876764A290}"/>
              </a:ext>
            </a:extLst>
          </p:cNvPr>
          <p:cNvSpPr/>
          <p:nvPr userDrawn="1"/>
        </p:nvSpPr>
        <p:spPr>
          <a:xfrm>
            <a:off x="0" y="0"/>
            <a:ext cx="12191999" cy="6857999"/>
          </a:xfrm>
          <a:prstGeom prst="rect">
            <a:avLst/>
          </a:prstGeom>
          <a:noFill/>
          <a:ln w="177800">
            <a:solidFill>
              <a:srgbClr val="7AA11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13" name="Text Placeholder 23">
            <a:extLst>
              <a:ext uri="{FF2B5EF4-FFF2-40B4-BE49-F238E27FC236}">
                <a16:creationId xmlns:a16="http://schemas.microsoft.com/office/drawing/2014/main" id="{4B1180FA-C20F-4340-836A-5B39546E465E}"/>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3" name="Slide Number Placeholder 2">
            <a:extLst>
              <a:ext uri="{FF2B5EF4-FFF2-40B4-BE49-F238E27FC236}">
                <a16:creationId xmlns:a16="http://schemas.microsoft.com/office/drawing/2014/main" id="{EED97408-F4F0-7E99-C730-19F388F4D2E4}"/>
              </a:ext>
            </a:extLst>
          </p:cNvPr>
          <p:cNvSpPr>
            <a:spLocks noGrp="1"/>
          </p:cNvSpPr>
          <p:nvPr>
            <p:ph type="sldNum" sz="quarter" idx="11"/>
          </p:nvPr>
        </p:nvSpPr>
        <p:spPr/>
        <p:txBody>
          <a:bodyPr/>
          <a:lstStyle/>
          <a:p>
            <a:fld id="{EB4B8DE2-A4E8-46E4-8BBF-D75455EFF32C}" type="slidenum">
              <a:rPr lang="en-US" smtClean="0"/>
              <a:pPr/>
              <a:t>‹#›</a:t>
            </a:fld>
            <a:endParaRPr lang="en-US"/>
          </a:p>
        </p:txBody>
      </p:sp>
      <p:sp>
        <p:nvSpPr>
          <p:cNvPr id="8" name="Footer Placeholder 7">
            <a:extLst>
              <a:ext uri="{FF2B5EF4-FFF2-40B4-BE49-F238E27FC236}">
                <a16:creationId xmlns:a16="http://schemas.microsoft.com/office/drawing/2014/main" id="{A1692BB6-3B05-1293-CC06-6FDE3455017D}"/>
              </a:ext>
            </a:extLst>
          </p:cNvPr>
          <p:cNvSpPr>
            <a:spLocks noGrp="1"/>
          </p:cNvSpPr>
          <p:nvPr>
            <p:ph type="ftr" sz="quarter" idx="12"/>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Tree>
    <p:extLst>
      <p:ext uri="{BB962C8B-B14F-4D97-AF65-F5344CB8AC3E}">
        <p14:creationId xmlns:p14="http://schemas.microsoft.com/office/powerpoint/2010/main" val="121558318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IoT-Things_AWS-Endor-500">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3DE121C-6773-A942-87BC-F4D427316A91}"/>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bg1"/>
                </a:solidFill>
              </a:rPr>
              <a:t>IoT Things</a:t>
            </a:r>
          </a:p>
        </p:txBody>
      </p:sp>
      <p:cxnSp>
        <p:nvCxnSpPr>
          <p:cNvPr id="6" name="Straight Connector 5">
            <a:extLst>
              <a:ext uri="{FF2B5EF4-FFF2-40B4-BE49-F238E27FC236}">
                <a16:creationId xmlns:a16="http://schemas.microsoft.com/office/drawing/2014/main" id="{50F07151-3D39-D647-9EC4-468CD7515165}"/>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4758A11D-69A8-0C48-B5B1-2F07EB49825B}"/>
              </a:ext>
            </a:extLst>
          </p:cNvPr>
          <p:cNvSpPr/>
          <p:nvPr userDrawn="1"/>
        </p:nvSpPr>
        <p:spPr>
          <a:xfrm>
            <a:off x="0" y="0"/>
            <a:ext cx="12191999" cy="6857999"/>
          </a:xfrm>
          <a:prstGeom prst="rect">
            <a:avLst/>
          </a:prstGeom>
          <a:noFill/>
          <a:ln w="177800">
            <a:solidFill>
              <a:srgbClr val="7AA11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13" name="Text Placeholder 23">
            <a:extLst>
              <a:ext uri="{FF2B5EF4-FFF2-40B4-BE49-F238E27FC236}">
                <a16:creationId xmlns:a16="http://schemas.microsoft.com/office/drawing/2014/main" id="{4B1180FA-C20F-4340-836A-5B39546E465E}"/>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3" name="Slide Number Placeholder 2">
            <a:extLst>
              <a:ext uri="{FF2B5EF4-FFF2-40B4-BE49-F238E27FC236}">
                <a16:creationId xmlns:a16="http://schemas.microsoft.com/office/drawing/2014/main" id="{DE6B9F3D-6443-1422-0F09-2FC88B70556E}"/>
              </a:ext>
            </a:extLst>
          </p:cNvPr>
          <p:cNvSpPr>
            <a:spLocks noGrp="1"/>
          </p:cNvSpPr>
          <p:nvPr>
            <p:ph type="sldNum" sz="quarter" idx="11"/>
          </p:nvPr>
        </p:nvSpPr>
        <p:spPr/>
        <p:txBody>
          <a:bodyPr/>
          <a:lstStyle/>
          <a:p>
            <a:fld id="{EB4B8DE2-A4E8-46E4-8BBF-D75455EFF32C}" type="slidenum">
              <a:rPr lang="en-US" smtClean="0"/>
              <a:pPr/>
              <a:t>‹#›</a:t>
            </a:fld>
            <a:endParaRPr lang="en-US"/>
          </a:p>
        </p:txBody>
      </p:sp>
      <p:sp>
        <p:nvSpPr>
          <p:cNvPr id="8" name="Footer Placeholder 7">
            <a:extLst>
              <a:ext uri="{FF2B5EF4-FFF2-40B4-BE49-F238E27FC236}">
                <a16:creationId xmlns:a16="http://schemas.microsoft.com/office/drawing/2014/main" id="{07DD450F-B073-2724-EFAB-1458FF83F7D0}"/>
              </a:ext>
            </a:extLst>
          </p:cNvPr>
          <p:cNvSpPr>
            <a:spLocks noGrp="1"/>
          </p:cNvSpPr>
          <p:nvPr>
            <p:ph type="ftr" sz="quarter" idx="12"/>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Tree>
    <p:extLst>
      <p:ext uri="{BB962C8B-B14F-4D97-AF65-F5344CB8AC3E}">
        <p14:creationId xmlns:p14="http://schemas.microsoft.com/office/powerpoint/2010/main" val="1028831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three-col-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5CA19-9DC3-0948-B147-46516DBE1FFD}"/>
              </a:ext>
            </a:extLst>
          </p:cNvPr>
          <p:cNvSpPr>
            <a:spLocks noGrp="1"/>
          </p:cNvSpPr>
          <p:nvPr>
            <p:ph type="title"/>
          </p:nvPr>
        </p:nvSpPr>
        <p:spPr/>
        <p:txBody>
          <a:bodyPr/>
          <a:lstStyle/>
          <a:p>
            <a:r>
              <a:rPr lang="en-US"/>
              <a:t>Click to edit Master title style</a:t>
            </a:r>
          </a:p>
        </p:txBody>
      </p:sp>
      <p:sp>
        <p:nvSpPr>
          <p:cNvPr id="7" name="Text Placeholder 5">
            <a:extLst>
              <a:ext uri="{FF2B5EF4-FFF2-40B4-BE49-F238E27FC236}">
                <a16:creationId xmlns:a16="http://schemas.microsoft.com/office/drawing/2014/main" id="{E4F389A0-9950-789A-55A2-79B1DF20A921}"/>
              </a:ext>
            </a:extLst>
          </p:cNvPr>
          <p:cNvSpPr>
            <a:spLocks noGrp="1"/>
          </p:cNvSpPr>
          <p:nvPr>
            <p:ph type="body" sz="quarter" idx="13"/>
          </p:nvPr>
        </p:nvSpPr>
        <p:spPr>
          <a:xfrm>
            <a:off x="241300" y="1176338"/>
            <a:ext cx="3602038" cy="4725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9">
            <a:extLst>
              <a:ext uri="{FF2B5EF4-FFF2-40B4-BE49-F238E27FC236}">
                <a16:creationId xmlns:a16="http://schemas.microsoft.com/office/drawing/2014/main" id="{A5A0F7C1-4F18-7077-33D5-3CBBB08D383A}"/>
              </a:ext>
            </a:extLst>
          </p:cNvPr>
          <p:cNvSpPr>
            <a:spLocks noGrp="1"/>
          </p:cNvSpPr>
          <p:nvPr>
            <p:ph type="body" sz="quarter" idx="14"/>
          </p:nvPr>
        </p:nvSpPr>
        <p:spPr>
          <a:xfrm>
            <a:off x="4294188" y="1176338"/>
            <a:ext cx="3603625" cy="4725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13">
            <a:extLst>
              <a:ext uri="{FF2B5EF4-FFF2-40B4-BE49-F238E27FC236}">
                <a16:creationId xmlns:a16="http://schemas.microsoft.com/office/drawing/2014/main" id="{1F26E50D-1254-9591-B5D4-BEC8293AB0CC}"/>
              </a:ext>
            </a:extLst>
          </p:cNvPr>
          <p:cNvSpPr>
            <a:spLocks noGrp="1"/>
          </p:cNvSpPr>
          <p:nvPr>
            <p:ph type="body" sz="quarter" idx="15"/>
          </p:nvPr>
        </p:nvSpPr>
        <p:spPr>
          <a:xfrm>
            <a:off x="8326438" y="1176338"/>
            <a:ext cx="3602037" cy="4725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2">
            <a:extLst>
              <a:ext uri="{FF2B5EF4-FFF2-40B4-BE49-F238E27FC236}">
                <a16:creationId xmlns:a16="http://schemas.microsoft.com/office/drawing/2014/main" id="{FECDAC01-332B-D637-56B5-4AFC25E11DE9}"/>
              </a:ext>
            </a:extLst>
          </p:cNvPr>
          <p:cNvSpPr>
            <a:spLocks noGrp="1"/>
          </p:cNvSpPr>
          <p:nvPr>
            <p:ph type="ftr" sz="quarter" idx="16"/>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
        <p:nvSpPr>
          <p:cNvPr id="5" name="Slide Number Placeholder 4">
            <a:extLst>
              <a:ext uri="{FF2B5EF4-FFF2-40B4-BE49-F238E27FC236}">
                <a16:creationId xmlns:a16="http://schemas.microsoft.com/office/drawing/2014/main" id="{49919175-8EDF-5D9C-33EC-C8E2A1976391}"/>
              </a:ext>
            </a:extLst>
          </p:cNvPr>
          <p:cNvSpPr>
            <a:spLocks noGrp="1"/>
          </p:cNvSpPr>
          <p:nvPr>
            <p:ph type="sldNum" sz="quarter" idx="17"/>
          </p:nvPr>
        </p:nvSpPr>
        <p:spPr/>
        <p:txBody>
          <a:bodyPr/>
          <a:lstStyle/>
          <a:p>
            <a:fld id="{EB4B8DE2-A4E8-46E4-8BBF-D75455EFF32C}" type="slidenum">
              <a:rPr lang="en-US" smtClean="0"/>
              <a:pPr/>
              <a:t>‹#›</a:t>
            </a:fld>
            <a:endParaRPr lang="en-US"/>
          </a:p>
        </p:txBody>
      </p:sp>
    </p:spTree>
    <p:extLst>
      <p:ext uri="{BB962C8B-B14F-4D97-AF65-F5344CB8AC3E}">
        <p14:creationId xmlns:p14="http://schemas.microsoft.com/office/powerpoint/2010/main" val="348490407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ategory_AWS-Smile-500">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734F41-1E91-BB44-8DB4-8C7590A467BD}"/>
              </a:ext>
            </a:extLst>
          </p:cNvPr>
          <p:cNvSpPr/>
          <p:nvPr userDrawn="1"/>
        </p:nvSpPr>
        <p:spPr>
          <a:xfrm>
            <a:off x="0" y="0"/>
            <a:ext cx="12191999" cy="6857999"/>
          </a:xfrm>
          <a:prstGeom prst="rect">
            <a:avLst/>
          </a:prstGeom>
          <a:noFill/>
          <a:ln w="177800">
            <a:solidFill>
              <a:srgbClr val="ED71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Slide Number Placeholder 5">
            <a:extLst>
              <a:ext uri="{FF2B5EF4-FFF2-40B4-BE49-F238E27FC236}">
                <a16:creationId xmlns:a16="http://schemas.microsoft.com/office/drawing/2014/main" id="{709D418F-7ECB-AD5F-D0C7-A97A145050F2}"/>
              </a:ext>
            </a:extLst>
          </p:cNvPr>
          <p:cNvSpPr>
            <a:spLocks noGrp="1"/>
          </p:cNvSpPr>
          <p:nvPr>
            <p:ph type="sldNum" sz="quarter" idx="10"/>
          </p:nvPr>
        </p:nvSpPr>
        <p:spPr/>
        <p:txBody>
          <a:bodyPr/>
          <a:lstStyle/>
          <a:p>
            <a:fld id="{EB4B8DE2-A4E8-46E4-8BBF-D75455EFF32C}" type="slidenum">
              <a:rPr lang="en-US" smtClean="0"/>
              <a:pPr/>
              <a:t>‹#›</a:t>
            </a:fld>
            <a:endParaRPr lang="en-US"/>
          </a:p>
        </p:txBody>
      </p:sp>
      <p:sp>
        <p:nvSpPr>
          <p:cNvPr id="4" name="Footer Placeholder 3">
            <a:extLst>
              <a:ext uri="{FF2B5EF4-FFF2-40B4-BE49-F238E27FC236}">
                <a16:creationId xmlns:a16="http://schemas.microsoft.com/office/drawing/2014/main" id="{1E6EA197-D7E8-786F-1AA3-1FACE65C25CC}"/>
              </a:ext>
            </a:extLst>
          </p:cNvPr>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
        <p:nvSpPr>
          <p:cNvPr id="5" name="Title 1">
            <a:extLst>
              <a:ext uri="{FF2B5EF4-FFF2-40B4-BE49-F238E27FC236}">
                <a16:creationId xmlns:a16="http://schemas.microsoft.com/office/drawing/2014/main" id="{E87719DA-11C0-89F7-1183-23DEE88B92BC}"/>
              </a:ext>
            </a:extLst>
          </p:cNvPr>
          <p:cNvSpPr>
            <a:spLocks noGrp="1"/>
          </p:cNvSpPr>
          <p:nvPr>
            <p:ph type="ctrTitle"/>
          </p:nvPr>
        </p:nvSpPr>
        <p:spPr>
          <a:xfrm>
            <a:off x="291226" y="2069559"/>
            <a:ext cx="8195549" cy="2251180"/>
          </a:xfrm>
        </p:spPr>
        <p:txBody>
          <a:bodyPr anchor="b"/>
          <a:lstStyle>
            <a:lvl1pPr algn="l">
              <a:defRPr sz="5400"/>
            </a:lvl1pPr>
          </a:lstStyle>
          <a:p>
            <a:endParaRPr lang="en-US" dirty="0"/>
          </a:p>
        </p:txBody>
      </p:sp>
    </p:spTree>
    <p:extLst>
      <p:ext uri="{BB962C8B-B14F-4D97-AF65-F5344CB8AC3E}">
        <p14:creationId xmlns:p14="http://schemas.microsoft.com/office/powerpoint/2010/main" val="252672830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Icons_AWS-Smile-500">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8F773F9-4F99-D942-BEBB-1593505C68C1}"/>
              </a:ext>
            </a:extLst>
          </p:cNvPr>
          <p:cNvSpPr/>
          <p:nvPr userDrawn="1"/>
        </p:nvSpPr>
        <p:spPr>
          <a:xfrm>
            <a:off x="0" y="1009650"/>
            <a:ext cx="12191998" cy="155733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Title 1">
            <a:extLst>
              <a:ext uri="{FF2B5EF4-FFF2-40B4-BE49-F238E27FC236}">
                <a16:creationId xmlns:a16="http://schemas.microsoft.com/office/drawing/2014/main" id="{1AF5CCA0-0690-374D-8772-DEF02BD7F540}"/>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bg1"/>
                </a:solidFill>
              </a:rPr>
              <a:t>Service Icons</a:t>
            </a:r>
          </a:p>
        </p:txBody>
      </p:sp>
      <p:sp>
        <p:nvSpPr>
          <p:cNvPr id="6" name="Title 1">
            <a:extLst>
              <a:ext uri="{FF2B5EF4-FFF2-40B4-BE49-F238E27FC236}">
                <a16:creationId xmlns:a16="http://schemas.microsoft.com/office/drawing/2014/main" id="{3BC98EB3-F74A-FD47-AF5D-6FDD457384E6}"/>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bg1"/>
                </a:solidFill>
              </a:rPr>
              <a:t>Resource Icons</a:t>
            </a:r>
          </a:p>
        </p:txBody>
      </p:sp>
      <p:cxnSp>
        <p:nvCxnSpPr>
          <p:cNvPr id="7" name="Straight Connector 6">
            <a:extLst>
              <a:ext uri="{FF2B5EF4-FFF2-40B4-BE49-F238E27FC236}">
                <a16:creationId xmlns:a16="http://schemas.microsoft.com/office/drawing/2014/main" id="{CDEDFC34-7FFC-F543-BA55-50C9C7C48B26}"/>
              </a:ext>
            </a:extLst>
          </p:cNvPr>
          <p:cNvCxnSpPr>
            <a:cxnSpLocks/>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D97EA81C-3417-9A44-BB8E-31157C34FEB0}"/>
              </a:ext>
            </a:extLst>
          </p:cNvPr>
          <p:cNvSpPr/>
          <p:nvPr userDrawn="1"/>
        </p:nvSpPr>
        <p:spPr>
          <a:xfrm>
            <a:off x="0" y="0"/>
            <a:ext cx="12191999" cy="6857999"/>
          </a:xfrm>
          <a:prstGeom prst="rect">
            <a:avLst/>
          </a:prstGeom>
          <a:noFill/>
          <a:ln w="177800">
            <a:solidFill>
              <a:srgbClr val="ED71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15" name="Text Placeholder 23">
            <a:extLst>
              <a:ext uri="{FF2B5EF4-FFF2-40B4-BE49-F238E27FC236}">
                <a16:creationId xmlns:a16="http://schemas.microsoft.com/office/drawing/2014/main" id="{62A62E79-E4B4-554D-B049-F72881B22BC1}"/>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3" name="Slide Number Placeholder 2">
            <a:extLst>
              <a:ext uri="{FF2B5EF4-FFF2-40B4-BE49-F238E27FC236}">
                <a16:creationId xmlns:a16="http://schemas.microsoft.com/office/drawing/2014/main" id="{F4A7C87C-AFEA-994A-5677-D6E0BF66DFCF}"/>
              </a:ext>
            </a:extLst>
          </p:cNvPr>
          <p:cNvSpPr>
            <a:spLocks noGrp="1"/>
          </p:cNvSpPr>
          <p:nvPr>
            <p:ph type="sldNum" sz="quarter" idx="11"/>
          </p:nvPr>
        </p:nvSpPr>
        <p:spPr/>
        <p:txBody>
          <a:bodyPr/>
          <a:lstStyle/>
          <a:p>
            <a:fld id="{EB4B8DE2-A4E8-46E4-8BBF-D75455EFF32C}" type="slidenum">
              <a:rPr lang="en-US" smtClean="0"/>
              <a:pPr/>
              <a:t>‹#›</a:t>
            </a:fld>
            <a:endParaRPr lang="en-US"/>
          </a:p>
        </p:txBody>
      </p:sp>
      <p:sp>
        <p:nvSpPr>
          <p:cNvPr id="9" name="Footer Placeholder 8">
            <a:extLst>
              <a:ext uri="{FF2B5EF4-FFF2-40B4-BE49-F238E27FC236}">
                <a16:creationId xmlns:a16="http://schemas.microsoft.com/office/drawing/2014/main" id="{F52EE44F-067B-DDFC-C61E-4E445447410A}"/>
              </a:ext>
            </a:extLst>
          </p:cNvPr>
          <p:cNvSpPr>
            <a:spLocks noGrp="1"/>
          </p:cNvSpPr>
          <p:nvPr>
            <p:ph type="ftr" sz="quarter" idx="12"/>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Tree>
    <p:extLst>
      <p:ext uri="{BB962C8B-B14F-4D97-AF65-F5344CB8AC3E}">
        <p14:creationId xmlns:p14="http://schemas.microsoft.com/office/powerpoint/2010/main" val="262336873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Res_Instances_AWS-Smile-500">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7F41C06-25C4-FE46-A47C-4B60AE628A89}"/>
              </a:ext>
            </a:extLst>
          </p:cNvPr>
          <p:cNvSpPr/>
          <p:nvPr userDrawn="1"/>
        </p:nvSpPr>
        <p:spPr>
          <a:xfrm>
            <a:off x="0" y="1009650"/>
            <a:ext cx="12192000" cy="155733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Title 1">
            <a:extLst>
              <a:ext uri="{FF2B5EF4-FFF2-40B4-BE49-F238E27FC236}">
                <a16:creationId xmlns:a16="http://schemas.microsoft.com/office/drawing/2014/main" id="{98499298-BDCA-EC42-BE59-1F8672E52526}"/>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bg1"/>
                </a:solidFill>
              </a:rPr>
              <a:t>Service Icons</a:t>
            </a:r>
          </a:p>
        </p:txBody>
      </p:sp>
      <p:sp>
        <p:nvSpPr>
          <p:cNvPr id="6" name="Title 1">
            <a:extLst>
              <a:ext uri="{FF2B5EF4-FFF2-40B4-BE49-F238E27FC236}">
                <a16:creationId xmlns:a16="http://schemas.microsoft.com/office/drawing/2014/main" id="{461EB6ED-D795-1747-A446-1C4C0434D810}"/>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bg1"/>
                </a:solidFill>
              </a:rPr>
              <a:t>Resource Icons</a:t>
            </a:r>
          </a:p>
        </p:txBody>
      </p:sp>
      <p:cxnSp>
        <p:nvCxnSpPr>
          <p:cNvPr id="7" name="Straight Connector 6">
            <a:extLst>
              <a:ext uri="{FF2B5EF4-FFF2-40B4-BE49-F238E27FC236}">
                <a16:creationId xmlns:a16="http://schemas.microsoft.com/office/drawing/2014/main" id="{7378119F-F6F8-D44F-8ABE-419D35451573}"/>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8B257808-C612-7942-9E1F-FF677A089C7C}"/>
              </a:ext>
            </a:extLst>
          </p:cNvPr>
          <p:cNvSpPr/>
          <p:nvPr userDrawn="1"/>
        </p:nvSpPr>
        <p:spPr>
          <a:xfrm>
            <a:off x="0" y="0"/>
            <a:ext cx="12191999" cy="6857999"/>
          </a:xfrm>
          <a:prstGeom prst="rect">
            <a:avLst/>
          </a:prstGeom>
          <a:noFill/>
          <a:ln w="177800">
            <a:solidFill>
              <a:srgbClr val="ED71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19" name="Text Placeholder 23">
            <a:extLst>
              <a:ext uri="{FF2B5EF4-FFF2-40B4-BE49-F238E27FC236}">
                <a16:creationId xmlns:a16="http://schemas.microsoft.com/office/drawing/2014/main" id="{51C8E2B8-601E-1A45-AFD4-63CA944F4CA1}"/>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14" name="Title 1">
            <a:extLst>
              <a:ext uri="{FF2B5EF4-FFF2-40B4-BE49-F238E27FC236}">
                <a16:creationId xmlns:a16="http://schemas.microsoft.com/office/drawing/2014/main" id="{FE489E1A-1BF1-F242-86E2-9807F29A1BEB}"/>
              </a:ext>
            </a:extLst>
          </p:cNvPr>
          <p:cNvSpPr txBox="1">
            <a:spLocks/>
          </p:cNvSpPr>
          <p:nvPr userDrawn="1"/>
        </p:nvSpPr>
        <p:spPr>
          <a:xfrm>
            <a:off x="241300" y="4049487"/>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bg1"/>
                </a:solidFill>
              </a:rPr>
              <a:t>Instances</a:t>
            </a:r>
          </a:p>
        </p:txBody>
      </p:sp>
      <p:sp>
        <p:nvSpPr>
          <p:cNvPr id="3" name="Slide Number Placeholder 2">
            <a:extLst>
              <a:ext uri="{FF2B5EF4-FFF2-40B4-BE49-F238E27FC236}">
                <a16:creationId xmlns:a16="http://schemas.microsoft.com/office/drawing/2014/main" id="{E2D6D495-0407-CD1E-7CF2-B5727772E034}"/>
              </a:ext>
            </a:extLst>
          </p:cNvPr>
          <p:cNvSpPr>
            <a:spLocks noGrp="1"/>
          </p:cNvSpPr>
          <p:nvPr>
            <p:ph type="sldNum" sz="quarter" idx="11"/>
          </p:nvPr>
        </p:nvSpPr>
        <p:spPr/>
        <p:txBody>
          <a:bodyPr/>
          <a:lstStyle/>
          <a:p>
            <a:fld id="{EB4B8DE2-A4E8-46E4-8BBF-D75455EFF32C}" type="slidenum">
              <a:rPr lang="en-US" smtClean="0"/>
              <a:pPr/>
              <a:t>‹#›</a:t>
            </a:fld>
            <a:endParaRPr lang="en-US"/>
          </a:p>
        </p:txBody>
      </p:sp>
      <p:sp>
        <p:nvSpPr>
          <p:cNvPr id="9" name="Footer Placeholder 8">
            <a:extLst>
              <a:ext uri="{FF2B5EF4-FFF2-40B4-BE49-F238E27FC236}">
                <a16:creationId xmlns:a16="http://schemas.microsoft.com/office/drawing/2014/main" id="{2181C349-28A5-9EA2-5AD9-07AE81A15BF5}"/>
              </a:ext>
            </a:extLst>
          </p:cNvPr>
          <p:cNvSpPr>
            <a:spLocks noGrp="1"/>
          </p:cNvSpPr>
          <p:nvPr>
            <p:ph type="ftr" sz="quarter" idx="12"/>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Tree>
    <p:extLst>
      <p:ext uri="{BB962C8B-B14F-4D97-AF65-F5344CB8AC3E}">
        <p14:creationId xmlns:p14="http://schemas.microsoft.com/office/powerpoint/2010/main" val="159196098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ategory_AWS-Mars-500">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87C9EBA-6CEA-D94E-918D-9DD6990AE6A3}"/>
              </a:ext>
            </a:extLst>
          </p:cNvPr>
          <p:cNvSpPr/>
          <p:nvPr userDrawn="1"/>
        </p:nvSpPr>
        <p:spPr>
          <a:xfrm>
            <a:off x="0" y="0"/>
            <a:ext cx="12191999" cy="6857999"/>
          </a:xfrm>
          <a:prstGeom prst="rect">
            <a:avLst/>
          </a:prstGeom>
          <a:noFill/>
          <a:ln w="177800">
            <a:solidFill>
              <a:srgbClr val="DD344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Slide Number Placeholder 5">
            <a:extLst>
              <a:ext uri="{FF2B5EF4-FFF2-40B4-BE49-F238E27FC236}">
                <a16:creationId xmlns:a16="http://schemas.microsoft.com/office/drawing/2014/main" id="{92D7B292-2800-583D-9EDE-02771F81661C}"/>
              </a:ext>
            </a:extLst>
          </p:cNvPr>
          <p:cNvSpPr>
            <a:spLocks noGrp="1"/>
          </p:cNvSpPr>
          <p:nvPr>
            <p:ph type="sldNum" sz="quarter" idx="10"/>
          </p:nvPr>
        </p:nvSpPr>
        <p:spPr/>
        <p:txBody>
          <a:bodyPr/>
          <a:lstStyle/>
          <a:p>
            <a:fld id="{EB4B8DE2-A4E8-46E4-8BBF-D75455EFF32C}" type="slidenum">
              <a:rPr lang="en-US" smtClean="0"/>
              <a:pPr/>
              <a:t>‹#›</a:t>
            </a:fld>
            <a:endParaRPr lang="en-US"/>
          </a:p>
        </p:txBody>
      </p:sp>
      <p:sp>
        <p:nvSpPr>
          <p:cNvPr id="4" name="Footer Placeholder 3">
            <a:extLst>
              <a:ext uri="{FF2B5EF4-FFF2-40B4-BE49-F238E27FC236}">
                <a16:creationId xmlns:a16="http://schemas.microsoft.com/office/drawing/2014/main" id="{4A38E266-EB39-0A9E-C76A-053B4434F354}"/>
              </a:ext>
            </a:extLst>
          </p:cNvPr>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
        <p:nvSpPr>
          <p:cNvPr id="5" name="Title 1">
            <a:extLst>
              <a:ext uri="{FF2B5EF4-FFF2-40B4-BE49-F238E27FC236}">
                <a16:creationId xmlns:a16="http://schemas.microsoft.com/office/drawing/2014/main" id="{6D344EBE-C5DD-42C9-0773-5EF03139806B}"/>
              </a:ext>
            </a:extLst>
          </p:cNvPr>
          <p:cNvSpPr>
            <a:spLocks noGrp="1"/>
          </p:cNvSpPr>
          <p:nvPr>
            <p:ph type="ctrTitle"/>
          </p:nvPr>
        </p:nvSpPr>
        <p:spPr>
          <a:xfrm>
            <a:off x="291226" y="2069559"/>
            <a:ext cx="8195549" cy="2251180"/>
          </a:xfrm>
        </p:spPr>
        <p:txBody>
          <a:bodyPr anchor="b"/>
          <a:lstStyle>
            <a:lvl1pPr algn="l">
              <a:defRPr sz="5400"/>
            </a:lvl1pPr>
          </a:lstStyle>
          <a:p>
            <a:endParaRPr lang="en-US" dirty="0"/>
          </a:p>
        </p:txBody>
      </p:sp>
    </p:spTree>
    <p:extLst>
      <p:ext uri="{BB962C8B-B14F-4D97-AF65-F5344CB8AC3E}">
        <p14:creationId xmlns:p14="http://schemas.microsoft.com/office/powerpoint/2010/main" val="61539466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Icons_AWS-Mars-500">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E300FE-0BEC-454E-9226-4BF426763D48}"/>
              </a:ext>
            </a:extLst>
          </p:cNvPr>
          <p:cNvSpPr/>
          <p:nvPr userDrawn="1"/>
        </p:nvSpPr>
        <p:spPr>
          <a:xfrm>
            <a:off x="0" y="1009650"/>
            <a:ext cx="12192000" cy="155733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Title 1">
            <a:extLst>
              <a:ext uri="{FF2B5EF4-FFF2-40B4-BE49-F238E27FC236}">
                <a16:creationId xmlns:a16="http://schemas.microsoft.com/office/drawing/2014/main" id="{4C2F67B6-6C8E-C641-86AA-C2F4428DDFA6}"/>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bg1"/>
                </a:solidFill>
              </a:rPr>
              <a:t>Service Icons</a:t>
            </a:r>
          </a:p>
        </p:txBody>
      </p:sp>
      <p:sp>
        <p:nvSpPr>
          <p:cNvPr id="6" name="Title 1">
            <a:extLst>
              <a:ext uri="{FF2B5EF4-FFF2-40B4-BE49-F238E27FC236}">
                <a16:creationId xmlns:a16="http://schemas.microsoft.com/office/drawing/2014/main" id="{8BBDD403-20C7-4B41-9D7D-4F367D174F23}"/>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bg1"/>
                </a:solidFill>
              </a:rPr>
              <a:t>Resource Icons</a:t>
            </a:r>
          </a:p>
        </p:txBody>
      </p:sp>
      <p:cxnSp>
        <p:nvCxnSpPr>
          <p:cNvPr id="7" name="Straight Connector 6">
            <a:extLst>
              <a:ext uri="{FF2B5EF4-FFF2-40B4-BE49-F238E27FC236}">
                <a16:creationId xmlns:a16="http://schemas.microsoft.com/office/drawing/2014/main" id="{871A8823-AC99-5D48-BD49-9E36441E3815}"/>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BB803129-AEB7-3747-880F-67B9DA5EADCD}"/>
              </a:ext>
            </a:extLst>
          </p:cNvPr>
          <p:cNvSpPr/>
          <p:nvPr userDrawn="1"/>
        </p:nvSpPr>
        <p:spPr>
          <a:xfrm>
            <a:off x="0" y="0"/>
            <a:ext cx="12191999" cy="6857999"/>
          </a:xfrm>
          <a:prstGeom prst="rect">
            <a:avLst/>
          </a:prstGeom>
          <a:noFill/>
          <a:ln w="177800">
            <a:solidFill>
              <a:srgbClr val="DD344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13" name="Text Placeholder 23">
            <a:extLst>
              <a:ext uri="{FF2B5EF4-FFF2-40B4-BE49-F238E27FC236}">
                <a16:creationId xmlns:a16="http://schemas.microsoft.com/office/drawing/2014/main" id="{734B9127-FC3D-9845-AB17-D6D8304C65C2}"/>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3" name="Slide Number Placeholder 2">
            <a:extLst>
              <a:ext uri="{FF2B5EF4-FFF2-40B4-BE49-F238E27FC236}">
                <a16:creationId xmlns:a16="http://schemas.microsoft.com/office/drawing/2014/main" id="{AA6F7325-7C1E-09BA-9DE1-BB358065CDDB}"/>
              </a:ext>
            </a:extLst>
          </p:cNvPr>
          <p:cNvSpPr>
            <a:spLocks noGrp="1"/>
          </p:cNvSpPr>
          <p:nvPr>
            <p:ph type="sldNum" sz="quarter" idx="11"/>
          </p:nvPr>
        </p:nvSpPr>
        <p:spPr/>
        <p:txBody>
          <a:bodyPr/>
          <a:lstStyle/>
          <a:p>
            <a:fld id="{EB4B8DE2-A4E8-46E4-8BBF-D75455EFF32C}" type="slidenum">
              <a:rPr lang="en-US" smtClean="0"/>
              <a:pPr/>
              <a:t>‹#›</a:t>
            </a:fld>
            <a:endParaRPr lang="en-US"/>
          </a:p>
        </p:txBody>
      </p:sp>
      <p:sp>
        <p:nvSpPr>
          <p:cNvPr id="9" name="Footer Placeholder 8">
            <a:extLst>
              <a:ext uri="{FF2B5EF4-FFF2-40B4-BE49-F238E27FC236}">
                <a16:creationId xmlns:a16="http://schemas.microsoft.com/office/drawing/2014/main" id="{A243F37E-BEB7-9CA9-4E15-9F6907D9A54E}"/>
              </a:ext>
            </a:extLst>
          </p:cNvPr>
          <p:cNvSpPr>
            <a:spLocks noGrp="1"/>
          </p:cNvSpPr>
          <p:nvPr>
            <p:ph type="ftr" sz="quarter" idx="12"/>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Tree>
    <p:extLst>
      <p:ext uri="{BB962C8B-B14F-4D97-AF65-F5344CB8AC3E}">
        <p14:creationId xmlns:p14="http://schemas.microsoft.com/office/powerpoint/2010/main" val="232233377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Category_AWS-Nebula-500">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9CC7A7B-72BF-2148-B160-EA5B32411469}"/>
              </a:ext>
            </a:extLst>
          </p:cNvPr>
          <p:cNvSpPr/>
          <p:nvPr userDrawn="1"/>
        </p:nvSpPr>
        <p:spPr>
          <a:xfrm>
            <a:off x="0" y="0"/>
            <a:ext cx="12191999" cy="6857999"/>
          </a:xfrm>
          <a:prstGeom prst="rect">
            <a:avLst/>
          </a:prstGeom>
          <a:noFill/>
          <a:ln w="177800">
            <a:solidFill>
              <a:srgbClr val="C925D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Slide Number Placeholder 5">
            <a:extLst>
              <a:ext uri="{FF2B5EF4-FFF2-40B4-BE49-F238E27FC236}">
                <a16:creationId xmlns:a16="http://schemas.microsoft.com/office/drawing/2014/main" id="{16628AE4-430E-D97E-BAB2-7E97E952C247}"/>
              </a:ext>
            </a:extLst>
          </p:cNvPr>
          <p:cNvSpPr>
            <a:spLocks noGrp="1"/>
          </p:cNvSpPr>
          <p:nvPr>
            <p:ph type="sldNum" sz="quarter" idx="10"/>
          </p:nvPr>
        </p:nvSpPr>
        <p:spPr/>
        <p:txBody>
          <a:bodyPr/>
          <a:lstStyle/>
          <a:p>
            <a:fld id="{EB4B8DE2-A4E8-46E4-8BBF-D75455EFF32C}" type="slidenum">
              <a:rPr lang="en-US" smtClean="0"/>
              <a:pPr/>
              <a:t>‹#›</a:t>
            </a:fld>
            <a:endParaRPr lang="en-US"/>
          </a:p>
        </p:txBody>
      </p:sp>
      <p:sp>
        <p:nvSpPr>
          <p:cNvPr id="4" name="Footer Placeholder 3">
            <a:extLst>
              <a:ext uri="{FF2B5EF4-FFF2-40B4-BE49-F238E27FC236}">
                <a16:creationId xmlns:a16="http://schemas.microsoft.com/office/drawing/2014/main" id="{802214BB-2C3F-E1E5-BDD0-C67B8300112A}"/>
              </a:ext>
            </a:extLst>
          </p:cNvPr>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
        <p:nvSpPr>
          <p:cNvPr id="5" name="Title 1">
            <a:extLst>
              <a:ext uri="{FF2B5EF4-FFF2-40B4-BE49-F238E27FC236}">
                <a16:creationId xmlns:a16="http://schemas.microsoft.com/office/drawing/2014/main" id="{9E8E3023-FCBD-DC65-9C52-8350A86354BA}"/>
              </a:ext>
            </a:extLst>
          </p:cNvPr>
          <p:cNvSpPr>
            <a:spLocks noGrp="1"/>
          </p:cNvSpPr>
          <p:nvPr>
            <p:ph type="ctrTitle"/>
          </p:nvPr>
        </p:nvSpPr>
        <p:spPr>
          <a:xfrm>
            <a:off x="291226" y="2069559"/>
            <a:ext cx="8195549" cy="2251180"/>
          </a:xfrm>
        </p:spPr>
        <p:txBody>
          <a:bodyPr anchor="b"/>
          <a:lstStyle>
            <a:lvl1pPr algn="l">
              <a:defRPr sz="5400"/>
            </a:lvl1pPr>
          </a:lstStyle>
          <a:p>
            <a:endParaRPr lang="en-US" dirty="0"/>
          </a:p>
        </p:txBody>
      </p:sp>
    </p:spTree>
    <p:extLst>
      <p:ext uri="{BB962C8B-B14F-4D97-AF65-F5344CB8AC3E}">
        <p14:creationId xmlns:p14="http://schemas.microsoft.com/office/powerpoint/2010/main" val="209973623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Icons_AWS-Nebula-500">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90783BA-5DA2-994D-A7B2-8BDAECAFA190}"/>
              </a:ext>
            </a:extLst>
          </p:cNvPr>
          <p:cNvSpPr/>
          <p:nvPr userDrawn="1"/>
        </p:nvSpPr>
        <p:spPr>
          <a:xfrm>
            <a:off x="0" y="1009650"/>
            <a:ext cx="12191994" cy="155733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Title 1">
            <a:extLst>
              <a:ext uri="{FF2B5EF4-FFF2-40B4-BE49-F238E27FC236}">
                <a16:creationId xmlns:a16="http://schemas.microsoft.com/office/drawing/2014/main" id="{59EAF9B0-BE56-6748-B94F-D6A648A817D0}"/>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bg1"/>
                </a:solidFill>
              </a:rPr>
              <a:t>Service Icons</a:t>
            </a:r>
          </a:p>
        </p:txBody>
      </p:sp>
      <p:sp>
        <p:nvSpPr>
          <p:cNvPr id="6" name="Title 1">
            <a:extLst>
              <a:ext uri="{FF2B5EF4-FFF2-40B4-BE49-F238E27FC236}">
                <a16:creationId xmlns:a16="http://schemas.microsoft.com/office/drawing/2014/main" id="{2E90A3CE-0CBA-E54C-B9E6-033E9469194E}"/>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bg1"/>
                </a:solidFill>
              </a:rPr>
              <a:t>Resource Icons</a:t>
            </a:r>
          </a:p>
        </p:txBody>
      </p:sp>
      <p:cxnSp>
        <p:nvCxnSpPr>
          <p:cNvPr id="7" name="Straight Connector 6">
            <a:extLst>
              <a:ext uri="{FF2B5EF4-FFF2-40B4-BE49-F238E27FC236}">
                <a16:creationId xmlns:a16="http://schemas.microsoft.com/office/drawing/2014/main" id="{82471B9F-0CD6-C044-9881-BAE1BF200229}"/>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CEA737E2-E92D-E84A-8C9E-5B00074EEFC1}"/>
              </a:ext>
            </a:extLst>
          </p:cNvPr>
          <p:cNvSpPr/>
          <p:nvPr userDrawn="1"/>
        </p:nvSpPr>
        <p:spPr>
          <a:xfrm>
            <a:off x="0" y="0"/>
            <a:ext cx="12191999" cy="6857999"/>
          </a:xfrm>
          <a:prstGeom prst="rect">
            <a:avLst/>
          </a:prstGeom>
          <a:noFill/>
          <a:ln w="177800">
            <a:solidFill>
              <a:srgbClr val="C925D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13" name="Text Placeholder 23">
            <a:extLst>
              <a:ext uri="{FF2B5EF4-FFF2-40B4-BE49-F238E27FC236}">
                <a16:creationId xmlns:a16="http://schemas.microsoft.com/office/drawing/2014/main" id="{ED6FDA10-67FD-9241-9D4E-DBA923DCBE38}"/>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3" name="Slide Number Placeholder 2">
            <a:extLst>
              <a:ext uri="{FF2B5EF4-FFF2-40B4-BE49-F238E27FC236}">
                <a16:creationId xmlns:a16="http://schemas.microsoft.com/office/drawing/2014/main" id="{E77D7BF4-5C9B-4B50-0688-107EBA9E396B}"/>
              </a:ext>
            </a:extLst>
          </p:cNvPr>
          <p:cNvSpPr>
            <a:spLocks noGrp="1"/>
          </p:cNvSpPr>
          <p:nvPr>
            <p:ph type="sldNum" sz="quarter" idx="11"/>
          </p:nvPr>
        </p:nvSpPr>
        <p:spPr/>
        <p:txBody>
          <a:bodyPr/>
          <a:lstStyle/>
          <a:p>
            <a:fld id="{EB4B8DE2-A4E8-46E4-8BBF-D75455EFF32C}" type="slidenum">
              <a:rPr lang="en-US" smtClean="0"/>
              <a:pPr/>
              <a:t>‹#›</a:t>
            </a:fld>
            <a:endParaRPr lang="en-US"/>
          </a:p>
        </p:txBody>
      </p:sp>
      <p:sp>
        <p:nvSpPr>
          <p:cNvPr id="9" name="Footer Placeholder 8">
            <a:extLst>
              <a:ext uri="{FF2B5EF4-FFF2-40B4-BE49-F238E27FC236}">
                <a16:creationId xmlns:a16="http://schemas.microsoft.com/office/drawing/2014/main" id="{26A55216-35F8-604A-0178-35EDF978E440}"/>
              </a:ext>
            </a:extLst>
          </p:cNvPr>
          <p:cNvSpPr>
            <a:spLocks noGrp="1"/>
          </p:cNvSpPr>
          <p:nvPr>
            <p:ph type="ftr" sz="quarter" idx="12"/>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Tree>
    <p:extLst>
      <p:ext uri="{BB962C8B-B14F-4D97-AF65-F5344CB8AC3E}">
        <p14:creationId xmlns:p14="http://schemas.microsoft.com/office/powerpoint/2010/main" val="339993514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Resource-Icons_AWS-Nebula-500">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C40F516-D969-6E4E-BF93-CCA70344A631}"/>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bg1"/>
                </a:solidFill>
              </a:rPr>
              <a:t>Resource Icons</a:t>
            </a:r>
          </a:p>
        </p:txBody>
      </p:sp>
      <p:cxnSp>
        <p:nvCxnSpPr>
          <p:cNvPr id="6" name="Straight Connector 5">
            <a:extLst>
              <a:ext uri="{FF2B5EF4-FFF2-40B4-BE49-F238E27FC236}">
                <a16:creationId xmlns:a16="http://schemas.microsoft.com/office/drawing/2014/main" id="{7DFF49B2-D892-0D45-AB42-3AAD67C3E792}"/>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90370AE6-5FDC-E344-AF35-B06C2A21DEA6}"/>
              </a:ext>
            </a:extLst>
          </p:cNvPr>
          <p:cNvSpPr/>
          <p:nvPr userDrawn="1"/>
        </p:nvSpPr>
        <p:spPr>
          <a:xfrm>
            <a:off x="0" y="0"/>
            <a:ext cx="12191999" cy="6857999"/>
          </a:xfrm>
          <a:prstGeom prst="rect">
            <a:avLst/>
          </a:prstGeom>
          <a:noFill/>
          <a:ln w="177800">
            <a:solidFill>
              <a:srgbClr val="C925D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13" name="Text Placeholder 23">
            <a:extLst>
              <a:ext uri="{FF2B5EF4-FFF2-40B4-BE49-F238E27FC236}">
                <a16:creationId xmlns:a16="http://schemas.microsoft.com/office/drawing/2014/main" id="{ED6FDA10-67FD-9241-9D4E-DBA923DCBE38}"/>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3" name="Slide Number Placeholder 2">
            <a:extLst>
              <a:ext uri="{FF2B5EF4-FFF2-40B4-BE49-F238E27FC236}">
                <a16:creationId xmlns:a16="http://schemas.microsoft.com/office/drawing/2014/main" id="{BA6B5FC3-AE52-19A7-6F8A-323718978F22}"/>
              </a:ext>
            </a:extLst>
          </p:cNvPr>
          <p:cNvSpPr>
            <a:spLocks noGrp="1"/>
          </p:cNvSpPr>
          <p:nvPr>
            <p:ph type="sldNum" sz="quarter" idx="11"/>
          </p:nvPr>
        </p:nvSpPr>
        <p:spPr/>
        <p:txBody>
          <a:bodyPr/>
          <a:lstStyle/>
          <a:p>
            <a:fld id="{EB4B8DE2-A4E8-46E4-8BBF-D75455EFF32C}" type="slidenum">
              <a:rPr lang="en-US" smtClean="0"/>
              <a:pPr/>
              <a:t>‹#›</a:t>
            </a:fld>
            <a:endParaRPr lang="en-US"/>
          </a:p>
        </p:txBody>
      </p:sp>
      <p:sp>
        <p:nvSpPr>
          <p:cNvPr id="8" name="Footer Placeholder 7">
            <a:extLst>
              <a:ext uri="{FF2B5EF4-FFF2-40B4-BE49-F238E27FC236}">
                <a16:creationId xmlns:a16="http://schemas.microsoft.com/office/drawing/2014/main" id="{B406D92E-6025-F398-40DC-9469712D631D}"/>
              </a:ext>
            </a:extLst>
          </p:cNvPr>
          <p:cNvSpPr>
            <a:spLocks noGrp="1"/>
          </p:cNvSpPr>
          <p:nvPr>
            <p:ph type="ftr" sz="quarter" idx="12"/>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Tree>
    <p:extLst>
      <p:ext uri="{BB962C8B-B14F-4D97-AF65-F5344CB8AC3E}">
        <p14:creationId xmlns:p14="http://schemas.microsoft.com/office/powerpoint/2010/main" val="142019697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ategory_AWS-Orbit-500">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FBE0FF0-DD9B-4D4C-8D49-958F9D7B538D}"/>
              </a:ext>
            </a:extLst>
          </p:cNvPr>
          <p:cNvSpPr/>
          <p:nvPr userDrawn="1"/>
        </p:nvSpPr>
        <p:spPr>
          <a:xfrm>
            <a:off x="0" y="0"/>
            <a:ext cx="12191999" cy="6857999"/>
          </a:xfrm>
          <a:prstGeom prst="rect">
            <a:avLst/>
          </a:prstGeom>
          <a:noFill/>
          <a:ln w="177800">
            <a:solidFill>
              <a:srgbClr val="01A88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Slide Number Placeholder 5">
            <a:extLst>
              <a:ext uri="{FF2B5EF4-FFF2-40B4-BE49-F238E27FC236}">
                <a16:creationId xmlns:a16="http://schemas.microsoft.com/office/drawing/2014/main" id="{39CEB0F6-1D91-81B8-A937-F1A989006E8D}"/>
              </a:ext>
            </a:extLst>
          </p:cNvPr>
          <p:cNvSpPr>
            <a:spLocks noGrp="1"/>
          </p:cNvSpPr>
          <p:nvPr>
            <p:ph type="sldNum" sz="quarter" idx="10"/>
          </p:nvPr>
        </p:nvSpPr>
        <p:spPr/>
        <p:txBody>
          <a:bodyPr/>
          <a:lstStyle/>
          <a:p>
            <a:fld id="{EB4B8DE2-A4E8-46E4-8BBF-D75455EFF32C}" type="slidenum">
              <a:rPr lang="en-US" smtClean="0"/>
              <a:pPr/>
              <a:t>‹#›</a:t>
            </a:fld>
            <a:endParaRPr lang="en-US"/>
          </a:p>
        </p:txBody>
      </p:sp>
      <p:sp>
        <p:nvSpPr>
          <p:cNvPr id="4" name="Footer Placeholder 3">
            <a:extLst>
              <a:ext uri="{FF2B5EF4-FFF2-40B4-BE49-F238E27FC236}">
                <a16:creationId xmlns:a16="http://schemas.microsoft.com/office/drawing/2014/main" id="{87E65EC2-65B2-F233-2399-B91B20DC8930}"/>
              </a:ext>
            </a:extLst>
          </p:cNvPr>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
        <p:nvSpPr>
          <p:cNvPr id="5" name="Title 1">
            <a:extLst>
              <a:ext uri="{FF2B5EF4-FFF2-40B4-BE49-F238E27FC236}">
                <a16:creationId xmlns:a16="http://schemas.microsoft.com/office/drawing/2014/main" id="{221B69D6-D4A2-83BE-46E9-1295904E1746}"/>
              </a:ext>
            </a:extLst>
          </p:cNvPr>
          <p:cNvSpPr>
            <a:spLocks noGrp="1"/>
          </p:cNvSpPr>
          <p:nvPr>
            <p:ph type="ctrTitle"/>
          </p:nvPr>
        </p:nvSpPr>
        <p:spPr>
          <a:xfrm>
            <a:off x="291226" y="2069559"/>
            <a:ext cx="8195549" cy="2251180"/>
          </a:xfrm>
        </p:spPr>
        <p:txBody>
          <a:bodyPr anchor="b"/>
          <a:lstStyle>
            <a:lvl1pPr algn="l">
              <a:defRPr sz="5400"/>
            </a:lvl1pPr>
          </a:lstStyle>
          <a:p>
            <a:endParaRPr lang="en-US" dirty="0"/>
          </a:p>
        </p:txBody>
      </p:sp>
    </p:spTree>
    <p:extLst>
      <p:ext uri="{BB962C8B-B14F-4D97-AF65-F5344CB8AC3E}">
        <p14:creationId xmlns:p14="http://schemas.microsoft.com/office/powerpoint/2010/main" val="103911370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Icons_AWS-Orbit-500">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E2F0230-E8CE-DC44-BE47-8907F62C997D}"/>
              </a:ext>
            </a:extLst>
          </p:cNvPr>
          <p:cNvSpPr/>
          <p:nvPr userDrawn="1"/>
        </p:nvSpPr>
        <p:spPr>
          <a:xfrm>
            <a:off x="0" y="1009650"/>
            <a:ext cx="12191998" cy="155733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Title 1">
            <a:extLst>
              <a:ext uri="{FF2B5EF4-FFF2-40B4-BE49-F238E27FC236}">
                <a16:creationId xmlns:a16="http://schemas.microsoft.com/office/drawing/2014/main" id="{E08B11CB-640D-E043-BAF5-A0C13F493AD5}"/>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bg1"/>
                </a:solidFill>
              </a:rPr>
              <a:t>Service Icons</a:t>
            </a:r>
          </a:p>
        </p:txBody>
      </p:sp>
      <p:sp>
        <p:nvSpPr>
          <p:cNvPr id="6" name="Title 1">
            <a:extLst>
              <a:ext uri="{FF2B5EF4-FFF2-40B4-BE49-F238E27FC236}">
                <a16:creationId xmlns:a16="http://schemas.microsoft.com/office/drawing/2014/main" id="{3B3AE031-14EA-8D40-9418-E068CFCCEE63}"/>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bg1"/>
                </a:solidFill>
              </a:rPr>
              <a:t>Resource Icons</a:t>
            </a:r>
          </a:p>
        </p:txBody>
      </p:sp>
      <p:cxnSp>
        <p:nvCxnSpPr>
          <p:cNvPr id="7" name="Straight Connector 6">
            <a:extLst>
              <a:ext uri="{FF2B5EF4-FFF2-40B4-BE49-F238E27FC236}">
                <a16:creationId xmlns:a16="http://schemas.microsoft.com/office/drawing/2014/main" id="{DC3153ED-10FE-2541-95D5-3FFD37931226}"/>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2014E3DB-720E-E740-82E3-A1F043489F17}"/>
              </a:ext>
            </a:extLst>
          </p:cNvPr>
          <p:cNvSpPr/>
          <p:nvPr userDrawn="1"/>
        </p:nvSpPr>
        <p:spPr>
          <a:xfrm>
            <a:off x="0" y="0"/>
            <a:ext cx="12191999" cy="6857999"/>
          </a:xfrm>
          <a:prstGeom prst="rect">
            <a:avLst/>
          </a:prstGeom>
          <a:noFill/>
          <a:ln w="177800">
            <a:solidFill>
              <a:srgbClr val="01A88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13" name="Text Placeholder 23">
            <a:extLst>
              <a:ext uri="{FF2B5EF4-FFF2-40B4-BE49-F238E27FC236}">
                <a16:creationId xmlns:a16="http://schemas.microsoft.com/office/drawing/2014/main" id="{F1ACC603-6326-454F-8DB6-8BB023F9A082}"/>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3" name="Slide Number Placeholder 2">
            <a:extLst>
              <a:ext uri="{FF2B5EF4-FFF2-40B4-BE49-F238E27FC236}">
                <a16:creationId xmlns:a16="http://schemas.microsoft.com/office/drawing/2014/main" id="{47B46F3E-9AF6-1A67-72BD-4E356152EE42}"/>
              </a:ext>
            </a:extLst>
          </p:cNvPr>
          <p:cNvSpPr>
            <a:spLocks noGrp="1"/>
          </p:cNvSpPr>
          <p:nvPr>
            <p:ph type="sldNum" sz="quarter" idx="11"/>
          </p:nvPr>
        </p:nvSpPr>
        <p:spPr/>
        <p:txBody>
          <a:bodyPr/>
          <a:lstStyle/>
          <a:p>
            <a:fld id="{EB4B8DE2-A4E8-46E4-8BBF-D75455EFF32C}" type="slidenum">
              <a:rPr lang="en-US" smtClean="0"/>
              <a:pPr/>
              <a:t>‹#›</a:t>
            </a:fld>
            <a:endParaRPr lang="en-US"/>
          </a:p>
        </p:txBody>
      </p:sp>
      <p:sp>
        <p:nvSpPr>
          <p:cNvPr id="9" name="Footer Placeholder 8">
            <a:extLst>
              <a:ext uri="{FF2B5EF4-FFF2-40B4-BE49-F238E27FC236}">
                <a16:creationId xmlns:a16="http://schemas.microsoft.com/office/drawing/2014/main" id="{D9E05E46-9741-B3CF-1195-89E912118D3A}"/>
              </a:ext>
            </a:extLst>
          </p:cNvPr>
          <p:cNvSpPr>
            <a:spLocks noGrp="1"/>
          </p:cNvSpPr>
          <p:nvPr>
            <p:ph type="ftr" sz="quarter" idx="12"/>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Tree>
    <p:extLst>
      <p:ext uri="{BB962C8B-B14F-4D97-AF65-F5344CB8AC3E}">
        <p14:creationId xmlns:p14="http://schemas.microsoft.com/office/powerpoint/2010/main" val="2901734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sub-two-col-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5CA19-9DC3-0948-B147-46516DBE1FFD}"/>
              </a:ext>
            </a:extLst>
          </p:cNvPr>
          <p:cNvSpPr>
            <a:spLocks noGrp="1"/>
          </p:cNvSpPr>
          <p:nvPr>
            <p:ph type="title"/>
          </p:nvPr>
        </p:nvSpPr>
        <p:spPr/>
        <p:txBody>
          <a:bodyPr/>
          <a:lstStyle/>
          <a:p>
            <a:r>
              <a:rPr lang="en-US"/>
              <a:t>Click to edit Master title style</a:t>
            </a:r>
          </a:p>
        </p:txBody>
      </p:sp>
      <p:sp>
        <p:nvSpPr>
          <p:cNvPr id="9" name="Text Placeholder 7">
            <a:extLst>
              <a:ext uri="{FF2B5EF4-FFF2-40B4-BE49-F238E27FC236}">
                <a16:creationId xmlns:a16="http://schemas.microsoft.com/office/drawing/2014/main" id="{F10A7AB1-FFCC-A45F-8D25-303B6F2A2794}"/>
              </a:ext>
            </a:extLst>
          </p:cNvPr>
          <p:cNvSpPr>
            <a:spLocks noGrp="1"/>
          </p:cNvSpPr>
          <p:nvPr>
            <p:ph type="body" sz="quarter" idx="14"/>
          </p:nvPr>
        </p:nvSpPr>
        <p:spPr>
          <a:xfrm>
            <a:off x="241300" y="1149350"/>
            <a:ext cx="11709400" cy="984250"/>
          </a:xfrm>
        </p:spPr>
        <p:txBody>
          <a:bodyPr/>
          <a:lstStyle>
            <a:lvl1pPr>
              <a:defRPr sz="1800"/>
            </a:lvl1pPr>
          </a:lstStyle>
          <a:p>
            <a:pPr lvl="0"/>
            <a:r>
              <a:rPr lang="en-US"/>
              <a:t>Click to edit Master text styles</a:t>
            </a:r>
          </a:p>
        </p:txBody>
      </p:sp>
      <p:sp>
        <p:nvSpPr>
          <p:cNvPr id="12" name="Text Placeholder 10">
            <a:extLst>
              <a:ext uri="{FF2B5EF4-FFF2-40B4-BE49-F238E27FC236}">
                <a16:creationId xmlns:a16="http://schemas.microsoft.com/office/drawing/2014/main" id="{2810F906-2DEE-3C9E-A8D5-9575D7745B6B}"/>
              </a:ext>
            </a:extLst>
          </p:cNvPr>
          <p:cNvSpPr>
            <a:spLocks noGrp="1"/>
          </p:cNvSpPr>
          <p:nvPr>
            <p:ph type="body" sz="quarter" idx="15"/>
          </p:nvPr>
        </p:nvSpPr>
        <p:spPr>
          <a:xfrm>
            <a:off x="241300" y="2273300"/>
            <a:ext cx="5668963" cy="3584575"/>
          </a:xfrm>
        </p:spPr>
        <p:txBody>
          <a:bodyPr/>
          <a:lstStyle>
            <a:lvl1pPr>
              <a:defRPr sz="1800"/>
            </a:lvl1pPr>
          </a:lstStyle>
          <a:p>
            <a:pPr lvl="0"/>
            <a:r>
              <a:rPr lang="en-US"/>
              <a:t>Click to edit Master text styles</a:t>
            </a:r>
          </a:p>
        </p:txBody>
      </p:sp>
      <p:sp>
        <p:nvSpPr>
          <p:cNvPr id="15" name="Text Placeholder 13">
            <a:extLst>
              <a:ext uri="{FF2B5EF4-FFF2-40B4-BE49-F238E27FC236}">
                <a16:creationId xmlns:a16="http://schemas.microsoft.com/office/drawing/2014/main" id="{5F64ED81-5108-F3B8-4DD7-6ECCF59D78F3}"/>
              </a:ext>
            </a:extLst>
          </p:cNvPr>
          <p:cNvSpPr>
            <a:spLocks noGrp="1"/>
          </p:cNvSpPr>
          <p:nvPr>
            <p:ph type="body" sz="quarter" idx="16"/>
          </p:nvPr>
        </p:nvSpPr>
        <p:spPr>
          <a:xfrm>
            <a:off x="6281738" y="2273300"/>
            <a:ext cx="5668962" cy="3584575"/>
          </a:xfrm>
        </p:spPr>
        <p:txBody>
          <a:bodyPr/>
          <a:lstStyle>
            <a:lvl1pPr>
              <a:defRPr sz="1800"/>
            </a:lvl1pPr>
          </a:lstStyle>
          <a:p>
            <a:pPr lvl="0"/>
            <a:r>
              <a:rPr lang="en-US"/>
              <a:t>Click to edit Master text styles</a:t>
            </a:r>
          </a:p>
        </p:txBody>
      </p:sp>
      <p:sp>
        <p:nvSpPr>
          <p:cNvPr id="5" name="Slide Number Placeholder 4">
            <a:extLst>
              <a:ext uri="{FF2B5EF4-FFF2-40B4-BE49-F238E27FC236}">
                <a16:creationId xmlns:a16="http://schemas.microsoft.com/office/drawing/2014/main" id="{660A64CF-48E8-5FFF-28D2-E0495E1D7ABF}"/>
              </a:ext>
            </a:extLst>
          </p:cNvPr>
          <p:cNvSpPr>
            <a:spLocks noGrp="1"/>
          </p:cNvSpPr>
          <p:nvPr>
            <p:ph type="sldNum" sz="quarter" idx="13"/>
          </p:nvPr>
        </p:nvSpPr>
        <p:spPr/>
        <p:txBody>
          <a:bodyPr/>
          <a:lstStyle/>
          <a:p>
            <a:fld id="{EB4B8DE2-A4E8-46E4-8BBF-D75455EFF32C}" type="slidenum">
              <a:rPr lang="en-US" smtClean="0"/>
              <a:pPr/>
              <a:t>‹#›</a:t>
            </a:fld>
            <a:endParaRPr lang="en-US"/>
          </a:p>
        </p:txBody>
      </p:sp>
      <p:sp>
        <p:nvSpPr>
          <p:cNvPr id="3" name="Footer Placeholder 2">
            <a:extLst>
              <a:ext uri="{FF2B5EF4-FFF2-40B4-BE49-F238E27FC236}">
                <a16:creationId xmlns:a16="http://schemas.microsoft.com/office/drawing/2014/main" id="{9DA500AE-6766-41B0-C029-EAE84059B512}"/>
              </a:ext>
            </a:extLst>
          </p:cNvPr>
          <p:cNvSpPr>
            <a:spLocks noGrp="1"/>
          </p:cNvSpPr>
          <p:nvPr>
            <p:ph type="ftr" sz="quarter" idx="17"/>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Tree>
    <p:extLst>
      <p:ext uri="{BB962C8B-B14F-4D97-AF65-F5344CB8AC3E}">
        <p14:creationId xmlns:p14="http://schemas.microsoft.com/office/powerpoint/2010/main" val="298793629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Slide Blue">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727700"/>
          </a:xfrm>
        </p:spPr>
        <p:txBody>
          <a:bodyPr/>
          <a:lstStyle>
            <a:lvl1pPr marL="0" indent="0">
              <a:buNone/>
              <a:defRPr/>
            </a:lvl1pPr>
          </a:lstStyle>
          <a:p>
            <a:endParaRPr lang="en-US"/>
          </a:p>
        </p:txBody>
      </p:sp>
      <p:sp>
        <p:nvSpPr>
          <p:cNvPr id="5" name="Title 4"/>
          <p:cNvSpPr>
            <a:spLocks noGrp="1"/>
          </p:cNvSpPr>
          <p:nvPr>
            <p:ph type="title"/>
          </p:nvPr>
        </p:nvSpPr>
        <p:spPr>
          <a:xfrm>
            <a:off x="268927" y="301603"/>
            <a:ext cx="5378861" cy="899665"/>
          </a:xfrm>
        </p:spPr>
        <p:txBody>
          <a:bodyPr/>
          <a:lstStyle>
            <a:lvl1pPr>
              <a:defRPr sz="5882">
                <a:gradFill>
                  <a:gsLst>
                    <a:gs pos="8850">
                      <a:srgbClr val="FFFFFF"/>
                    </a:gs>
                    <a:gs pos="34000">
                      <a:srgbClr val="FFFFFF"/>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3033152248"/>
      </p:ext>
    </p:extLst>
  </p:cSld>
  <p:clrMapOvr>
    <a:masterClrMapping/>
  </p:clrMapOvr>
  <p:transition>
    <p:fade/>
  </p:transition>
  <p:extLst>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Box &amp; Photo">
    <p:bg bwMode="ltGray">
      <p:bgPr>
        <a:solidFill>
          <a:schemeClr val="accent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727700"/>
          </a:xfrm>
        </p:spPr>
        <p:txBody>
          <a:bodyPr/>
          <a:lstStyle/>
          <a:p>
            <a:endParaRPr lang="en-US" dirty="0"/>
          </a:p>
        </p:txBody>
      </p:sp>
      <p:sp>
        <p:nvSpPr>
          <p:cNvPr id="2" name="Title 1"/>
          <p:cNvSpPr>
            <a:spLocks noGrp="1"/>
          </p:cNvSpPr>
          <p:nvPr>
            <p:ph type="title"/>
          </p:nvPr>
        </p:nvSpPr>
        <p:spPr>
          <a:xfrm>
            <a:off x="268927" y="1187620"/>
            <a:ext cx="4482436" cy="4482760"/>
          </a:xfrm>
        </p:spPr>
        <p:txBody>
          <a:bodyPr/>
          <a:lstStyle>
            <a:lvl1pPr>
              <a:defRPr sz="4705"/>
            </a:lvl1pPr>
          </a:lstStyle>
          <a:p>
            <a:r>
              <a:rPr lang="en-US" dirty="0"/>
              <a:t>Click to edit Master title style</a:t>
            </a:r>
          </a:p>
        </p:txBody>
      </p:sp>
    </p:spTree>
    <p:extLst>
      <p:ext uri="{BB962C8B-B14F-4D97-AF65-F5344CB8AC3E}">
        <p14:creationId xmlns:p14="http://schemas.microsoft.com/office/powerpoint/2010/main" val="2791110627"/>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6962345"/>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Only">
    <p:bg bwMode="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250205492"/>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mall 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dirty="0"/>
              <a:t>Click to edit Master title style</a:t>
            </a:r>
          </a:p>
        </p:txBody>
      </p:sp>
    </p:spTree>
    <p:extLst>
      <p:ext uri="{BB962C8B-B14F-4D97-AF65-F5344CB8AC3E}">
        <p14:creationId xmlns:p14="http://schemas.microsoft.com/office/powerpoint/2010/main" val="717983649"/>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ection Title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92783" y="1725532"/>
            <a:ext cx="3406434" cy="3406937"/>
          </a:xfrm>
        </p:spPr>
        <p:txBody>
          <a:bodyPr/>
          <a:lstStyle>
            <a:lvl1pPr>
              <a:defRPr>
                <a:gradFill>
                  <a:gsLst>
                    <a:gs pos="26549">
                      <a:schemeClr val="tx1"/>
                    </a:gs>
                    <a:gs pos="57000">
                      <a:schemeClr val="tx1"/>
                    </a:gs>
                  </a:gsLst>
                  <a:lin ang="5400000" scaled="0"/>
                </a:gradFill>
              </a:defRPr>
            </a:lvl1pPr>
          </a:lstStyle>
          <a:p>
            <a:r>
              <a:rPr lang="en-US" dirty="0"/>
              <a:t>Click to edit Master title style </a:t>
            </a:r>
          </a:p>
        </p:txBody>
      </p:sp>
      <p:sp>
        <p:nvSpPr>
          <p:cNvPr id="3" name="Rectangle 2"/>
          <p:cNvSpPr/>
          <p:nvPr userDrawn="1"/>
        </p:nvSpPr>
        <p:spPr bwMode="auto">
          <a:xfrm>
            <a:off x="3854938"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 name="Rectangle 3"/>
          <p:cNvSpPr/>
          <p:nvPr userDrawn="1"/>
        </p:nvSpPr>
        <p:spPr bwMode="auto">
          <a:xfrm>
            <a:off x="7799217"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Rectangle 4"/>
          <p:cNvSpPr/>
          <p:nvPr userDrawn="1"/>
        </p:nvSpPr>
        <p:spPr bwMode="auto">
          <a:xfrm>
            <a:off x="3854938"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 name="Rectangle 5"/>
          <p:cNvSpPr/>
          <p:nvPr userDrawn="1"/>
        </p:nvSpPr>
        <p:spPr bwMode="auto">
          <a:xfrm>
            <a:off x="7799217"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4107705270"/>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amp; 8 Categories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gradFill>
                  <a:gsLst>
                    <a:gs pos="4425">
                      <a:schemeClr val="tx1"/>
                    </a:gs>
                    <a:gs pos="20000">
                      <a:schemeClr val="tx1"/>
                    </a:gs>
                  </a:gsLst>
                  <a:lin ang="5400000" scaled="0"/>
                </a:gradFill>
              </a:defRPr>
            </a:lvl1pPr>
          </a:lstStyle>
          <a:p>
            <a:r>
              <a:rPr lang="en-US" dirty="0"/>
              <a:t>Click to edit Master title style</a:t>
            </a:r>
          </a:p>
        </p:txBody>
      </p:sp>
      <p:sp>
        <p:nvSpPr>
          <p:cNvPr id="22" name="Text Placeholder 26"/>
          <p:cNvSpPr>
            <a:spLocks noGrp="1"/>
          </p:cNvSpPr>
          <p:nvPr>
            <p:ph type="body" sz="quarter" idx="38" hasCustomPrompt="1"/>
          </p:nvPr>
        </p:nvSpPr>
        <p:spPr>
          <a:xfrm>
            <a:off x="273849" y="4056269"/>
            <a:ext cx="2689274" cy="2510690"/>
          </a:xfrm>
          <a:prstGeom prst="rect">
            <a:avLst/>
          </a:prstGeom>
          <a:solidFill>
            <a:srgbClr val="00188F"/>
          </a:solidFill>
        </p:spPr>
        <p:txBody>
          <a:bodyPr lIns="182880" tIns="146304" rIns="182880" bIns="146304">
            <a:noAutofit/>
          </a:bodyPr>
          <a:lstStyle>
            <a:lvl1pPr marL="0" indent="0">
              <a:lnSpc>
                <a:spcPct val="90000"/>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23" name="Text Placeholder 26"/>
          <p:cNvSpPr>
            <a:spLocks noGrp="1"/>
          </p:cNvSpPr>
          <p:nvPr>
            <p:ph type="body" sz="quarter" idx="39" hasCustomPrompt="1"/>
          </p:nvPr>
        </p:nvSpPr>
        <p:spPr>
          <a:xfrm>
            <a:off x="3082814"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24" name="Text Placeholder 26"/>
          <p:cNvSpPr>
            <a:spLocks noGrp="1"/>
          </p:cNvSpPr>
          <p:nvPr>
            <p:ph type="body" sz="quarter" idx="41" hasCustomPrompt="1"/>
          </p:nvPr>
        </p:nvSpPr>
        <p:spPr>
          <a:xfrm>
            <a:off x="8700185"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25" name="Text Placeholder 26"/>
          <p:cNvSpPr>
            <a:spLocks noGrp="1"/>
          </p:cNvSpPr>
          <p:nvPr>
            <p:ph type="body" sz="quarter" idx="42" hasCustomPrompt="1"/>
          </p:nvPr>
        </p:nvSpPr>
        <p:spPr>
          <a:xfrm>
            <a:off x="5891499"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26" name="Text Placeholder 26"/>
          <p:cNvSpPr>
            <a:spLocks noGrp="1"/>
          </p:cNvSpPr>
          <p:nvPr>
            <p:ph type="body" sz="quarter" idx="29" hasCustomPrompt="1"/>
          </p:nvPr>
        </p:nvSpPr>
        <p:spPr>
          <a:xfrm>
            <a:off x="273849" y="1249596"/>
            <a:ext cx="268927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27" name="Text Placeholder 26"/>
          <p:cNvSpPr>
            <a:spLocks noGrp="1"/>
          </p:cNvSpPr>
          <p:nvPr>
            <p:ph type="body" sz="quarter" idx="30" hasCustomPrompt="1"/>
          </p:nvPr>
        </p:nvSpPr>
        <p:spPr>
          <a:xfrm>
            <a:off x="3082731"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28" name="Text Placeholder 26"/>
          <p:cNvSpPr>
            <a:spLocks noGrp="1"/>
          </p:cNvSpPr>
          <p:nvPr>
            <p:ph type="body" sz="quarter" idx="32" hasCustomPrompt="1"/>
          </p:nvPr>
        </p:nvSpPr>
        <p:spPr>
          <a:xfrm>
            <a:off x="5891333"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29" name="Text Placeholder 26"/>
          <p:cNvSpPr>
            <a:spLocks noGrp="1"/>
          </p:cNvSpPr>
          <p:nvPr>
            <p:ph type="body" sz="quarter" idx="33" hasCustomPrompt="1"/>
          </p:nvPr>
        </p:nvSpPr>
        <p:spPr>
          <a:xfrm>
            <a:off x="8699935"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Tree>
    <p:extLst>
      <p:ext uri="{BB962C8B-B14F-4D97-AF65-F5344CB8AC3E}">
        <p14:creationId xmlns:p14="http://schemas.microsoft.com/office/powerpoint/2010/main" val="1317954169"/>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and Content 2">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1793071"/>
          </a:xfrm>
        </p:spPr>
        <p:txBody>
          <a:bodyPr/>
          <a:lstStyle>
            <a:lvl1pPr>
              <a:defRPr sz="5686">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en-US"/>
              <a:t>Click to edit Master text styles</a:t>
            </a:r>
          </a:p>
        </p:txBody>
      </p:sp>
    </p:spTree>
    <p:extLst>
      <p:ext uri="{BB962C8B-B14F-4D97-AF65-F5344CB8AC3E}">
        <p14:creationId xmlns:p14="http://schemas.microsoft.com/office/powerpoint/2010/main" val="2472917898"/>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896518"/>
          </a:xfrm>
        </p:spPr>
        <p:txBody>
          <a:bodyPr/>
          <a:lstStyle>
            <a:lvl1pPr>
              <a:defRPr sz="5686">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64602750"/>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nd Content 2 Ligh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1793071"/>
          </a:xfrm>
        </p:spPr>
        <p:txBody>
          <a:bodyPr/>
          <a:lstStyle>
            <a:lvl1pPr>
              <a:defRPr sz="5686">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en-US"/>
              <a:t>Click to edit Master text styles</a:t>
            </a:r>
          </a:p>
        </p:txBody>
      </p:sp>
    </p:spTree>
    <p:extLst>
      <p:ext uri="{BB962C8B-B14F-4D97-AF65-F5344CB8AC3E}">
        <p14:creationId xmlns:p14="http://schemas.microsoft.com/office/powerpoint/2010/main" val="162463644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col-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5CA19-9DC3-0948-B147-46516DBE1FFD}"/>
              </a:ext>
            </a:extLst>
          </p:cNvPr>
          <p:cNvSpPr>
            <a:spLocks noGrp="1"/>
          </p:cNvSpPr>
          <p:nvPr>
            <p:ph type="title"/>
          </p:nvPr>
        </p:nvSpPr>
        <p:spPr/>
        <p:txBody>
          <a:bodyPr/>
          <a:lstStyle/>
          <a:p>
            <a:r>
              <a:rPr lang="en-US"/>
              <a:t>Click to edit Master title style</a:t>
            </a:r>
          </a:p>
        </p:txBody>
      </p:sp>
      <p:sp>
        <p:nvSpPr>
          <p:cNvPr id="6" name="Text Placeholder 5">
            <a:extLst>
              <a:ext uri="{FF2B5EF4-FFF2-40B4-BE49-F238E27FC236}">
                <a16:creationId xmlns:a16="http://schemas.microsoft.com/office/drawing/2014/main" id="{8EB56554-52F1-D18F-5827-F007C7E9F54C}"/>
              </a:ext>
            </a:extLst>
          </p:cNvPr>
          <p:cNvSpPr>
            <a:spLocks noGrp="1"/>
          </p:cNvSpPr>
          <p:nvPr>
            <p:ph type="body" sz="quarter" idx="11"/>
          </p:nvPr>
        </p:nvSpPr>
        <p:spPr>
          <a:xfrm>
            <a:off x="241300" y="1176338"/>
            <a:ext cx="5668963" cy="4725987"/>
          </a:xfrm>
        </p:spPr>
        <p:txBody>
          <a:bodyPr/>
          <a:lstStyle>
            <a:lvl1pPr>
              <a:defRPr sz="1800"/>
            </a:lvl1pPr>
          </a:lstStyle>
          <a:p>
            <a:pPr lvl="0"/>
            <a:r>
              <a:rPr lang="en-US"/>
              <a:t>Click to edit Master text styles</a:t>
            </a:r>
          </a:p>
        </p:txBody>
      </p:sp>
      <p:sp>
        <p:nvSpPr>
          <p:cNvPr id="11" name="Text Placeholder 9">
            <a:extLst>
              <a:ext uri="{FF2B5EF4-FFF2-40B4-BE49-F238E27FC236}">
                <a16:creationId xmlns:a16="http://schemas.microsoft.com/office/drawing/2014/main" id="{65AB646E-8298-41D3-BEB1-D7F0A7609CB7}"/>
              </a:ext>
            </a:extLst>
          </p:cNvPr>
          <p:cNvSpPr>
            <a:spLocks noGrp="1"/>
          </p:cNvSpPr>
          <p:nvPr>
            <p:ph type="body" sz="quarter" idx="12"/>
          </p:nvPr>
        </p:nvSpPr>
        <p:spPr>
          <a:xfrm>
            <a:off x="6281738" y="1176338"/>
            <a:ext cx="5668962" cy="4725987"/>
          </a:xfrm>
        </p:spPr>
        <p:txBody>
          <a:bodyPr/>
          <a:lstStyle>
            <a:lvl1pPr>
              <a:defRPr sz="1800"/>
            </a:lvl1pPr>
          </a:lstStyle>
          <a:p>
            <a:pPr lvl="0"/>
            <a:r>
              <a:rPr lang="en-US"/>
              <a:t>Click to edit Master text styles</a:t>
            </a:r>
          </a:p>
        </p:txBody>
      </p:sp>
      <p:sp>
        <p:nvSpPr>
          <p:cNvPr id="3" name="Footer Placeholder 2">
            <a:extLst>
              <a:ext uri="{FF2B5EF4-FFF2-40B4-BE49-F238E27FC236}">
                <a16:creationId xmlns:a16="http://schemas.microsoft.com/office/drawing/2014/main" id="{93665833-E42A-E620-7D83-55DACDE25186}"/>
              </a:ext>
            </a:extLst>
          </p:cNvPr>
          <p:cNvSpPr>
            <a:spLocks noGrp="1"/>
          </p:cNvSpPr>
          <p:nvPr>
            <p:ph type="ftr" sz="quarter" idx="13"/>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
        <p:nvSpPr>
          <p:cNvPr id="4" name="Slide Number Placeholder 3">
            <a:extLst>
              <a:ext uri="{FF2B5EF4-FFF2-40B4-BE49-F238E27FC236}">
                <a16:creationId xmlns:a16="http://schemas.microsoft.com/office/drawing/2014/main" id="{2FBF9A05-AD0B-20A1-596D-C0BA3D1F1735}"/>
              </a:ext>
            </a:extLst>
          </p:cNvPr>
          <p:cNvSpPr>
            <a:spLocks noGrp="1"/>
          </p:cNvSpPr>
          <p:nvPr>
            <p:ph type="sldNum" sz="quarter" idx="14"/>
          </p:nvPr>
        </p:nvSpPr>
        <p:spPr/>
        <p:txBody>
          <a:bodyPr/>
          <a:lstStyle/>
          <a:p>
            <a:fld id="{EB4B8DE2-A4E8-46E4-8BBF-D75455EFF32C}" type="slidenum">
              <a:rPr lang="en-US" smtClean="0"/>
              <a:pPr/>
              <a:t>‹#›</a:t>
            </a:fld>
            <a:endParaRPr lang="en-US"/>
          </a:p>
        </p:txBody>
      </p:sp>
    </p:spTree>
    <p:extLst>
      <p:ext uri="{BB962C8B-B14F-4D97-AF65-F5344CB8AC3E}">
        <p14:creationId xmlns:p14="http://schemas.microsoft.com/office/powerpoint/2010/main" val="3764376987"/>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896518"/>
          </a:xfrm>
        </p:spPr>
        <p:txBody>
          <a:bodyPr/>
          <a:lstStyle>
            <a:lvl1pPr>
              <a:defRPr sz="5686">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7349255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amp; Content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dirty="0"/>
              <a:t>Click to edit Master title style</a:t>
            </a:r>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en-US" dirty="0"/>
              <a:t>Click to edit Master text styles</a:t>
            </a:r>
          </a:p>
        </p:txBody>
      </p:sp>
    </p:spTree>
    <p:extLst>
      <p:ext uri="{BB962C8B-B14F-4D97-AF65-F5344CB8AC3E}">
        <p14:creationId xmlns:p14="http://schemas.microsoft.com/office/powerpoint/2010/main" val="655350379"/>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amp; Content Blue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dirty="0"/>
              <a:t>Click to edit Master title style</a:t>
            </a:r>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en-US" dirty="0"/>
              <a:t>Click to edit Master text styles</a:t>
            </a:r>
          </a:p>
        </p:txBody>
      </p:sp>
    </p:spTree>
    <p:extLst>
      <p:ext uri="{BB962C8B-B14F-4D97-AF65-F5344CB8AC3E}">
        <p14:creationId xmlns:p14="http://schemas.microsoft.com/office/powerpoint/2010/main" val="344109512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7" y="291102"/>
            <a:ext cx="8964560" cy="5379279"/>
          </a:xfrm>
        </p:spPr>
        <p:txBody>
          <a:bodyPr/>
          <a:lstStyle>
            <a:lvl1pPr>
              <a:defRPr sz="4705">
                <a:gradFill>
                  <a:gsLst>
                    <a:gs pos="31858">
                      <a:schemeClr val="tx1"/>
                    </a:gs>
                    <a:gs pos="51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296185249"/>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1"/>
            <a:ext cx="9860674" cy="1793881"/>
          </a:xfrm>
          <a:noFill/>
        </p:spPr>
        <p:txBody>
          <a:bodyPr lIns="182880" tIns="146304" rIns="182880" bIns="146304">
            <a:noAutofit/>
          </a:bodyPr>
          <a:lstStyle>
            <a:lvl1pPr marL="0" indent="0">
              <a:spcBef>
                <a:spcPts val="0"/>
              </a:spcBef>
              <a:buNone/>
              <a:defRPr sz="3529" spc="0" baseline="0">
                <a:gradFill>
                  <a:gsLst>
                    <a:gs pos="5833">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130888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261016406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096216254"/>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36290648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userDrawn="1">
  <p:cSld name="Title-three-col-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5CA19-9DC3-0948-B147-46516DBE1FFD}"/>
              </a:ext>
            </a:extLst>
          </p:cNvPr>
          <p:cNvSpPr>
            <a:spLocks noGrp="1"/>
          </p:cNvSpPr>
          <p:nvPr>
            <p:ph type="title"/>
          </p:nvPr>
        </p:nvSpPr>
        <p:spPr/>
        <p:txBody>
          <a:bodyPr/>
          <a:lstStyle/>
          <a:p>
            <a:r>
              <a:rPr lang="en-US"/>
              <a:t>Click to edit Master title style</a:t>
            </a:r>
          </a:p>
        </p:txBody>
      </p:sp>
      <p:sp>
        <p:nvSpPr>
          <p:cNvPr id="7" name="Text Placeholder 5">
            <a:extLst>
              <a:ext uri="{FF2B5EF4-FFF2-40B4-BE49-F238E27FC236}">
                <a16:creationId xmlns:a16="http://schemas.microsoft.com/office/drawing/2014/main" id="{E4F389A0-9950-789A-55A2-79B1DF20A921}"/>
              </a:ext>
            </a:extLst>
          </p:cNvPr>
          <p:cNvSpPr>
            <a:spLocks noGrp="1"/>
          </p:cNvSpPr>
          <p:nvPr>
            <p:ph type="body" sz="quarter" idx="13"/>
          </p:nvPr>
        </p:nvSpPr>
        <p:spPr>
          <a:xfrm>
            <a:off x="241300" y="1176338"/>
            <a:ext cx="3602038" cy="4725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9">
            <a:extLst>
              <a:ext uri="{FF2B5EF4-FFF2-40B4-BE49-F238E27FC236}">
                <a16:creationId xmlns:a16="http://schemas.microsoft.com/office/drawing/2014/main" id="{A5A0F7C1-4F18-7077-33D5-3CBBB08D383A}"/>
              </a:ext>
            </a:extLst>
          </p:cNvPr>
          <p:cNvSpPr>
            <a:spLocks noGrp="1"/>
          </p:cNvSpPr>
          <p:nvPr>
            <p:ph type="body" sz="quarter" idx="14"/>
          </p:nvPr>
        </p:nvSpPr>
        <p:spPr>
          <a:xfrm>
            <a:off x="4294188" y="1176338"/>
            <a:ext cx="3603625" cy="4725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13">
            <a:extLst>
              <a:ext uri="{FF2B5EF4-FFF2-40B4-BE49-F238E27FC236}">
                <a16:creationId xmlns:a16="http://schemas.microsoft.com/office/drawing/2014/main" id="{1F26E50D-1254-9591-B5D4-BEC8293AB0CC}"/>
              </a:ext>
            </a:extLst>
          </p:cNvPr>
          <p:cNvSpPr>
            <a:spLocks noGrp="1"/>
          </p:cNvSpPr>
          <p:nvPr>
            <p:ph type="body" sz="quarter" idx="15"/>
          </p:nvPr>
        </p:nvSpPr>
        <p:spPr>
          <a:xfrm>
            <a:off x="8326438" y="1176338"/>
            <a:ext cx="3602037" cy="4725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2">
            <a:extLst>
              <a:ext uri="{FF2B5EF4-FFF2-40B4-BE49-F238E27FC236}">
                <a16:creationId xmlns:a16="http://schemas.microsoft.com/office/drawing/2014/main" id="{FECDAC01-332B-D637-56B5-4AFC25E11DE9}"/>
              </a:ext>
            </a:extLst>
          </p:cNvPr>
          <p:cNvSpPr>
            <a:spLocks noGrp="1"/>
          </p:cNvSpPr>
          <p:nvPr>
            <p:ph type="ftr" sz="quarter" idx="16"/>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
        <p:nvSpPr>
          <p:cNvPr id="5" name="Slide Number Placeholder 4">
            <a:extLst>
              <a:ext uri="{FF2B5EF4-FFF2-40B4-BE49-F238E27FC236}">
                <a16:creationId xmlns:a16="http://schemas.microsoft.com/office/drawing/2014/main" id="{49919175-8EDF-5D9C-33EC-C8E2A1976391}"/>
              </a:ext>
            </a:extLst>
          </p:cNvPr>
          <p:cNvSpPr>
            <a:spLocks noGrp="1"/>
          </p:cNvSpPr>
          <p:nvPr>
            <p:ph type="sldNum" sz="quarter" idx="17"/>
          </p:nvPr>
        </p:nvSpPr>
        <p:spPr/>
        <p:txBody>
          <a:bodyPr/>
          <a:lstStyle/>
          <a:p>
            <a:fld id="{EB4B8DE2-A4E8-46E4-8BBF-D75455EFF32C}" type="slidenum">
              <a:rPr lang="en-US" smtClean="0"/>
              <a:pPr/>
              <a:t>‹#›</a:t>
            </a:fld>
            <a:endParaRPr lang="en-US"/>
          </a:p>
        </p:txBody>
      </p:sp>
    </p:spTree>
    <p:extLst>
      <p:ext uri="{BB962C8B-B14F-4D97-AF65-F5344CB8AC3E}">
        <p14:creationId xmlns:p14="http://schemas.microsoft.com/office/powerpoint/2010/main" val="3375559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ne-col-text">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D1178EA3-F808-FA40-ACC0-1278A8280A01}"/>
              </a:ext>
            </a:extLst>
          </p:cNvPr>
          <p:cNvSpPr>
            <a:spLocks noGrp="1"/>
          </p:cNvSpPr>
          <p:nvPr>
            <p:ph type="title"/>
          </p:nvPr>
        </p:nvSpPr>
        <p:spPr>
          <a:xfrm>
            <a:off x="240941" y="365126"/>
            <a:ext cx="11710118" cy="644278"/>
          </a:xfrm>
        </p:spPr>
        <p:txBody>
          <a:bodyPr/>
          <a:lstStyle/>
          <a:p>
            <a:r>
              <a:rPr lang="en-US"/>
              <a:t>Click to edit Master title style</a:t>
            </a:r>
          </a:p>
        </p:txBody>
      </p:sp>
      <p:sp>
        <p:nvSpPr>
          <p:cNvPr id="2" name="Slide Number Placeholder 1">
            <a:extLst>
              <a:ext uri="{FF2B5EF4-FFF2-40B4-BE49-F238E27FC236}">
                <a16:creationId xmlns:a16="http://schemas.microsoft.com/office/drawing/2014/main" id="{66A7B6E1-BAB1-B598-78E0-7F84FE236474}"/>
              </a:ext>
            </a:extLst>
          </p:cNvPr>
          <p:cNvSpPr>
            <a:spLocks noGrp="1"/>
          </p:cNvSpPr>
          <p:nvPr>
            <p:ph type="sldNum" sz="quarter" idx="11"/>
          </p:nvPr>
        </p:nvSpPr>
        <p:spPr/>
        <p:txBody>
          <a:bodyPr/>
          <a:lstStyle/>
          <a:p>
            <a:fld id="{EB4B8DE2-A4E8-46E4-8BBF-D75455EFF32C}" type="slidenum">
              <a:rPr lang="en-US" smtClean="0"/>
              <a:pPr/>
              <a:t>‹#›</a:t>
            </a:fld>
            <a:endParaRPr lang="en-US"/>
          </a:p>
        </p:txBody>
      </p:sp>
      <p:sp>
        <p:nvSpPr>
          <p:cNvPr id="5" name="Text Placeholder 3">
            <a:extLst>
              <a:ext uri="{FF2B5EF4-FFF2-40B4-BE49-F238E27FC236}">
                <a16:creationId xmlns:a16="http://schemas.microsoft.com/office/drawing/2014/main" id="{6C7105B5-A94F-CB29-5056-0F6BFD63F0FA}"/>
              </a:ext>
            </a:extLst>
          </p:cNvPr>
          <p:cNvSpPr>
            <a:spLocks noGrp="1"/>
          </p:cNvSpPr>
          <p:nvPr>
            <p:ph type="body" sz="quarter" idx="12"/>
          </p:nvPr>
        </p:nvSpPr>
        <p:spPr>
          <a:xfrm>
            <a:off x="241300" y="1176338"/>
            <a:ext cx="11709400" cy="4725987"/>
          </a:xfrm>
        </p:spPr>
        <p:txBody>
          <a:bodyPr/>
          <a:lstStyle>
            <a:lvl1pPr>
              <a:defRPr sz="1800"/>
            </a:lvl1pPr>
          </a:lstStyle>
          <a:p>
            <a:pPr lvl="0"/>
            <a:r>
              <a:rPr lang="en-US"/>
              <a:t>Click to edit Master text styles</a:t>
            </a:r>
          </a:p>
        </p:txBody>
      </p:sp>
      <p:sp>
        <p:nvSpPr>
          <p:cNvPr id="3" name="Footer Placeholder 2">
            <a:extLst>
              <a:ext uri="{FF2B5EF4-FFF2-40B4-BE49-F238E27FC236}">
                <a16:creationId xmlns:a16="http://schemas.microsoft.com/office/drawing/2014/main" id="{82322F17-7061-DBE6-40F0-4CE0A9CEF9EB}"/>
              </a:ext>
            </a:extLst>
          </p:cNvPr>
          <p:cNvSpPr>
            <a:spLocks noGrp="1"/>
          </p:cNvSpPr>
          <p:nvPr>
            <p:ph type="ftr" sz="quarter" idx="13"/>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Tree>
    <p:extLst>
      <p:ext uri="{BB962C8B-B14F-4D97-AF65-F5344CB8AC3E}">
        <p14:creationId xmlns:p14="http://schemas.microsoft.com/office/powerpoint/2010/main" val="3885489022"/>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8.xml"/><Relationship Id="rId18" Type="http://schemas.openxmlformats.org/officeDocument/2006/relationships/slideLayout" Target="../slideLayouts/slideLayout53.xml"/><Relationship Id="rId26" Type="http://schemas.openxmlformats.org/officeDocument/2006/relationships/slideLayout" Target="../slideLayouts/slideLayout61.xml"/><Relationship Id="rId3" Type="http://schemas.openxmlformats.org/officeDocument/2006/relationships/slideLayout" Target="../slideLayouts/slideLayout38.xml"/><Relationship Id="rId21" Type="http://schemas.openxmlformats.org/officeDocument/2006/relationships/slideLayout" Target="../slideLayouts/slideLayout56.xml"/><Relationship Id="rId34" Type="http://schemas.openxmlformats.org/officeDocument/2006/relationships/slideLayout" Target="../slideLayouts/slideLayout69.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17" Type="http://schemas.openxmlformats.org/officeDocument/2006/relationships/slideLayout" Target="../slideLayouts/slideLayout52.xml"/><Relationship Id="rId25" Type="http://schemas.openxmlformats.org/officeDocument/2006/relationships/slideLayout" Target="../slideLayouts/slideLayout60.xml"/><Relationship Id="rId33" Type="http://schemas.openxmlformats.org/officeDocument/2006/relationships/slideLayout" Target="../slideLayouts/slideLayout68.xml"/><Relationship Id="rId2" Type="http://schemas.openxmlformats.org/officeDocument/2006/relationships/slideLayout" Target="../slideLayouts/slideLayout37.xml"/><Relationship Id="rId16" Type="http://schemas.openxmlformats.org/officeDocument/2006/relationships/slideLayout" Target="../slideLayouts/slideLayout51.xml"/><Relationship Id="rId20" Type="http://schemas.openxmlformats.org/officeDocument/2006/relationships/slideLayout" Target="../slideLayouts/slideLayout55.xml"/><Relationship Id="rId29" Type="http://schemas.openxmlformats.org/officeDocument/2006/relationships/slideLayout" Target="../slideLayouts/slideLayout64.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24" Type="http://schemas.openxmlformats.org/officeDocument/2006/relationships/slideLayout" Target="../slideLayouts/slideLayout59.xml"/><Relationship Id="rId32" Type="http://schemas.openxmlformats.org/officeDocument/2006/relationships/slideLayout" Target="../slideLayouts/slideLayout67.xml"/><Relationship Id="rId5" Type="http://schemas.openxmlformats.org/officeDocument/2006/relationships/slideLayout" Target="../slideLayouts/slideLayout40.xml"/><Relationship Id="rId15" Type="http://schemas.openxmlformats.org/officeDocument/2006/relationships/slideLayout" Target="../slideLayouts/slideLayout50.xml"/><Relationship Id="rId23" Type="http://schemas.openxmlformats.org/officeDocument/2006/relationships/slideLayout" Target="../slideLayouts/slideLayout58.xml"/><Relationship Id="rId28" Type="http://schemas.openxmlformats.org/officeDocument/2006/relationships/slideLayout" Target="../slideLayouts/slideLayout63.xml"/><Relationship Id="rId36" Type="http://schemas.openxmlformats.org/officeDocument/2006/relationships/image" Target="../media/image5.png"/><Relationship Id="rId10" Type="http://schemas.openxmlformats.org/officeDocument/2006/relationships/slideLayout" Target="../slideLayouts/slideLayout45.xml"/><Relationship Id="rId19" Type="http://schemas.openxmlformats.org/officeDocument/2006/relationships/slideLayout" Target="../slideLayouts/slideLayout54.xml"/><Relationship Id="rId31" Type="http://schemas.openxmlformats.org/officeDocument/2006/relationships/slideLayout" Target="../slideLayouts/slideLayout66.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slideLayout" Target="../slideLayouts/slideLayout49.xml"/><Relationship Id="rId22" Type="http://schemas.openxmlformats.org/officeDocument/2006/relationships/slideLayout" Target="../slideLayouts/slideLayout57.xml"/><Relationship Id="rId27" Type="http://schemas.openxmlformats.org/officeDocument/2006/relationships/slideLayout" Target="../slideLayouts/slideLayout62.xml"/><Relationship Id="rId30" Type="http://schemas.openxmlformats.org/officeDocument/2006/relationships/slideLayout" Target="../slideLayouts/slideLayout65.xml"/><Relationship Id="rId35" Type="http://schemas.openxmlformats.org/officeDocument/2006/relationships/theme" Target="../theme/theme2.xml"/><Relationship Id="rId8" Type="http://schemas.openxmlformats.org/officeDocument/2006/relationships/slideLayout" Target="../slideLayouts/slideLayout4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7.xml"/><Relationship Id="rId13" Type="http://schemas.openxmlformats.org/officeDocument/2006/relationships/slideLayout" Target="../slideLayouts/slideLayout82.xml"/><Relationship Id="rId18" Type="http://schemas.openxmlformats.org/officeDocument/2006/relationships/slideLayout" Target="../slideLayouts/slideLayout87.xml"/><Relationship Id="rId3" Type="http://schemas.openxmlformats.org/officeDocument/2006/relationships/slideLayout" Target="../slideLayouts/slideLayout72.xml"/><Relationship Id="rId7" Type="http://schemas.openxmlformats.org/officeDocument/2006/relationships/slideLayout" Target="../slideLayouts/slideLayout76.xml"/><Relationship Id="rId12" Type="http://schemas.openxmlformats.org/officeDocument/2006/relationships/slideLayout" Target="../slideLayouts/slideLayout81.xml"/><Relationship Id="rId17" Type="http://schemas.openxmlformats.org/officeDocument/2006/relationships/slideLayout" Target="../slideLayouts/slideLayout86.xml"/><Relationship Id="rId2" Type="http://schemas.openxmlformats.org/officeDocument/2006/relationships/slideLayout" Target="../slideLayouts/slideLayout71.xml"/><Relationship Id="rId16" Type="http://schemas.openxmlformats.org/officeDocument/2006/relationships/slideLayout" Target="../slideLayouts/slideLayout85.xml"/><Relationship Id="rId20" Type="http://schemas.openxmlformats.org/officeDocument/2006/relationships/theme" Target="../theme/theme3.xml"/><Relationship Id="rId1" Type="http://schemas.openxmlformats.org/officeDocument/2006/relationships/slideLayout" Target="../slideLayouts/slideLayout70.xml"/><Relationship Id="rId6" Type="http://schemas.openxmlformats.org/officeDocument/2006/relationships/slideLayout" Target="../slideLayouts/slideLayout75.xml"/><Relationship Id="rId11" Type="http://schemas.openxmlformats.org/officeDocument/2006/relationships/slideLayout" Target="../slideLayouts/slideLayout80.xml"/><Relationship Id="rId5" Type="http://schemas.openxmlformats.org/officeDocument/2006/relationships/slideLayout" Target="../slideLayouts/slideLayout74.xml"/><Relationship Id="rId15" Type="http://schemas.openxmlformats.org/officeDocument/2006/relationships/slideLayout" Target="../slideLayouts/slideLayout84.xml"/><Relationship Id="rId10" Type="http://schemas.openxmlformats.org/officeDocument/2006/relationships/slideLayout" Target="../slideLayouts/slideLayout79.xml"/><Relationship Id="rId19" Type="http://schemas.openxmlformats.org/officeDocument/2006/relationships/slideLayout" Target="../slideLayouts/slideLayout88.xml"/><Relationship Id="rId4" Type="http://schemas.openxmlformats.org/officeDocument/2006/relationships/slideLayout" Target="../slideLayouts/slideLayout73.xml"/><Relationship Id="rId9" Type="http://schemas.openxmlformats.org/officeDocument/2006/relationships/slideLayout" Target="../slideLayouts/slideLayout78.xml"/><Relationship Id="rId14" Type="http://schemas.openxmlformats.org/officeDocument/2006/relationships/slideLayout" Target="../slideLayouts/slideLayout8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011C473C-44BA-054B-B271-D3751D073C48}"/>
              </a:ext>
            </a:extLst>
          </p:cNvPr>
          <p:cNvSpPr>
            <a:spLocks noGrp="1" noChangeArrowheads="1"/>
          </p:cNvSpPr>
          <p:nvPr>
            <p:ph type="title"/>
          </p:nvPr>
        </p:nvSpPr>
        <p:spPr bwMode="auto">
          <a:xfrm>
            <a:off x="241300" y="365125"/>
            <a:ext cx="1170940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8604AFDB-588D-E24E-89EC-AD90383CE474}"/>
              </a:ext>
            </a:extLst>
          </p:cNvPr>
          <p:cNvSpPr>
            <a:spLocks noGrp="1" noChangeArrowheads="1"/>
          </p:cNvSpPr>
          <p:nvPr>
            <p:ph type="body" idx="1"/>
          </p:nvPr>
        </p:nvSpPr>
        <p:spPr bwMode="auto">
          <a:xfrm>
            <a:off x="241300" y="1176338"/>
            <a:ext cx="11709400" cy="472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p:txBody>
      </p:sp>
      <p:sp>
        <p:nvSpPr>
          <p:cNvPr id="2" name="Slide Number Placeholder 5">
            <a:extLst>
              <a:ext uri="{FF2B5EF4-FFF2-40B4-BE49-F238E27FC236}">
                <a16:creationId xmlns:a16="http://schemas.microsoft.com/office/drawing/2014/main" id="{56B8CE38-9F29-7D57-6505-1D5D478DA6B5}"/>
              </a:ext>
            </a:extLst>
          </p:cNvPr>
          <p:cNvSpPr>
            <a:spLocks noGrp="1"/>
          </p:cNvSpPr>
          <p:nvPr>
            <p:ph type="sldNum" sz="quarter" idx="4"/>
          </p:nvPr>
        </p:nvSpPr>
        <p:spPr>
          <a:xfrm>
            <a:off x="9112080" y="6289500"/>
            <a:ext cx="2743200" cy="365125"/>
          </a:xfrm>
          <a:prstGeom prst="rect">
            <a:avLst/>
          </a:prstGeom>
        </p:spPr>
        <p:txBody>
          <a:bodyPr vert="horz" lIns="91440" tIns="45720" rIns="91440" bIns="45720" rtlCol="0" anchor="ctr"/>
          <a:lstStyle>
            <a:lvl1pPr algn="r">
              <a:defRPr sz="900">
                <a:solidFill>
                  <a:schemeClr val="tx2"/>
                </a:solidFill>
                <a:latin typeface="Arial" panose="020B0604020202020204" pitchFamily="34" charset="0"/>
                <a:cs typeface="Arial" panose="020B0604020202020204" pitchFamily="34" charset="0"/>
              </a:defRPr>
            </a:lvl1pPr>
          </a:lstStyle>
          <a:p>
            <a:fld id="{EB4B8DE2-A4E8-46E4-8BBF-D75455EFF32C}" type="slidenum">
              <a:rPr lang="en-US" smtClean="0"/>
              <a:pPr/>
              <a:t>‹#›</a:t>
            </a:fld>
            <a:endParaRPr lang="en-US"/>
          </a:p>
        </p:txBody>
      </p:sp>
      <p:pic>
        <p:nvPicPr>
          <p:cNvPr id="3" name="Picture 2">
            <a:extLst>
              <a:ext uri="{FF2B5EF4-FFF2-40B4-BE49-F238E27FC236}">
                <a16:creationId xmlns:a16="http://schemas.microsoft.com/office/drawing/2014/main" id="{987B2FC3-8AFF-AC61-2B5F-77B181CF3F3C}"/>
              </a:ext>
            </a:extLst>
          </p:cNvPr>
          <p:cNvPicPr>
            <a:picLocks noChangeAspect="1"/>
          </p:cNvPicPr>
          <p:nvPr userDrawn="1"/>
        </p:nvPicPr>
        <p:blipFill>
          <a:blip r:embed="rId37">
            <a:extLst>
              <a:ext uri="{28A0092B-C50C-407E-A947-70E740481C1C}">
                <a14:useLocalDpi xmlns:a14="http://schemas.microsoft.com/office/drawing/2010/main" val="0"/>
              </a:ext>
            </a:extLst>
          </a:blip>
          <a:stretch>
            <a:fillRect/>
          </a:stretch>
        </p:blipFill>
        <p:spPr>
          <a:xfrm>
            <a:off x="336720" y="6338002"/>
            <a:ext cx="365760" cy="219048"/>
          </a:xfrm>
          <a:prstGeom prst="rect">
            <a:avLst/>
          </a:prstGeom>
        </p:spPr>
      </p:pic>
      <p:sp>
        <p:nvSpPr>
          <p:cNvPr id="8" name="Footer Placeholder 5">
            <a:extLst>
              <a:ext uri="{FF2B5EF4-FFF2-40B4-BE49-F238E27FC236}">
                <a16:creationId xmlns:a16="http://schemas.microsoft.com/office/drawing/2014/main" id="{FC649E9B-1B14-03BC-223A-A73E4C2CBC46}"/>
              </a:ext>
            </a:extLst>
          </p:cNvPr>
          <p:cNvSpPr>
            <a:spLocks noGrp="1"/>
          </p:cNvSpPr>
          <p:nvPr>
            <p:ph type="ftr" sz="quarter" idx="3"/>
          </p:nvPr>
        </p:nvSpPr>
        <p:spPr>
          <a:xfrm>
            <a:off x="4038600" y="6289500"/>
            <a:ext cx="4114800" cy="365125"/>
          </a:xfrm>
          <a:prstGeom prst="rect">
            <a:avLst/>
          </a:prstGeom>
        </p:spPr>
        <p:txBody>
          <a:bodyPr vert="horz" lIns="91440" tIns="45720" rIns="91440" bIns="45720" rtlCol="0" anchor="ctr"/>
          <a:lstStyle>
            <a:lvl1pPr algn="ctr">
              <a:defRPr sz="600">
                <a:solidFill>
                  <a:schemeClr val="tx1"/>
                </a:solidFill>
              </a:defRPr>
            </a:lvl1pPr>
          </a:lstStyle>
          <a:p>
            <a:r>
              <a:rPr lang="en-US" dirty="0">
                <a:latin typeface="Arial" panose="020B0604020202020204" pitchFamily="34" charset="0"/>
                <a:cs typeface="Arial" panose="020B0604020202020204" pitchFamily="34" charset="0"/>
              </a:rPr>
              <a:t>© 2023, Amazon Web Services, Inc. or its affiliates.</a:t>
            </a:r>
          </a:p>
        </p:txBody>
      </p:sp>
    </p:spTree>
  </p:cSld>
  <p:clrMap bg1="lt1" tx1="dk1" bg2="lt2" tx2="dk2" accent1="accent1" accent2="accent2" accent3="accent3" accent4="accent4" accent5="accent5" accent6="accent6" hlink="hlink" folHlink="folHlink"/>
  <p:sldLayoutIdLst>
    <p:sldLayoutId id="2147483826" r:id="rId1"/>
    <p:sldLayoutId id="2147483824" r:id="rId2"/>
    <p:sldLayoutId id="2147483816" r:id="rId3"/>
    <p:sldLayoutId id="2147483822" r:id="rId4"/>
    <p:sldLayoutId id="2147483819" r:id="rId5"/>
    <p:sldLayoutId id="2147483823" r:id="rId6"/>
    <p:sldLayoutId id="2147483821" r:id="rId7"/>
    <p:sldLayoutId id="2147483817" r:id="rId8"/>
    <p:sldLayoutId id="2147483818" r:id="rId9"/>
    <p:sldLayoutId id="2147483785" r:id="rId10"/>
    <p:sldLayoutId id="2147483786" r:id="rId11"/>
    <p:sldLayoutId id="2147483787" r:id="rId12"/>
    <p:sldLayoutId id="2147483788" r:id="rId13"/>
    <p:sldLayoutId id="2147483789" r:id="rId14"/>
    <p:sldLayoutId id="2147483790" r:id="rId15"/>
    <p:sldLayoutId id="2147483791" r:id="rId16"/>
    <p:sldLayoutId id="2147483814" r:id="rId17"/>
    <p:sldLayoutId id="2147483792" r:id="rId18"/>
    <p:sldLayoutId id="2147483793" r:id="rId19"/>
    <p:sldLayoutId id="2147483794" r:id="rId20"/>
    <p:sldLayoutId id="2147483796" r:id="rId21"/>
    <p:sldLayoutId id="2147483795" r:id="rId22"/>
    <p:sldLayoutId id="2147483797" r:id="rId23"/>
    <p:sldLayoutId id="2147483798" r:id="rId24"/>
    <p:sldLayoutId id="2147483799" r:id="rId25"/>
    <p:sldLayoutId id="2147483800" r:id="rId26"/>
    <p:sldLayoutId id="2147483813" r:id="rId27"/>
    <p:sldLayoutId id="2147483803" r:id="rId28"/>
    <p:sldLayoutId id="2147483804" r:id="rId29"/>
    <p:sldLayoutId id="2147483805" r:id="rId30"/>
    <p:sldLayoutId id="2147483806" r:id="rId31"/>
    <p:sldLayoutId id="2147483807" r:id="rId32"/>
    <p:sldLayoutId id="2147483808" r:id="rId33"/>
    <p:sldLayoutId id="2147483809" r:id="rId34"/>
    <p:sldLayoutId id="2147483862" r:id="rId35"/>
  </p:sldLayoutIdLst>
  <p:hf hdr="0" dt="0"/>
  <p:txStyles>
    <p:titleStyle>
      <a:lvl1pPr algn="l" rtl="0" eaLnBrk="0" fontAlgn="base" hangingPunct="0">
        <a:lnSpc>
          <a:spcPct val="90000"/>
        </a:lnSpc>
        <a:spcBef>
          <a:spcPct val="0"/>
        </a:spcBef>
        <a:spcAft>
          <a:spcPct val="0"/>
        </a:spcAft>
        <a:defRPr sz="2800" b="1" kern="1200">
          <a:solidFill>
            <a:schemeClr val="tx2"/>
          </a:solidFill>
          <a:latin typeface="Arial" panose="020B0604020202020204" pitchFamily="34" charset="0"/>
          <a:ea typeface="+mj-ea"/>
          <a:cs typeface="Arial" panose="020B0604020202020204" pitchFamily="34" charset="0"/>
        </a:defRPr>
      </a:lvl1pPr>
      <a:lvl2pPr algn="l" rtl="0" eaLnBrk="0" fontAlgn="base" hangingPunct="0">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2pPr>
      <a:lvl3pPr algn="l" rtl="0" eaLnBrk="0" fontAlgn="base" hangingPunct="0">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3pPr>
      <a:lvl4pPr algn="l" rtl="0" eaLnBrk="0" fontAlgn="base" hangingPunct="0">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4pPr>
      <a:lvl5pPr algn="l" rtl="0" eaLnBrk="0" fontAlgn="base" hangingPunct="0">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5pPr>
      <a:lvl6pPr marL="457200" algn="l" rtl="0" fontAlgn="base">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6pPr>
      <a:lvl7pPr marL="914400" algn="l" rtl="0" fontAlgn="base">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7pPr>
      <a:lvl8pPr marL="1371600" algn="l" rtl="0" fontAlgn="base">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8pPr>
      <a:lvl9pPr marL="1828800" algn="l" rtl="0" fontAlgn="base">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9pPr>
    </p:titleStyle>
    <p:bodyStyle>
      <a:lvl1pPr algn="l" rtl="0" eaLnBrk="0" fontAlgn="base" hangingPunct="0">
        <a:lnSpc>
          <a:spcPct val="100000"/>
        </a:lnSpc>
        <a:spcBef>
          <a:spcPts val="1000"/>
        </a:spcBef>
        <a:spcAft>
          <a:spcPct val="0"/>
        </a:spcAft>
        <a:buFont typeface="Arial" panose="020B0604020202020204" pitchFamily="34" charset="0"/>
        <a:defRPr sz="2400" kern="1200">
          <a:solidFill>
            <a:schemeClr val="tx2"/>
          </a:solidFill>
          <a:latin typeface="Arial" panose="020B0604020202020204" pitchFamily="34" charset="0"/>
          <a:ea typeface="+mn-ea"/>
          <a:cs typeface="Arial" panose="020B0604020202020204" pitchFamily="34" charset="0"/>
        </a:defRPr>
      </a:lvl1pPr>
      <a:lvl2pPr marL="457200" algn="l" rtl="0" eaLnBrk="0" fontAlgn="base" hangingPunct="0">
        <a:lnSpc>
          <a:spcPct val="100000"/>
        </a:lnSpc>
        <a:spcBef>
          <a:spcPts val="500"/>
        </a:spcBef>
        <a:spcAft>
          <a:spcPct val="0"/>
        </a:spcAft>
        <a:buFont typeface="Arial" panose="020B0604020202020204" pitchFamily="34" charset="0"/>
        <a:defRPr sz="2000" kern="1200">
          <a:solidFill>
            <a:schemeClr val="tx2"/>
          </a:solidFill>
          <a:latin typeface="Arial" panose="020B0604020202020204" pitchFamily="34" charset="0"/>
          <a:ea typeface="+mn-ea"/>
          <a:cs typeface="Arial" panose="020B0604020202020204" pitchFamily="34" charset="0"/>
        </a:defRPr>
      </a:lvl2pPr>
      <a:lvl3pPr marL="914400" algn="l" rtl="0" eaLnBrk="0" fontAlgn="base" hangingPunct="0">
        <a:lnSpc>
          <a:spcPct val="100000"/>
        </a:lnSpc>
        <a:spcBef>
          <a:spcPts val="500"/>
        </a:spcBef>
        <a:spcAft>
          <a:spcPct val="0"/>
        </a:spcAft>
        <a:buFont typeface="Arial" panose="020B0604020202020204" pitchFamily="34" charset="0"/>
        <a:defRPr kern="1200">
          <a:solidFill>
            <a:schemeClr val="tx2"/>
          </a:solidFill>
          <a:latin typeface="Arial" panose="020B0604020202020204" pitchFamily="34" charset="0"/>
          <a:ea typeface="+mn-ea"/>
          <a:cs typeface="Arial" panose="020B0604020202020204" pitchFamily="34" charset="0"/>
        </a:defRPr>
      </a:lvl3pPr>
      <a:lvl4pPr marL="1371600" algn="l" rtl="0" eaLnBrk="0" fontAlgn="base" hangingPunct="0">
        <a:lnSpc>
          <a:spcPct val="100000"/>
        </a:lnSpc>
        <a:spcBef>
          <a:spcPts val="500"/>
        </a:spcBef>
        <a:spcAft>
          <a:spcPct val="0"/>
        </a:spcAft>
        <a:buFont typeface="Arial" panose="020B0604020202020204" pitchFamily="34" charset="0"/>
        <a:defRPr sz="1600" kern="1200">
          <a:solidFill>
            <a:schemeClr val="tx2"/>
          </a:solidFill>
          <a:latin typeface="Arial" panose="020B0604020202020204" pitchFamily="34" charset="0"/>
          <a:ea typeface="+mn-ea"/>
          <a:cs typeface="Arial" panose="020B0604020202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011C473C-44BA-054B-B271-D3751D073C48}"/>
              </a:ext>
            </a:extLst>
          </p:cNvPr>
          <p:cNvSpPr>
            <a:spLocks noGrp="1" noChangeArrowheads="1"/>
          </p:cNvSpPr>
          <p:nvPr>
            <p:ph type="title"/>
          </p:nvPr>
        </p:nvSpPr>
        <p:spPr bwMode="auto">
          <a:xfrm>
            <a:off x="241300" y="365125"/>
            <a:ext cx="1170940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8604AFDB-588D-E24E-89EC-AD90383CE474}"/>
              </a:ext>
            </a:extLst>
          </p:cNvPr>
          <p:cNvSpPr>
            <a:spLocks noGrp="1" noChangeArrowheads="1"/>
          </p:cNvSpPr>
          <p:nvPr>
            <p:ph type="body" idx="1"/>
          </p:nvPr>
        </p:nvSpPr>
        <p:spPr bwMode="auto">
          <a:xfrm>
            <a:off x="241300" y="1176338"/>
            <a:ext cx="11709400" cy="472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p:txBody>
      </p:sp>
      <p:sp>
        <p:nvSpPr>
          <p:cNvPr id="2" name="Slide Number Placeholder 5">
            <a:extLst>
              <a:ext uri="{FF2B5EF4-FFF2-40B4-BE49-F238E27FC236}">
                <a16:creationId xmlns:a16="http://schemas.microsoft.com/office/drawing/2014/main" id="{56B8CE38-9F29-7D57-6505-1D5D478DA6B5}"/>
              </a:ext>
            </a:extLst>
          </p:cNvPr>
          <p:cNvSpPr>
            <a:spLocks noGrp="1"/>
          </p:cNvSpPr>
          <p:nvPr>
            <p:ph type="sldNum" sz="quarter" idx="4"/>
          </p:nvPr>
        </p:nvSpPr>
        <p:spPr>
          <a:xfrm>
            <a:off x="9112080" y="6289500"/>
            <a:ext cx="2743200" cy="365125"/>
          </a:xfrm>
          <a:prstGeom prst="rect">
            <a:avLst/>
          </a:prstGeom>
        </p:spPr>
        <p:txBody>
          <a:bodyPr vert="horz" lIns="91440" tIns="45720" rIns="91440" bIns="45720" rtlCol="0" anchor="ctr"/>
          <a:lstStyle>
            <a:lvl1pPr algn="r">
              <a:defRPr sz="900">
                <a:solidFill>
                  <a:schemeClr val="bg1"/>
                </a:solidFill>
                <a:latin typeface="Arial" panose="020B0604020202020204" pitchFamily="34" charset="0"/>
                <a:cs typeface="Arial" panose="020B0604020202020204" pitchFamily="34" charset="0"/>
              </a:defRPr>
            </a:lvl1pPr>
          </a:lstStyle>
          <a:p>
            <a:fld id="{EB4B8DE2-A4E8-46E4-8BBF-D75455EFF32C}" type="slidenum">
              <a:rPr lang="en-US" smtClean="0"/>
              <a:pPr/>
              <a:t>‹#›</a:t>
            </a:fld>
            <a:endParaRPr lang="en-US"/>
          </a:p>
        </p:txBody>
      </p:sp>
      <p:sp>
        <p:nvSpPr>
          <p:cNvPr id="8" name="Footer Placeholder 5">
            <a:extLst>
              <a:ext uri="{FF2B5EF4-FFF2-40B4-BE49-F238E27FC236}">
                <a16:creationId xmlns:a16="http://schemas.microsoft.com/office/drawing/2014/main" id="{FC649E9B-1B14-03BC-223A-A73E4C2CBC46}"/>
              </a:ext>
            </a:extLst>
          </p:cNvPr>
          <p:cNvSpPr>
            <a:spLocks noGrp="1"/>
          </p:cNvSpPr>
          <p:nvPr>
            <p:ph type="ftr" sz="quarter" idx="3"/>
          </p:nvPr>
        </p:nvSpPr>
        <p:spPr>
          <a:xfrm>
            <a:off x="4038600" y="6289500"/>
            <a:ext cx="4114800" cy="365125"/>
          </a:xfrm>
          <a:prstGeom prst="rect">
            <a:avLst/>
          </a:prstGeom>
        </p:spPr>
        <p:txBody>
          <a:bodyPr vert="horz" lIns="91440" tIns="45720" rIns="91440" bIns="45720" rtlCol="0" anchor="ctr"/>
          <a:lstStyle>
            <a:lvl1pPr algn="ctr">
              <a:defRPr sz="600">
                <a:solidFill>
                  <a:schemeClr val="bg1"/>
                </a:solidFill>
              </a:defRPr>
            </a:lvl1pPr>
          </a:lstStyle>
          <a:p>
            <a:r>
              <a:rPr lang="en-US" dirty="0">
                <a:latin typeface="Arial" panose="020B0604020202020204" pitchFamily="34" charset="0"/>
                <a:cs typeface="Arial" panose="020B0604020202020204" pitchFamily="34" charset="0"/>
              </a:rPr>
              <a:t>© 2023, Amazon Web Services, Inc. or its affiliates.</a:t>
            </a:r>
          </a:p>
        </p:txBody>
      </p:sp>
      <p:pic>
        <p:nvPicPr>
          <p:cNvPr id="5" name="Picture 4">
            <a:extLst>
              <a:ext uri="{FF2B5EF4-FFF2-40B4-BE49-F238E27FC236}">
                <a16:creationId xmlns:a16="http://schemas.microsoft.com/office/drawing/2014/main" id="{6CCB2219-6841-1D92-4D69-CA13E4688CCD}"/>
              </a:ext>
            </a:extLst>
          </p:cNvPr>
          <p:cNvPicPr>
            <a:picLocks noChangeAspect="1"/>
          </p:cNvPicPr>
          <p:nvPr userDrawn="1"/>
        </p:nvPicPr>
        <p:blipFill>
          <a:blip r:embed="rId36">
            <a:extLst>
              <a:ext uri="{28A0092B-C50C-407E-A947-70E740481C1C}">
                <a14:useLocalDpi xmlns:a14="http://schemas.microsoft.com/office/drawing/2010/main" val="0"/>
              </a:ext>
            </a:extLst>
          </a:blip>
          <a:stretch>
            <a:fillRect/>
          </a:stretch>
        </p:blipFill>
        <p:spPr>
          <a:xfrm>
            <a:off x="336720" y="6335089"/>
            <a:ext cx="348827" cy="208700"/>
          </a:xfrm>
          <a:prstGeom prst="rect">
            <a:avLst/>
          </a:prstGeom>
        </p:spPr>
      </p:pic>
    </p:spTree>
    <p:extLst>
      <p:ext uri="{BB962C8B-B14F-4D97-AF65-F5344CB8AC3E}">
        <p14:creationId xmlns:p14="http://schemas.microsoft.com/office/powerpoint/2010/main" val="1659047060"/>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 id="2147483840" r:id="rId13"/>
    <p:sldLayoutId id="2147483841" r:id="rId14"/>
    <p:sldLayoutId id="2147483842" r:id="rId15"/>
    <p:sldLayoutId id="2147483843" r:id="rId16"/>
    <p:sldLayoutId id="2147483844" r:id="rId17"/>
    <p:sldLayoutId id="2147483845" r:id="rId18"/>
    <p:sldLayoutId id="2147483846" r:id="rId19"/>
    <p:sldLayoutId id="2147483847" r:id="rId20"/>
    <p:sldLayoutId id="2147483848" r:id="rId21"/>
    <p:sldLayoutId id="2147483849" r:id="rId22"/>
    <p:sldLayoutId id="2147483850" r:id="rId23"/>
    <p:sldLayoutId id="2147483851" r:id="rId24"/>
    <p:sldLayoutId id="2147483852" r:id="rId25"/>
    <p:sldLayoutId id="2147483853" r:id="rId26"/>
    <p:sldLayoutId id="2147483854" r:id="rId27"/>
    <p:sldLayoutId id="2147483855" r:id="rId28"/>
    <p:sldLayoutId id="2147483856" r:id="rId29"/>
    <p:sldLayoutId id="2147483857" r:id="rId30"/>
    <p:sldLayoutId id="2147483858" r:id="rId31"/>
    <p:sldLayoutId id="2147483859" r:id="rId32"/>
    <p:sldLayoutId id="2147483860" r:id="rId33"/>
    <p:sldLayoutId id="2147483861" r:id="rId34"/>
  </p:sldLayoutIdLst>
  <p:hf hdr="0" dt="0"/>
  <p:txStyles>
    <p:titleStyle>
      <a:lvl1pPr algn="l" rtl="0" eaLnBrk="0" fontAlgn="base" hangingPunct="0">
        <a:lnSpc>
          <a:spcPct val="90000"/>
        </a:lnSpc>
        <a:spcBef>
          <a:spcPct val="0"/>
        </a:spcBef>
        <a:spcAft>
          <a:spcPct val="0"/>
        </a:spcAft>
        <a:defRPr sz="2800" b="1" kern="1200">
          <a:solidFill>
            <a:schemeClr val="bg1"/>
          </a:solidFill>
          <a:latin typeface="Arial" panose="020B0604020202020204" pitchFamily="34" charset="0"/>
          <a:ea typeface="+mj-ea"/>
          <a:cs typeface="Arial" panose="020B0604020202020204" pitchFamily="34" charset="0"/>
        </a:defRPr>
      </a:lvl1pPr>
      <a:lvl2pPr algn="l" rtl="0" eaLnBrk="0" fontAlgn="base" hangingPunct="0">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2pPr>
      <a:lvl3pPr algn="l" rtl="0" eaLnBrk="0" fontAlgn="base" hangingPunct="0">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3pPr>
      <a:lvl4pPr algn="l" rtl="0" eaLnBrk="0" fontAlgn="base" hangingPunct="0">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4pPr>
      <a:lvl5pPr algn="l" rtl="0" eaLnBrk="0" fontAlgn="base" hangingPunct="0">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5pPr>
      <a:lvl6pPr marL="457200" algn="l" rtl="0" fontAlgn="base">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6pPr>
      <a:lvl7pPr marL="914400" algn="l" rtl="0" fontAlgn="base">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7pPr>
      <a:lvl8pPr marL="1371600" algn="l" rtl="0" fontAlgn="base">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8pPr>
      <a:lvl9pPr marL="1828800" algn="l" rtl="0" fontAlgn="base">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9pPr>
    </p:titleStyle>
    <p:bodyStyle>
      <a:lvl1pPr algn="l" rtl="0" eaLnBrk="0" fontAlgn="base" hangingPunct="0">
        <a:lnSpc>
          <a:spcPct val="100000"/>
        </a:lnSpc>
        <a:spcBef>
          <a:spcPts val="1000"/>
        </a:spcBef>
        <a:spcAft>
          <a:spcPct val="0"/>
        </a:spcAft>
        <a:buFont typeface="Arial" panose="020B0604020202020204" pitchFamily="34" charset="0"/>
        <a:defRPr sz="2400" kern="1200">
          <a:solidFill>
            <a:schemeClr val="bg1"/>
          </a:solidFill>
          <a:latin typeface="Arial" panose="020B0604020202020204" pitchFamily="34" charset="0"/>
          <a:ea typeface="+mn-ea"/>
          <a:cs typeface="Arial" panose="020B0604020202020204" pitchFamily="34" charset="0"/>
        </a:defRPr>
      </a:lvl1pPr>
      <a:lvl2pPr marL="457200" algn="l" rtl="0" eaLnBrk="0" fontAlgn="base" hangingPunct="0">
        <a:lnSpc>
          <a:spcPct val="100000"/>
        </a:lnSpc>
        <a:spcBef>
          <a:spcPts val="500"/>
        </a:spcBef>
        <a:spcAft>
          <a:spcPct val="0"/>
        </a:spcAft>
        <a:buFont typeface="Arial" panose="020B0604020202020204" pitchFamily="34" charset="0"/>
        <a:defRPr sz="2000" kern="1200">
          <a:solidFill>
            <a:schemeClr val="bg1"/>
          </a:solidFill>
          <a:latin typeface="Arial" panose="020B0604020202020204" pitchFamily="34" charset="0"/>
          <a:ea typeface="+mn-ea"/>
          <a:cs typeface="Arial" panose="020B0604020202020204" pitchFamily="34" charset="0"/>
        </a:defRPr>
      </a:lvl2pPr>
      <a:lvl3pPr marL="914400" algn="l" rtl="0" eaLnBrk="0" fontAlgn="base" hangingPunct="0">
        <a:lnSpc>
          <a:spcPct val="100000"/>
        </a:lnSpc>
        <a:spcBef>
          <a:spcPts val="500"/>
        </a:spcBef>
        <a:spcAft>
          <a:spcPct val="0"/>
        </a:spcAft>
        <a:buFont typeface="Arial" panose="020B0604020202020204" pitchFamily="34" charset="0"/>
        <a:defRPr kern="1200">
          <a:solidFill>
            <a:schemeClr val="bg1"/>
          </a:solidFill>
          <a:latin typeface="Arial" panose="020B0604020202020204" pitchFamily="34" charset="0"/>
          <a:ea typeface="+mn-ea"/>
          <a:cs typeface="Arial" panose="020B0604020202020204" pitchFamily="34" charset="0"/>
        </a:defRPr>
      </a:lvl3pPr>
      <a:lvl4pPr marL="1371600" algn="l" rtl="0" eaLnBrk="0" fontAlgn="base" hangingPunct="0">
        <a:lnSpc>
          <a:spcPct val="100000"/>
        </a:lnSpc>
        <a:spcBef>
          <a:spcPts val="500"/>
        </a:spcBef>
        <a:spcAft>
          <a:spcPct val="0"/>
        </a:spcAft>
        <a:buFont typeface="Arial" panose="020B0604020202020204" pitchFamily="34" charset="0"/>
        <a:defRPr sz="1600" kern="1200">
          <a:solidFill>
            <a:schemeClr val="bg1"/>
          </a:solidFill>
          <a:latin typeface="Arial" panose="020B0604020202020204" pitchFamily="34" charset="0"/>
          <a:ea typeface="+mn-ea"/>
          <a:cs typeface="Arial" panose="020B0604020202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97925992"/>
      </p:ext>
    </p:extLst>
  </p:cSld>
  <p:clrMap bg1="dk1" tx1="lt1" bg2="dk2" tx2="lt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 id="2147483876" r:id="rId12"/>
    <p:sldLayoutId id="2147483877" r:id="rId13"/>
    <p:sldLayoutId id="2147483878" r:id="rId14"/>
    <p:sldLayoutId id="2147483879" r:id="rId15"/>
    <p:sldLayoutId id="2147483880" r:id="rId16"/>
    <p:sldLayoutId id="2147483881" r:id="rId17"/>
    <p:sldLayoutId id="2147483882" r:id="rId18"/>
    <p:sldLayoutId id="2147483883" r:id="rId19"/>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10.png"/><Relationship Id="rId2" Type="http://schemas.openxmlformats.org/officeDocument/2006/relationships/slideLayout" Target="../slideLayouts/slideLayout35.xml"/><Relationship Id="rId1" Type="http://schemas.openxmlformats.org/officeDocument/2006/relationships/tags" Target="../tags/tag6.xml"/><Relationship Id="rId6" Type="http://schemas.openxmlformats.org/officeDocument/2006/relationships/image" Target="../media/image9.png"/><Relationship Id="rId5" Type="http://schemas.openxmlformats.org/officeDocument/2006/relationships/image" Target="../media/image6.emf"/><Relationship Id="rId4" Type="http://schemas.openxmlformats.org/officeDocument/2006/relationships/oleObject" Target="../embeddings/oleObject2.bin"/></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8.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8.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github.com/rodrigomororodrigues/FullStackApp-Challenge" TargetMode="External"/><Relationship Id="rId1" Type="http://schemas.openxmlformats.org/officeDocument/2006/relationships/slideLayout" Target="../slideLayouts/slideLayout88.xml"/></Relationships>
</file>

<file path=ppt/slides/_rels/slide3.xml.rels><?xml version="1.0" encoding="UTF-8" standalone="yes"?>
<Relationships xmlns="http://schemas.openxmlformats.org/package/2006/relationships"><Relationship Id="rId2" Type="http://schemas.openxmlformats.org/officeDocument/2006/relationships/hyperlink" Target="https://registry.terraform.io/providers/hashicorp/aws/latest" TargetMode="External"/><Relationship Id="rId1" Type="http://schemas.openxmlformats.org/officeDocument/2006/relationships/slideLayout" Target="../slideLayouts/slideLayout8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github.com/rodrigomororodrigues/FullStackApp-Challenge" TargetMode="External"/><Relationship Id="rId1" Type="http://schemas.openxmlformats.org/officeDocument/2006/relationships/slideLayout" Target="../slideLayouts/slideLayout86.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8.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8.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8.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3319" y="2562"/>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3319" y="2562"/>
                        <a:ext cx="1587" cy="1587"/>
                      </a:xfrm>
                      <a:prstGeom prst="rect">
                        <a:avLst/>
                      </a:prstGeom>
                    </p:spPr>
                  </p:pic>
                </p:oleObj>
              </mc:Fallback>
            </mc:AlternateContent>
          </a:graphicData>
        </a:graphic>
      </p:graphicFrame>
      <p:sp>
        <p:nvSpPr>
          <p:cNvPr id="7" name="Title 4">
            <a:extLst>
              <a:ext uri="{FF2B5EF4-FFF2-40B4-BE49-F238E27FC236}">
                <a16:creationId xmlns:a16="http://schemas.microsoft.com/office/drawing/2014/main" id="{88A79981-27A9-D19C-2ECA-4CB006AA733D}"/>
              </a:ext>
            </a:extLst>
          </p:cNvPr>
          <p:cNvSpPr txBox="1">
            <a:spLocks noChangeArrowheads="1"/>
          </p:cNvSpPr>
          <p:nvPr/>
        </p:nvSpPr>
        <p:spPr>
          <a:xfrm>
            <a:off x="336719" y="2328609"/>
            <a:ext cx="10866990" cy="1588127"/>
          </a:xfrm>
          <a:prstGeom prst="rect">
            <a:avLst/>
          </a:prstGeom>
        </p:spPr>
        <p:txBody>
          <a:bodyPr/>
          <a:lstStyle>
            <a:lvl1pPr algn="l" rtl="0" eaLnBrk="0" fontAlgn="base" hangingPunct="0">
              <a:lnSpc>
                <a:spcPct val="90000"/>
              </a:lnSpc>
              <a:spcBef>
                <a:spcPct val="0"/>
              </a:spcBef>
              <a:spcAft>
                <a:spcPct val="0"/>
              </a:spcAft>
              <a:defRPr sz="2800" b="1" kern="1200">
                <a:solidFill>
                  <a:schemeClr val="tx2"/>
                </a:solidFill>
                <a:latin typeface="Arial" panose="020B0604020202020204" pitchFamily="34" charset="0"/>
                <a:ea typeface="+mj-ea"/>
                <a:cs typeface="Arial" panose="020B0604020202020204" pitchFamily="34" charset="0"/>
              </a:defRPr>
            </a:lvl1pPr>
            <a:lvl2pPr algn="l" rtl="0" eaLnBrk="0" fontAlgn="base" hangingPunct="0">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2pPr>
            <a:lvl3pPr algn="l" rtl="0" eaLnBrk="0" fontAlgn="base" hangingPunct="0">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3pPr>
            <a:lvl4pPr algn="l" rtl="0" eaLnBrk="0" fontAlgn="base" hangingPunct="0">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4pPr>
            <a:lvl5pPr algn="l" rtl="0" eaLnBrk="0" fontAlgn="base" hangingPunct="0">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5pPr>
            <a:lvl6pPr marL="457200" algn="l" rtl="0" fontAlgn="base">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6pPr>
            <a:lvl7pPr marL="914400" algn="l" rtl="0" fontAlgn="base">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7pPr>
            <a:lvl8pPr marL="1371600" algn="l" rtl="0" fontAlgn="base">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8pPr>
            <a:lvl9pPr marL="1828800" algn="l" rtl="0" fontAlgn="base">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9pPr>
          </a:lstStyle>
          <a:p>
            <a:r>
              <a:rPr lang="en-US" altLang="en-US"/>
              <a:t>Api-Mysql-AKS - Deployment </a:t>
            </a:r>
            <a:endParaRPr lang="en-US" altLang="en-US" dirty="0"/>
          </a:p>
        </p:txBody>
      </p:sp>
      <p:sp>
        <p:nvSpPr>
          <p:cNvPr id="8" name="Subtitle 5">
            <a:extLst>
              <a:ext uri="{FF2B5EF4-FFF2-40B4-BE49-F238E27FC236}">
                <a16:creationId xmlns:a16="http://schemas.microsoft.com/office/drawing/2014/main" id="{FF0D2BC4-B1B1-E3EA-C542-1D6F8D454555}"/>
              </a:ext>
            </a:extLst>
          </p:cNvPr>
          <p:cNvSpPr txBox="1">
            <a:spLocks/>
          </p:cNvSpPr>
          <p:nvPr/>
        </p:nvSpPr>
        <p:spPr>
          <a:xfrm>
            <a:off x="336720" y="3940166"/>
            <a:ext cx="6733876" cy="1082348"/>
          </a:xfrm>
          <a:prstGeom prst="rect">
            <a:avLst/>
          </a:prstGeom>
        </p:spPr>
        <p:txBody>
          <a:bodyPr/>
          <a:lstStyle>
            <a:lvl1pPr algn="l" rtl="0" eaLnBrk="0" fontAlgn="base" hangingPunct="0">
              <a:lnSpc>
                <a:spcPct val="100000"/>
              </a:lnSpc>
              <a:spcBef>
                <a:spcPts val="1000"/>
              </a:spcBef>
              <a:spcAft>
                <a:spcPct val="0"/>
              </a:spcAft>
              <a:buFont typeface="Arial" panose="020B0604020202020204" pitchFamily="34" charset="0"/>
              <a:defRPr sz="2400" kern="1200">
                <a:solidFill>
                  <a:schemeClr val="tx2"/>
                </a:solidFill>
                <a:latin typeface="Arial" panose="020B0604020202020204" pitchFamily="34" charset="0"/>
                <a:ea typeface="+mn-ea"/>
                <a:cs typeface="Arial" panose="020B0604020202020204" pitchFamily="34" charset="0"/>
              </a:defRPr>
            </a:lvl1pPr>
            <a:lvl2pPr marL="457200" algn="l" rtl="0" eaLnBrk="0" fontAlgn="base" hangingPunct="0">
              <a:lnSpc>
                <a:spcPct val="100000"/>
              </a:lnSpc>
              <a:spcBef>
                <a:spcPts val="500"/>
              </a:spcBef>
              <a:spcAft>
                <a:spcPct val="0"/>
              </a:spcAft>
              <a:buFont typeface="Arial" panose="020B0604020202020204" pitchFamily="34" charset="0"/>
              <a:defRPr sz="2000" kern="1200">
                <a:solidFill>
                  <a:schemeClr val="tx2"/>
                </a:solidFill>
                <a:latin typeface="Arial" panose="020B0604020202020204" pitchFamily="34" charset="0"/>
                <a:ea typeface="+mn-ea"/>
                <a:cs typeface="Arial" panose="020B0604020202020204" pitchFamily="34" charset="0"/>
              </a:defRPr>
            </a:lvl2pPr>
            <a:lvl3pPr marL="914400" algn="l" rtl="0" eaLnBrk="0" fontAlgn="base" hangingPunct="0">
              <a:lnSpc>
                <a:spcPct val="100000"/>
              </a:lnSpc>
              <a:spcBef>
                <a:spcPts val="500"/>
              </a:spcBef>
              <a:spcAft>
                <a:spcPct val="0"/>
              </a:spcAft>
              <a:buFont typeface="Arial" panose="020B0604020202020204" pitchFamily="34" charset="0"/>
              <a:defRPr kern="1200">
                <a:solidFill>
                  <a:schemeClr val="tx2"/>
                </a:solidFill>
                <a:latin typeface="Arial" panose="020B0604020202020204" pitchFamily="34" charset="0"/>
                <a:ea typeface="+mn-ea"/>
                <a:cs typeface="Arial" panose="020B0604020202020204" pitchFamily="34" charset="0"/>
              </a:defRPr>
            </a:lvl3pPr>
            <a:lvl4pPr marL="1371600" algn="l" rtl="0" eaLnBrk="0" fontAlgn="base" hangingPunct="0">
              <a:lnSpc>
                <a:spcPct val="100000"/>
              </a:lnSpc>
              <a:spcBef>
                <a:spcPts val="500"/>
              </a:spcBef>
              <a:spcAft>
                <a:spcPct val="0"/>
              </a:spcAft>
              <a:buFont typeface="Arial" panose="020B0604020202020204" pitchFamily="34" charset="0"/>
              <a:defRPr sz="1600" kern="1200">
                <a:solidFill>
                  <a:schemeClr val="tx2"/>
                </a:solidFill>
                <a:latin typeface="Arial" panose="020B0604020202020204" pitchFamily="34" charset="0"/>
                <a:ea typeface="+mn-ea"/>
                <a:cs typeface="Arial" panose="020B0604020202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Release 1-2024.03.16</a:t>
            </a:r>
          </a:p>
          <a:p>
            <a:r>
              <a:rPr lang="en-US" dirty="0"/>
              <a:t>Rodrigo Moro</a:t>
            </a:r>
          </a:p>
        </p:txBody>
      </p:sp>
      <p:pic>
        <p:nvPicPr>
          <p:cNvPr id="10" name="Picture 9">
            <a:extLst>
              <a:ext uri="{FF2B5EF4-FFF2-40B4-BE49-F238E27FC236}">
                <a16:creationId xmlns:a16="http://schemas.microsoft.com/office/drawing/2014/main" id="{70C4E656-0A43-8864-AD00-8A21364F135D}"/>
              </a:ext>
            </a:extLst>
          </p:cNvPr>
          <p:cNvPicPr>
            <a:picLocks noChangeAspect="1"/>
          </p:cNvPicPr>
          <p:nvPr/>
        </p:nvPicPr>
        <p:blipFill>
          <a:blip r:embed="rId6"/>
          <a:stretch>
            <a:fillRect/>
          </a:stretch>
        </p:blipFill>
        <p:spPr>
          <a:xfrm>
            <a:off x="741719" y="45868"/>
            <a:ext cx="11290771" cy="1963082"/>
          </a:xfrm>
          <a:prstGeom prst="rect">
            <a:avLst/>
          </a:prstGeom>
        </p:spPr>
      </p:pic>
      <p:pic>
        <p:nvPicPr>
          <p:cNvPr id="11" name="Picture 10">
            <a:extLst>
              <a:ext uri="{FF2B5EF4-FFF2-40B4-BE49-F238E27FC236}">
                <a16:creationId xmlns:a16="http://schemas.microsoft.com/office/drawing/2014/main" id="{43811928-396F-4211-21B3-FF296C486F19}"/>
              </a:ext>
            </a:extLst>
          </p:cNvPr>
          <p:cNvPicPr>
            <a:picLocks noChangeAspect="1"/>
          </p:cNvPicPr>
          <p:nvPr/>
        </p:nvPicPr>
        <p:blipFill>
          <a:blip r:embed="rId7"/>
          <a:stretch>
            <a:fillRect/>
          </a:stretch>
        </p:blipFill>
        <p:spPr>
          <a:xfrm>
            <a:off x="4253667" y="5259725"/>
            <a:ext cx="6950042" cy="1304657"/>
          </a:xfrm>
          <a:prstGeom prst="rect">
            <a:avLst/>
          </a:prstGeom>
        </p:spPr>
      </p:pic>
    </p:spTree>
    <p:extLst>
      <p:ext uri="{BB962C8B-B14F-4D97-AF65-F5344CB8AC3E}">
        <p14:creationId xmlns:p14="http://schemas.microsoft.com/office/powerpoint/2010/main" val="3205235816"/>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4">
            <a:extLst>
              <a:ext uri="{FF2B5EF4-FFF2-40B4-BE49-F238E27FC236}">
                <a16:creationId xmlns:a16="http://schemas.microsoft.com/office/drawing/2014/main" id="{48DBD1DA-0DF2-2F48-93F0-5FC9752FCD33}"/>
              </a:ext>
            </a:extLst>
          </p:cNvPr>
          <p:cNvSpPr>
            <a:spLocks noGrp="1" noChangeArrowheads="1"/>
          </p:cNvSpPr>
          <p:nvPr>
            <p:ph type="title"/>
          </p:nvPr>
        </p:nvSpPr>
        <p:spPr/>
        <p:txBody>
          <a:bodyPr/>
          <a:lstStyle/>
          <a:p>
            <a:r>
              <a:rPr lang="en-US" altLang="en-US" dirty="0" err="1"/>
              <a:t>CheckList</a:t>
            </a:r>
            <a:r>
              <a:rPr lang="en-US" altLang="en-US" dirty="0"/>
              <a:t> Boards</a:t>
            </a:r>
            <a:br>
              <a:rPr lang="en-US" altLang="en-US" dirty="0"/>
            </a:br>
            <a:r>
              <a:rPr lang="en-US" altLang="en-US" dirty="0"/>
              <a:t> </a:t>
            </a:r>
          </a:p>
        </p:txBody>
      </p:sp>
      <p:sp>
        <p:nvSpPr>
          <p:cNvPr id="44035" name="Content Placeholder 6">
            <a:extLst>
              <a:ext uri="{FF2B5EF4-FFF2-40B4-BE49-F238E27FC236}">
                <a16:creationId xmlns:a16="http://schemas.microsoft.com/office/drawing/2014/main" id="{0F218B49-3462-5541-B87F-3EA3FD8B709F}"/>
              </a:ext>
            </a:extLst>
          </p:cNvPr>
          <p:cNvSpPr>
            <a:spLocks noGrp="1" noChangeArrowheads="1"/>
          </p:cNvSpPr>
          <p:nvPr>
            <p:ph type="body" sz="quarter" idx="14"/>
          </p:nvPr>
        </p:nvSpPr>
        <p:spPr>
          <a:xfrm>
            <a:off x="2876083" y="775693"/>
            <a:ext cx="3603625" cy="4725987"/>
          </a:xfrm>
        </p:spPr>
        <p:txBody>
          <a:bodyPr/>
          <a:lstStyle/>
          <a:p>
            <a:br>
              <a:rPr lang="en-US" altLang="en-US" dirty="0"/>
            </a:br>
            <a:r>
              <a:rPr lang="en-US" altLang="en-US" sz="1800" b="1" dirty="0">
                <a:solidFill>
                  <a:schemeClr val="accent1"/>
                </a:solidFill>
              </a:rPr>
              <a:t>2 - Network</a:t>
            </a:r>
          </a:p>
          <a:p>
            <a:endParaRPr lang="en-US" altLang="en-US" sz="1800" b="1" dirty="0"/>
          </a:p>
          <a:p>
            <a:endParaRPr lang="en-US" altLang="en-US" dirty="0"/>
          </a:p>
        </p:txBody>
      </p:sp>
      <p:sp>
        <p:nvSpPr>
          <p:cNvPr id="11" name="Footer Placeholder 10">
            <a:extLst>
              <a:ext uri="{FF2B5EF4-FFF2-40B4-BE49-F238E27FC236}">
                <a16:creationId xmlns:a16="http://schemas.microsoft.com/office/drawing/2014/main" id="{C5054160-42F0-070A-4307-6A76C26A3E53}"/>
              </a:ext>
            </a:extLst>
          </p:cNvPr>
          <p:cNvSpPr>
            <a:spLocks noGrp="1"/>
          </p:cNvSpPr>
          <p:nvPr>
            <p:ph type="ftr" sz="quarter" idx="16"/>
          </p:nvPr>
        </p:nvSpPr>
        <p:spPr/>
        <p:txBody>
          <a:bodyPr/>
          <a:lstStyle/>
          <a:p>
            <a:r>
              <a:rPr lang="en-US" dirty="0">
                <a:latin typeface="Arial" panose="020B0604020202020204" pitchFamily="34" charset="0"/>
                <a:cs typeface="Arial" panose="020B0604020202020204" pitchFamily="34" charset="0"/>
              </a:rPr>
              <a:t>.</a:t>
            </a:r>
          </a:p>
        </p:txBody>
      </p:sp>
      <p:sp>
        <p:nvSpPr>
          <p:cNvPr id="3" name="Slide Number Placeholder 2">
            <a:extLst>
              <a:ext uri="{FF2B5EF4-FFF2-40B4-BE49-F238E27FC236}">
                <a16:creationId xmlns:a16="http://schemas.microsoft.com/office/drawing/2014/main" id="{0C12467A-FD84-CC3D-06EE-212AB7789157}"/>
              </a:ext>
            </a:extLst>
          </p:cNvPr>
          <p:cNvSpPr>
            <a:spLocks noGrp="1"/>
          </p:cNvSpPr>
          <p:nvPr>
            <p:ph type="sldNum" sz="quarter" idx="17"/>
          </p:nvPr>
        </p:nvSpPr>
        <p:spPr/>
        <p:txBody>
          <a:bodyPr/>
          <a:lstStyle/>
          <a:p>
            <a:endParaRPr lang="en-US" dirty="0"/>
          </a:p>
        </p:txBody>
      </p:sp>
      <p:pic>
        <p:nvPicPr>
          <p:cNvPr id="7" name="Picture 6">
            <a:extLst>
              <a:ext uri="{FF2B5EF4-FFF2-40B4-BE49-F238E27FC236}">
                <a16:creationId xmlns:a16="http://schemas.microsoft.com/office/drawing/2014/main" id="{DC71625E-614F-4191-1347-9DCF93A50FBF}"/>
              </a:ext>
            </a:extLst>
          </p:cNvPr>
          <p:cNvPicPr>
            <a:picLocks noChangeAspect="1"/>
          </p:cNvPicPr>
          <p:nvPr/>
        </p:nvPicPr>
        <p:blipFill>
          <a:blip r:embed="rId2"/>
          <a:stretch>
            <a:fillRect/>
          </a:stretch>
        </p:blipFill>
        <p:spPr>
          <a:xfrm>
            <a:off x="267232" y="1190767"/>
            <a:ext cx="8165062" cy="5172720"/>
          </a:xfrm>
          <a:prstGeom prst="rect">
            <a:avLst/>
          </a:prstGeom>
        </p:spPr>
      </p:pic>
    </p:spTree>
    <p:extLst>
      <p:ext uri="{BB962C8B-B14F-4D97-AF65-F5344CB8AC3E}">
        <p14:creationId xmlns:p14="http://schemas.microsoft.com/office/powerpoint/2010/main" val="398779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4">
            <a:extLst>
              <a:ext uri="{FF2B5EF4-FFF2-40B4-BE49-F238E27FC236}">
                <a16:creationId xmlns:a16="http://schemas.microsoft.com/office/drawing/2014/main" id="{48DBD1DA-0DF2-2F48-93F0-5FC9752FCD33}"/>
              </a:ext>
            </a:extLst>
          </p:cNvPr>
          <p:cNvSpPr>
            <a:spLocks noGrp="1" noChangeArrowheads="1"/>
          </p:cNvSpPr>
          <p:nvPr>
            <p:ph type="title"/>
          </p:nvPr>
        </p:nvSpPr>
        <p:spPr/>
        <p:txBody>
          <a:bodyPr/>
          <a:lstStyle/>
          <a:p>
            <a:r>
              <a:rPr lang="en-US" altLang="en-US" dirty="0" err="1"/>
              <a:t>CheckList</a:t>
            </a:r>
            <a:r>
              <a:rPr lang="en-US" altLang="en-US" dirty="0"/>
              <a:t> Boards</a:t>
            </a:r>
            <a:br>
              <a:rPr lang="en-US" altLang="en-US" dirty="0"/>
            </a:br>
            <a:r>
              <a:rPr lang="en-US" altLang="en-US" dirty="0"/>
              <a:t> </a:t>
            </a:r>
          </a:p>
        </p:txBody>
      </p:sp>
      <p:sp>
        <p:nvSpPr>
          <p:cNvPr id="44035" name="Content Placeholder 6">
            <a:extLst>
              <a:ext uri="{FF2B5EF4-FFF2-40B4-BE49-F238E27FC236}">
                <a16:creationId xmlns:a16="http://schemas.microsoft.com/office/drawing/2014/main" id="{0F218B49-3462-5541-B87F-3EA3FD8B709F}"/>
              </a:ext>
            </a:extLst>
          </p:cNvPr>
          <p:cNvSpPr>
            <a:spLocks noGrp="1" noChangeArrowheads="1"/>
          </p:cNvSpPr>
          <p:nvPr>
            <p:ph type="body" sz="quarter" idx="14"/>
          </p:nvPr>
        </p:nvSpPr>
        <p:spPr>
          <a:xfrm>
            <a:off x="2876083" y="775693"/>
            <a:ext cx="3603625" cy="4725987"/>
          </a:xfrm>
        </p:spPr>
        <p:txBody>
          <a:bodyPr/>
          <a:lstStyle/>
          <a:p>
            <a:br>
              <a:rPr lang="en-US" altLang="en-US" dirty="0"/>
            </a:br>
            <a:r>
              <a:rPr lang="en-US" altLang="en-US" sz="1800" b="1" dirty="0">
                <a:solidFill>
                  <a:schemeClr val="accent1"/>
                </a:solidFill>
              </a:rPr>
              <a:t>2 - Network</a:t>
            </a:r>
          </a:p>
          <a:p>
            <a:endParaRPr lang="en-US" altLang="en-US" sz="1800" b="1" dirty="0"/>
          </a:p>
          <a:p>
            <a:endParaRPr lang="en-US" altLang="en-US" dirty="0"/>
          </a:p>
        </p:txBody>
      </p:sp>
      <p:sp>
        <p:nvSpPr>
          <p:cNvPr id="11" name="Footer Placeholder 10">
            <a:extLst>
              <a:ext uri="{FF2B5EF4-FFF2-40B4-BE49-F238E27FC236}">
                <a16:creationId xmlns:a16="http://schemas.microsoft.com/office/drawing/2014/main" id="{C5054160-42F0-070A-4307-6A76C26A3E53}"/>
              </a:ext>
            </a:extLst>
          </p:cNvPr>
          <p:cNvSpPr>
            <a:spLocks noGrp="1"/>
          </p:cNvSpPr>
          <p:nvPr>
            <p:ph type="ftr" sz="quarter" idx="16"/>
          </p:nvPr>
        </p:nvSpPr>
        <p:spPr/>
        <p:txBody>
          <a:bodyPr/>
          <a:lstStyle/>
          <a:p>
            <a:r>
              <a:rPr lang="en-US" dirty="0">
                <a:latin typeface="Arial" panose="020B0604020202020204" pitchFamily="34" charset="0"/>
                <a:cs typeface="Arial" panose="020B0604020202020204" pitchFamily="34" charset="0"/>
              </a:rPr>
              <a:t>.</a:t>
            </a:r>
          </a:p>
        </p:txBody>
      </p:sp>
      <p:sp>
        <p:nvSpPr>
          <p:cNvPr id="3" name="Slide Number Placeholder 2">
            <a:extLst>
              <a:ext uri="{FF2B5EF4-FFF2-40B4-BE49-F238E27FC236}">
                <a16:creationId xmlns:a16="http://schemas.microsoft.com/office/drawing/2014/main" id="{0C12467A-FD84-CC3D-06EE-212AB7789157}"/>
              </a:ext>
            </a:extLst>
          </p:cNvPr>
          <p:cNvSpPr>
            <a:spLocks noGrp="1"/>
          </p:cNvSpPr>
          <p:nvPr>
            <p:ph type="sldNum" sz="quarter" idx="17"/>
          </p:nvPr>
        </p:nvSpPr>
        <p:spPr/>
        <p:txBody>
          <a:bodyPr/>
          <a:lstStyle/>
          <a:p>
            <a:endParaRPr lang="en-US" dirty="0"/>
          </a:p>
        </p:txBody>
      </p:sp>
      <p:pic>
        <p:nvPicPr>
          <p:cNvPr id="4" name="Picture 3">
            <a:extLst>
              <a:ext uri="{FF2B5EF4-FFF2-40B4-BE49-F238E27FC236}">
                <a16:creationId xmlns:a16="http://schemas.microsoft.com/office/drawing/2014/main" id="{71200253-3634-B8D0-BA9F-35E783E4E949}"/>
              </a:ext>
            </a:extLst>
          </p:cNvPr>
          <p:cNvPicPr>
            <a:picLocks noChangeAspect="1"/>
          </p:cNvPicPr>
          <p:nvPr/>
        </p:nvPicPr>
        <p:blipFill>
          <a:blip r:embed="rId2"/>
          <a:stretch>
            <a:fillRect/>
          </a:stretch>
        </p:blipFill>
        <p:spPr>
          <a:xfrm>
            <a:off x="637309" y="1190767"/>
            <a:ext cx="10917382" cy="5475802"/>
          </a:xfrm>
          <a:prstGeom prst="rect">
            <a:avLst/>
          </a:prstGeom>
        </p:spPr>
      </p:pic>
    </p:spTree>
    <p:extLst>
      <p:ext uri="{BB962C8B-B14F-4D97-AF65-F5344CB8AC3E}">
        <p14:creationId xmlns:p14="http://schemas.microsoft.com/office/powerpoint/2010/main" val="2646656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4">
            <a:extLst>
              <a:ext uri="{FF2B5EF4-FFF2-40B4-BE49-F238E27FC236}">
                <a16:creationId xmlns:a16="http://schemas.microsoft.com/office/drawing/2014/main" id="{48DBD1DA-0DF2-2F48-93F0-5FC9752FCD33}"/>
              </a:ext>
            </a:extLst>
          </p:cNvPr>
          <p:cNvSpPr>
            <a:spLocks noGrp="1" noChangeArrowheads="1"/>
          </p:cNvSpPr>
          <p:nvPr>
            <p:ph type="title"/>
          </p:nvPr>
        </p:nvSpPr>
        <p:spPr/>
        <p:txBody>
          <a:bodyPr/>
          <a:lstStyle/>
          <a:p>
            <a:r>
              <a:rPr lang="en-US" altLang="en-US" dirty="0" err="1"/>
              <a:t>CheckList</a:t>
            </a:r>
            <a:r>
              <a:rPr lang="en-US" altLang="en-US" dirty="0"/>
              <a:t> App- Infra - Print screen </a:t>
            </a:r>
            <a:br>
              <a:rPr lang="en-US" altLang="en-US" dirty="0"/>
            </a:br>
            <a:r>
              <a:rPr lang="en-US" altLang="en-US" dirty="0"/>
              <a:t> </a:t>
            </a:r>
          </a:p>
        </p:txBody>
      </p:sp>
      <p:sp>
        <p:nvSpPr>
          <p:cNvPr id="44034" name="Content Placeholder 5">
            <a:extLst>
              <a:ext uri="{FF2B5EF4-FFF2-40B4-BE49-F238E27FC236}">
                <a16:creationId xmlns:a16="http://schemas.microsoft.com/office/drawing/2014/main" id="{E2F525D9-F783-7B40-850E-520CE425ACA7}"/>
              </a:ext>
            </a:extLst>
          </p:cNvPr>
          <p:cNvSpPr>
            <a:spLocks noGrp="1" noChangeArrowheads="1"/>
          </p:cNvSpPr>
          <p:nvPr>
            <p:ph type="body" sz="quarter" idx="13"/>
          </p:nvPr>
        </p:nvSpPr>
        <p:spPr>
          <a:xfrm>
            <a:off x="151465" y="882723"/>
            <a:ext cx="3602038" cy="4725987"/>
          </a:xfrm>
        </p:spPr>
        <p:txBody>
          <a:bodyPr/>
          <a:lstStyle/>
          <a:p>
            <a:br>
              <a:rPr lang="en-US" altLang="en-US" sz="1800" dirty="0"/>
            </a:br>
            <a:r>
              <a:rPr lang="en-US" altLang="en-US" sz="1800" b="1" dirty="0">
                <a:solidFill>
                  <a:schemeClr val="accent1"/>
                </a:solidFill>
              </a:rPr>
              <a:t>1 - Database</a:t>
            </a:r>
          </a:p>
          <a:p>
            <a:endParaRPr lang="en-US" altLang="en-US" dirty="0"/>
          </a:p>
        </p:txBody>
      </p:sp>
      <p:sp>
        <p:nvSpPr>
          <p:cNvPr id="11" name="Footer Placeholder 10">
            <a:extLst>
              <a:ext uri="{FF2B5EF4-FFF2-40B4-BE49-F238E27FC236}">
                <a16:creationId xmlns:a16="http://schemas.microsoft.com/office/drawing/2014/main" id="{C5054160-42F0-070A-4307-6A76C26A3E53}"/>
              </a:ext>
            </a:extLst>
          </p:cNvPr>
          <p:cNvSpPr>
            <a:spLocks noGrp="1"/>
          </p:cNvSpPr>
          <p:nvPr>
            <p:ph type="ftr" sz="quarter" idx="16"/>
          </p:nvPr>
        </p:nvSpPr>
        <p:spPr/>
        <p:txBody>
          <a:bodyPr/>
          <a:lstStyle/>
          <a:p>
            <a:r>
              <a:rPr lang="en-US" dirty="0">
                <a:latin typeface="Arial" panose="020B0604020202020204" pitchFamily="34" charset="0"/>
                <a:cs typeface="Arial" panose="020B0604020202020204" pitchFamily="34" charset="0"/>
              </a:rPr>
              <a:t>.</a:t>
            </a:r>
          </a:p>
        </p:txBody>
      </p:sp>
      <p:sp>
        <p:nvSpPr>
          <p:cNvPr id="3" name="Slide Number Placeholder 2">
            <a:extLst>
              <a:ext uri="{FF2B5EF4-FFF2-40B4-BE49-F238E27FC236}">
                <a16:creationId xmlns:a16="http://schemas.microsoft.com/office/drawing/2014/main" id="{0C12467A-FD84-CC3D-06EE-212AB7789157}"/>
              </a:ext>
            </a:extLst>
          </p:cNvPr>
          <p:cNvSpPr>
            <a:spLocks noGrp="1"/>
          </p:cNvSpPr>
          <p:nvPr>
            <p:ph type="sldNum" sz="quarter" idx="17"/>
          </p:nvPr>
        </p:nvSpPr>
        <p:spPr/>
        <p:txBody>
          <a:bodyPr/>
          <a:lstStyle/>
          <a:p>
            <a:endParaRPr lang="en-US" dirty="0"/>
          </a:p>
        </p:txBody>
      </p:sp>
      <p:sp>
        <p:nvSpPr>
          <p:cNvPr id="4" name="Content Placeholder 5">
            <a:extLst>
              <a:ext uri="{FF2B5EF4-FFF2-40B4-BE49-F238E27FC236}">
                <a16:creationId xmlns:a16="http://schemas.microsoft.com/office/drawing/2014/main" id="{E91694EB-8F6A-A2D7-A219-F0A6E9F78606}"/>
              </a:ext>
            </a:extLst>
          </p:cNvPr>
          <p:cNvSpPr txBox="1">
            <a:spLocks noChangeArrowheads="1"/>
          </p:cNvSpPr>
          <p:nvPr/>
        </p:nvSpPr>
        <p:spPr bwMode="auto">
          <a:xfrm>
            <a:off x="228487" y="1026570"/>
            <a:ext cx="3602038" cy="472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lnSpc>
                <a:spcPct val="100000"/>
              </a:lnSpc>
              <a:spcBef>
                <a:spcPts val="1000"/>
              </a:spcBef>
              <a:spcAft>
                <a:spcPct val="0"/>
              </a:spcAft>
              <a:buFont typeface="Arial" panose="020B0604020202020204" pitchFamily="34" charset="0"/>
              <a:defRPr sz="2400" kern="1200">
                <a:solidFill>
                  <a:schemeClr val="bg1"/>
                </a:solidFill>
                <a:latin typeface="Arial" panose="020B0604020202020204" pitchFamily="34" charset="0"/>
                <a:ea typeface="+mn-ea"/>
                <a:cs typeface="Arial" panose="020B0604020202020204" pitchFamily="34" charset="0"/>
              </a:defRPr>
            </a:lvl1pPr>
            <a:lvl2pPr marL="457200" algn="l" rtl="0" eaLnBrk="0" fontAlgn="base" hangingPunct="0">
              <a:lnSpc>
                <a:spcPct val="100000"/>
              </a:lnSpc>
              <a:spcBef>
                <a:spcPts val="500"/>
              </a:spcBef>
              <a:spcAft>
                <a:spcPct val="0"/>
              </a:spcAft>
              <a:buFont typeface="Arial" panose="020B0604020202020204" pitchFamily="34" charset="0"/>
              <a:defRPr sz="2000" kern="1200">
                <a:solidFill>
                  <a:schemeClr val="bg1"/>
                </a:solidFill>
                <a:latin typeface="Arial" panose="020B0604020202020204" pitchFamily="34" charset="0"/>
                <a:ea typeface="+mn-ea"/>
                <a:cs typeface="Arial" panose="020B0604020202020204" pitchFamily="34" charset="0"/>
              </a:defRPr>
            </a:lvl2pPr>
            <a:lvl3pPr marL="914400" algn="l" rtl="0" eaLnBrk="0" fontAlgn="base" hangingPunct="0">
              <a:lnSpc>
                <a:spcPct val="100000"/>
              </a:lnSpc>
              <a:spcBef>
                <a:spcPts val="500"/>
              </a:spcBef>
              <a:spcAft>
                <a:spcPct val="0"/>
              </a:spcAft>
              <a:buFont typeface="Arial" panose="020B0604020202020204" pitchFamily="34" charset="0"/>
              <a:defRPr kern="1200">
                <a:solidFill>
                  <a:schemeClr val="bg1"/>
                </a:solidFill>
                <a:latin typeface="Arial" panose="020B0604020202020204" pitchFamily="34" charset="0"/>
                <a:ea typeface="+mn-ea"/>
                <a:cs typeface="Arial" panose="020B0604020202020204" pitchFamily="34" charset="0"/>
              </a:defRPr>
            </a:lvl3pPr>
            <a:lvl4pPr marL="1371600" algn="l" rtl="0" eaLnBrk="0" fontAlgn="base" hangingPunct="0">
              <a:lnSpc>
                <a:spcPct val="100000"/>
              </a:lnSpc>
              <a:spcBef>
                <a:spcPts val="500"/>
              </a:spcBef>
              <a:spcAft>
                <a:spcPct val="0"/>
              </a:spcAft>
              <a:buFont typeface="Arial" panose="020B0604020202020204" pitchFamily="34" charset="0"/>
              <a:defRPr sz="1600" kern="1200">
                <a:solidFill>
                  <a:schemeClr val="bg1"/>
                </a:solidFill>
                <a:latin typeface="Arial" panose="020B0604020202020204" pitchFamily="34" charset="0"/>
                <a:ea typeface="+mn-ea"/>
                <a:cs typeface="Arial" panose="020B0604020202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ts val="1000"/>
              </a:spcBef>
              <a:spcAft>
                <a:spcPct val="0"/>
              </a:spcAft>
              <a:buClrTx/>
              <a:buSzTx/>
              <a:buFont typeface="Arial" panose="020B0604020202020204" pitchFamily="34" charset="0"/>
              <a:buNone/>
              <a:tabLst/>
              <a:defRPr/>
            </a:pPr>
            <a:br>
              <a:rPr kumimoji="0" lang="en-US" altLang="en-US"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br>
            <a:r>
              <a:rPr kumimoji="0" lang="en-US" altLang="en-US" b="1" i="0" u="none" strike="noStrike" kern="1200" cap="none" spc="0" normalizeH="0" baseline="0" noProof="0" dirty="0">
                <a:ln>
                  <a:noFill/>
                </a:ln>
                <a:solidFill>
                  <a:srgbClr val="FF9900"/>
                </a:solidFill>
                <a:effectLst/>
                <a:uLnTx/>
                <a:uFillTx/>
                <a:latin typeface="Arial" panose="020B0604020202020204" pitchFamily="34" charset="0"/>
                <a:ea typeface="+mn-ea"/>
                <a:cs typeface="Arial" panose="020B0604020202020204" pitchFamily="34" charset="0"/>
              </a:rPr>
              <a:t>1  -Discovery</a:t>
            </a:r>
          </a:p>
          <a:p>
            <a:pPr marL="0" marR="0" lvl="0" indent="0" algn="l" defTabSz="914400" rtl="0" eaLnBrk="0" fontAlgn="base" latinLnBrk="0" hangingPunct="0">
              <a:lnSpc>
                <a:spcPct val="100000"/>
              </a:lnSpc>
              <a:spcBef>
                <a:spcPts val="1000"/>
              </a:spcBef>
              <a:spcAft>
                <a:spcPct val="0"/>
              </a:spcAft>
              <a:buClrTx/>
              <a:buSzTx/>
              <a:buFont typeface="Arial" panose="020B0604020202020204" pitchFamily="34" charset="0"/>
              <a:buNone/>
              <a:tabLst/>
              <a:defRPr/>
            </a:pPr>
            <a:r>
              <a:rPr lang="en-US" altLang="en-US" sz="1800" b="1" dirty="0" err="1">
                <a:solidFill>
                  <a:srgbClr val="FFFFFF"/>
                </a:solidFill>
              </a:rPr>
              <a:t>Undertand</a:t>
            </a:r>
            <a:r>
              <a:rPr lang="en-US" altLang="en-US" sz="1800" b="1" dirty="0">
                <a:solidFill>
                  <a:srgbClr val="FFFFFF"/>
                </a:solidFill>
              </a:rPr>
              <a:t> the </a:t>
            </a:r>
          </a:p>
          <a:p>
            <a:pPr marL="0" marR="0" lvl="0" indent="0" algn="l" defTabSz="914400" rtl="0" eaLnBrk="0" fontAlgn="base" latinLnBrk="0" hangingPunct="0">
              <a:lnSpc>
                <a:spcPct val="100000"/>
              </a:lnSpc>
              <a:spcBef>
                <a:spcPts val="1000"/>
              </a:spcBef>
              <a:spcAft>
                <a:spcPct val="0"/>
              </a:spcAft>
              <a:buClrTx/>
              <a:buSzTx/>
              <a:buFont typeface="Arial" panose="020B0604020202020204" pitchFamily="34" charset="0"/>
              <a:buNone/>
              <a:tabLst/>
              <a:defRPr/>
            </a:pPr>
            <a:r>
              <a:rPr lang="en-US" altLang="en-US" sz="1800" b="1" dirty="0">
                <a:solidFill>
                  <a:srgbClr val="FFFFFF"/>
                </a:solidFill>
              </a:rPr>
              <a:t>Requirements and create </a:t>
            </a:r>
          </a:p>
          <a:p>
            <a:pPr marL="0" marR="0" lvl="0" indent="0" algn="l" defTabSz="914400" rtl="0" eaLnBrk="0" fontAlgn="base" latinLnBrk="0" hangingPunct="0">
              <a:lnSpc>
                <a:spcPct val="100000"/>
              </a:lnSpc>
              <a:spcBef>
                <a:spcPts val="1000"/>
              </a:spcBef>
              <a:spcAft>
                <a:spcPct val="0"/>
              </a:spcAft>
              <a:buClrTx/>
              <a:buSzTx/>
              <a:buFont typeface="Arial" panose="020B0604020202020204" pitchFamily="34" charset="0"/>
              <a:buNone/>
              <a:tabLst/>
              <a:defRPr/>
            </a:pPr>
            <a:r>
              <a:rPr lang="en-US" altLang="en-US" sz="1800" b="1" dirty="0">
                <a:solidFill>
                  <a:srgbClr val="FFFFFF"/>
                </a:solidFill>
              </a:rPr>
              <a:t>User stories and activities</a:t>
            </a:r>
          </a:p>
          <a:p>
            <a:pPr marL="0" marR="0" lvl="0" indent="0" algn="l" defTabSz="914400" rtl="0" eaLnBrk="0" fontAlgn="base" latinLnBrk="0" hangingPunct="0">
              <a:lnSpc>
                <a:spcPct val="100000"/>
              </a:lnSpc>
              <a:spcBef>
                <a:spcPts val="1000"/>
              </a:spcBef>
              <a:spcAft>
                <a:spcPct val="0"/>
              </a:spcAft>
              <a:buClrTx/>
              <a:buSzTx/>
              <a:buFont typeface="Arial" panose="020B0604020202020204" pitchFamily="34" charset="0"/>
              <a:buNone/>
              <a:tabLst/>
              <a:defRPr/>
            </a:pPr>
            <a:r>
              <a:rPr lang="en-US" altLang="en-US" sz="1800" b="1" dirty="0">
                <a:solidFill>
                  <a:srgbClr val="FFFFFF"/>
                </a:solidFill>
              </a:rPr>
              <a:t>I used </a:t>
            </a:r>
            <a:r>
              <a:rPr lang="en-US" altLang="en-US" sz="1800" b="1" dirty="0" err="1">
                <a:solidFill>
                  <a:srgbClr val="FFFFFF"/>
                </a:solidFill>
              </a:rPr>
              <a:t>Azer</a:t>
            </a:r>
            <a:r>
              <a:rPr lang="en-US" altLang="en-US" sz="1800" b="1" dirty="0">
                <a:solidFill>
                  <a:srgbClr val="FFFFFF"/>
                </a:solidFill>
              </a:rPr>
              <a:t> </a:t>
            </a:r>
            <a:r>
              <a:rPr lang="en-US" altLang="en-US" sz="1800" b="1" dirty="0" err="1">
                <a:solidFill>
                  <a:srgbClr val="FFFFFF"/>
                </a:solidFill>
              </a:rPr>
              <a:t>Devops</a:t>
            </a:r>
            <a:r>
              <a:rPr lang="en-US" altLang="en-US" sz="1800" b="1" dirty="0">
                <a:solidFill>
                  <a:srgbClr val="FFFFFF"/>
                </a:solidFill>
              </a:rPr>
              <a:t> </a:t>
            </a:r>
            <a:r>
              <a:rPr lang="en-US" altLang="en-US" sz="1800" b="1" dirty="0" err="1">
                <a:solidFill>
                  <a:srgbClr val="FFFFFF"/>
                </a:solidFill>
              </a:rPr>
              <a:t>Boads</a:t>
            </a:r>
            <a:endParaRPr lang="en-US" altLang="en-US" sz="1800" b="1" dirty="0">
              <a:solidFill>
                <a:srgbClr val="FFFFFF"/>
              </a:solidFill>
            </a:endParaRPr>
          </a:p>
          <a:p>
            <a:pPr marL="0" marR="0" lvl="0" indent="0" algn="l" defTabSz="914400" rtl="0" eaLnBrk="0" fontAlgn="base" latinLnBrk="0" hangingPunct="0">
              <a:lnSpc>
                <a:spcPct val="100000"/>
              </a:lnSpc>
              <a:spcBef>
                <a:spcPts val="1000"/>
              </a:spcBef>
              <a:spcAft>
                <a:spcPct val="0"/>
              </a:spcAft>
              <a:buClrTx/>
              <a:buSzTx/>
              <a:buFont typeface="Arial" panose="020B0604020202020204" pitchFamily="34" charset="0"/>
              <a:buNone/>
              <a:tabLst/>
              <a:defRPr/>
            </a:pPr>
            <a:endParaRPr kumimoji="0" lang="en-US" altLang="en-US" sz="20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a:p>
            <a:pPr marL="0" marR="0" lvl="0" indent="0" algn="l" defTabSz="914400" rtl="0" eaLnBrk="0" fontAlgn="base" latinLnBrk="0" hangingPunct="0">
              <a:lnSpc>
                <a:spcPct val="100000"/>
              </a:lnSpc>
              <a:spcBef>
                <a:spcPts val="1000"/>
              </a:spcBef>
              <a:spcAft>
                <a:spcPct val="0"/>
              </a:spcAft>
              <a:buClrTx/>
              <a:buSzTx/>
              <a:buFont typeface="Arial" panose="020B0604020202020204" pitchFamily="34" charset="0"/>
              <a:buNone/>
              <a:tabLst/>
              <a:defRPr/>
            </a:pPr>
            <a:endParaRPr kumimoji="0" lang="en-US" alt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a:p>
            <a:pPr marL="0" marR="0" lvl="0" indent="0" algn="l" defTabSz="914400" rtl="0" eaLnBrk="0" fontAlgn="base" latinLnBrk="0" hangingPunct="0">
              <a:lnSpc>
                <a:spcPct val="100000"/>
              </a:lnSpc>
              <a:spcBef>
                <a:spcPts val="1000"/>
              </a:spcBef>
              <a:spcAft>
                <a:spcPct val="0"/>
              </a:spcAft>
              <a:buClrTx/>
              <a:buSzTx/>
              <a:buFont typeface="Arial" panose="020B0604020202020204" pitchFamily="34" charset="0"/>
              <a:buNone/>
              <a:tabLst/>
              <a:defRPr/>
            </a:pPr>
            <a:br>
              <a:rPr kumimoji="0" lang="en-US" alt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br>
            <a:r>
              <a:rPr kumimoji="0" lang="en-US" altLang="en-US" sz="1800" b="0" i="0" u="none" strike="noStrike" kern="1200" cap="none" spc="0" normalizeH="0" baseline="0" noProof="0" dirty="0">
                <a:ln>
                  <a:noFill/>
                </a:ln>
                <a:solidFill>
                  <a:srgbClr val="539FE5"/>
                </a:solidFill>
                <a:effectLst/>
                <a:uLnTx/>
                <a:uFillTx/>
                <a:latin typeface="Arial" panose="020B0604020202020204" pitchFamily="34" charset="0"/>
                <a:ea typeface="+mn-ea"/>
                <a:cs typeface="Arial" panose="020B0604020202020204" pitchFamily="34" charset="0"/>
                <a:hlinkClick r:id="rId2"/>
              </a:rPr>
              <a:t>Click Challenge </a:t>
            </a:r>
            <a:r>
              <a:rPr kumimoji="0" lang="en-US" altLang="en-US" sz="1800" b="0" i="0" u="none" strike="noStrike" kern="1200" cap="none" spc="0" normalizeH="0" baseline="0" noProof="0" dirty="0" err="1">
                <a:ln>
                  <a:noFill/>
                </a:ln>
                <a:solidFill>
                  <a:srgbClr val="539FE5"/>
                </a:solidFill>
                <a:effectLst/>
                <a:uLnTx/>
                <a:uFillTx/>
                <a:latin typeface="Arial" panose="020B0604020202020204" pitchFamily="34" charset="0"/>
                <a:ea typeface="+mn-ea"/>
                <a:cs typeface="Arial" panose="020B0604020202020204" pitchFamily="34" charset="0"/>
                <a:hlinkClick r:id="rId2"/>
              </a:rPr>
              <a:t>Reposity</a:t>
            </a:r>
            <a:r>
              <a:rPr kumimoji="0" lang="en-US" altLang="en-US" sz="1800" b="0" i="0" u="none" strike="noStrike" kern="1200" cap="none" spc="0" normalizeH="0" baseline="0" noProof="0" dirty="0">
                <a:ln>
                  <a:noFill/>
                </a:ln>
                <a:solidFill>
                  <a:srgbClr val="539FE5"/>
                </a:solidFill>
                <a:effectLst/>
                <a:uLnTx/>
                <a:uFillTx/>
                <a:latin typeface="Arial" panose="020B0604020202020204" pitchFamily="34" charset="0"/>
                <a:ea typeface="+mn-ea"/>
                <a:cs typeface="Arial" panose="020B0604020202020204" pitchFamily="34" charset="0"/>
                <a:hlinkClick r:id="rId2"/>
              </a:rPr>
              <a:t> </a:t>
            </a:r>
            <a:r>
              <a:rPr kumimoji="0" lang="en-US" altLang="en-US" sz="1800" b="0" i="0" u="none" strike="noStrike" kern="1200" cap="none" spc="0" normalizeH="0" baseline="0" noProof="0" dirty="0">
                <a:ln>
                  <a:noFill/>
                </a:ln>
                <a:solidFill>
                  <a:srgbClr val="539FE5"/>
                </a:solidFill>
                <a:effectLst/>
                <a:uLnTx/>
                <a:uFillTx/>
                <a:latin typeface="Arial" panose="020B0604020202020204" pitchFamily="34" charset="0"/>
                <a:ea typeface="+mn-ea"/>
                <a:cs typeface="Arial" panose="020B0604020202020204" pitchFamily="34" charset="0"/>
              </a:rPr>
              <a:t>.</a:t>
            </a:r>
          </a:p>
          <a:p>
            <a:pPr marL="0" marR="0" lvl="0" indent="0" algn="l" defTabSz="914400" rtl="0" eaLnBrk="0" fontAlgn="base" latinLnBrk="0" hangingPunct="0">
              <a:lnSpc>
                <a:spcPct val="100000"/>
              </a:lnSpc>
              <a:spcBef>
                <a:spcPts val="1000"/>
              </a:spcBef>
              <a:spcAft>
                <a:spcPct val="0"/>
              </a:spcAft>
              <a:buClrTx/>
              <a:buSzTx/>
              <a:buFont typeface="Arial" panose="020B0604020202020204" pitchFamily="34" charset="0"/>
              <a:buNone/>
              <a:tabLst/>
              <a:defRPr/>
            </a:pPr>
            <a:endParaRPr kumimoji="0" lang="en-US" altLang="en-US" sz="24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7" name="Content Placeholder 6">
            <a:extLst>
              <a:ext uri="{FF2B5EF4-FFF2-40B4-BE49-F238E27FC236}">
                <a16:creationId xmlns:a16="http://schemas.microsoft.com/office/drawing/2014/main" id="{73885182-9A3D-CF78-DD9B-857C25CBC8EE}"/>
              </a:ext>
            </a:extLst>
          </p:cNvPr>
          <p:cNvSpPr txBox="1">
            <a:spLocks noChangeArrowheads="1"/>
          </p:cNvSpPr>
          <p:nvPr/>
        </p:nvSpPr>
        <p:spPr bwMode="auto">
          <a:xfrm>
            <a:off x="3889256" y="1036021"/>
            <a:ext cx="3603625" cy="472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lnSpc>
                <a:spcPct val="100000"/>
              </a:lnSpc>
              <a:spcBef>
                <a:spcPts val="1000"/>
              </a:spcBef>
              <a:spcAft>
                <a:spcPct val="0"/>
              </a:spcAft>
              <a:buFont typeface="Arial" panose="020B0604020202020204" pitchFamily="34" charset="0"/>
              <a:defRPr sz="2400" kern="1200">
                <a:solidFill>
                  <a:schemeClr val="bg1"/>
                </a:solidFill>
                <a:latin typeface="Arial" panose="020B0604020202020204" pitchFamily="34" charset="0"/>
                <a:ea typeface="+mn-ea"/>
                <a:cs typeface="Arial" panose="020B0604020202020204" pitchFamily="34" charset="0"/>
              </a:defRPr>
            </a:lvl1pPr>
            <a:lvl2pPr marL="457200" algn="l" rtl="0" eaLnBrk="0" fontAlgn="base" hangingPunct="0">
              <a:lnSpc>
                <a:spcPct val="100000"/>
              </a:lnSpc>
              <a:spcBef>
                <a:spcPts val="500"/>
              </a:spcBef>
              <a:spcAft>
                <a:spcPct val="0"/>
              </a:spcAft>
              <a:buFont typeface="Arial" panose="020B0604020202020204" pitchFamily="34" charset="0"/>
              <a:defRPr sz="2000" kern="1200">
                <a:solidFill>
                  <a:schemeClr val="bg1"/>
                </a:solidFill>
                <a:latin typeface="Arial" panose="020B0604020202020204" pitchFamily="34" charset="0"/>
                <a:ea typeface="+mn-ea"/>
                <a:cs typeface="Arial" panose="020B0604020202020204" pitchFamily="34" charset="0"/>
              </a:defRPr>
            </a:lvl2pPr>
            <a:lvl3pPr marL="914400" algn="l" rtl="0" eaLnBrk="0" fontAlgn="base" hangingPunct="0">
              <a:lnSpc>
                <a:spcPct val="100000"/>
              </a:lnSpc>
              <a:spcBef>
                <a:spcPts val="500"/>
              </a:spcBef>
              <a:spcAft>
                <a:spcPct val="0"/>
              </a:spcAft>
              <a:buFont typeface="Arial" panose="020B0604020202020204" pitchFamily="34" charset="0"/>
              <a:defRPr kern="1200">
                <a:solidFill>
                  <a:schemeClr val="bg1"/>
                </a:solidFill>
                <a:latin typeface="Arial" panose="020B0604020202020204" pitchFamily="34" charset="0"/>
                <a:ea typeface="+mn-ea"/>
                <a:cs typeface="Arial" panose="020B0604020202020204" pitchFamily="34" charset="0"/>
              </a:defRPr>
            </a:lvl3pPr>
            <a:lvl4pPr marL="1371600" algn="l" rtl="0" eaLnBrk="0" fontAlgn="base" hangingPunct="0">
              <a:lnSpc>
                <a:spcPct val="100000"/>
              </a:lnSpc>
              <a:spcBef>
                <a:spcPts val="500"/>
              </a:spcBef>
              <a:spcAft>
                <a:spcPct val="0"/>
              </a:spcAft>
              <a:buFont typeface="Arial" panose="020B0604020202020204" pitchFamily="34" charset="0"/>
              <a:defRPr sz="1600" kern="1200">
                <a:solidFill>
                  <a:schemeClr val="bg1"/>
                </a:solidFill>
                <a:latin typeface="Arial" panose="020B0604020202020204" pitchFamily="34" charset="0"/>
                <a:ea typeface="+mn-ea"/>
                <a:cs typeface="Arial" panose="020B0604020202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ts val="1000"/>
              </a:spcBef>
              <a:spcAft>
                <a:spcPct val="0"/>
              </a:spcAft>
              <a:buClrTx/>
              <a:buSzTx/>
              <a:buFont typeface="Arial" panose="020B0604020202020204" pitchFamily="34" charset="0"/>
              <a:buNone/>
              <a:tabLst/>
              <a:defRPr/>
            </a:pPr>
            <a:br>
              <a:rPr kumimoji="0" lang="en-US" altLang="en-US" sz="24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br>
            <a:r>
              <a:rPr kumimoji="0" lang="en-US" altLang="en-US" b="1" i="0" u="none" strike="noStrike" kern="1200" cap="none" spc="0" normalizeH="0" baseline="0" noProof="0" dirty="0">
                <a:ln>
                  <a:noFill/>
                </a:ln>
                <a:solidFill>
                  <a:srgbClr val="FF9900"/>
                </a:solidFill>
                <a:effectLst/>
                <a:uLnTx/>
                <a:uFillTx/>
                <a:latin typeface="Arial" panose="020B0604020202020204" pitchFamily="34" charset="0"/>
                <a:ea typeface="+mn-ea"/>
                <a:cs typeface="Arial" panose="020B0604020202020204" pitchFamily="34" charset="0"/>
              </a:rPr>
              <a:t>2 – Build and test </a:t>
            </a:r>
          </a:p>
          <a:p>
            <a:pPr marL="0" marR="0" lvl="0" indent="0" algn="l" defTabSz="914400" rtl="0" eaLnBrk="0" fontAlgn="base" latinLnBrk="0" hangingPunct="0">
              <a:lnSpc>
                <a:spcPct val="100000"/>
              </a:lnSpc>
              <a:spcBef>
                <a:spcPts val="1000"/>
              </a:spcBef>
              <a:spcAft>
                <a:spcPct val="0"/>
              </a:spcAft>
              <a:buClrTx/>
              <a:buSzTx/>
              <a:buFont typeface="Arial" panose="020B0604020202020204" pitchFamily="34" charset="0"/>
              <a:buNone/>
              <a:tabLst/>
              <a:defRPr/>
            </a:pPr>
            <a:r>
              <a:rPr kumimoji="0" lang="en-US" altLang="en-US" sz="16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Build Application, Testing, Database, IAC with Terraform , </a:t>
            </a:r>
            <a:r>
              <a:rPr kumimoji="0" lang="en-US" altLang="en-US" sz="1600" b="1" i="0" u="none" strike="noStrike" kern="1200" cap="none" spc="0" normalizeH="0" baseline="0" noProof="0" dirty="0" err="1">
                <a:ln>
                  <a:noFill/>
                </a:ln>
                <a:solidFill>
                  <a:srgbClr val="FFFFFF"/>
                </a:solidFill>
                <a:effectLst/>
                <a:uLnTx/>
                <a:uFillTx/>
                <a:latin typeface="Arial" panose="020B0604020202020204" pitchFamily="34" charset="0"/>
                <a:ea typeface="+mn-ea"/>
                <a:cs typeface="Arial" panose="020B0604020202020204" pitchFamily="34" charset="0"/>
              </a:rPr>
              <a:t>aks</a:t>
            </a:r>
            <a:r>
              <a:rPr kumimoji="0" lang="en-US" altLang="en-US" sz="16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 artefacts;</a:t>
            </a:r>
          </a:p>
          <a:p>
            <a:pPr marL="0" marR="0" lvl="0" indent="0" algn="l" defTabSz="914400" rtl="0" eaLnBrk="0" fontAlgn="base" latinLnBrk="0" hangingPunct="0">
              <a:lnSpc>
                <a:spcPct val="100000"/>
              </a:lnSpc>
              <a:spcBef>
                <a:spcPts val="1000"/>
              </a:spcBef>
              <a:spcAft>
                <a:spcPct val="0"/>
              </a:spcAft>
              <a:buClrTx/>
              <a:buSzTx/>
              <a:buFont typeface="Arial" panose="020B0604020202020204" pitchFamily="34" charset="0"/>
              <a:buNone/>
              <a:tabLst/>
              <a:defRPr/>
            </a:pPr>
            <a:endParaRPr kumimoji="0" lang="en-US" altLang="en-US" sz="24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9" name="Content Placeholder 7">
            <a:extLst>
              <a:ext uri="{FF2B5EF4-FFF2-40B4-BE49-F238E27FC236}">
                <a16:creationId xmlns:a16="http://schemas.microsoft.com/office/drawing/2014/main" id="{2A4816C3-4C09-1FC2-9FC8-453B6B2A69E0}"/>
              </a:ext>
            </a:extLst>
          </p:cNvPr>
          <p:cNvSpPr txBox="1">
            <a:spLocks noChangeArrowheads="1"/>
          </p:cNvSpPr>
          <p:nvPr/>
        </p:nvSpPr>
        <p:spPr bwMode="auto">
          <a:xfrm>
            <a:off x="7560429" y="1026571"/>
            <a:ext cx="3602037" cy="472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lnSpc>
                <a:spcPct val="100000"/>
              </a:lnSpc>
              <a:spcBef>
                <a:spcPts val="1000"/>
              </a:spcBef>
              <a:spcAft>
                <a:spcPct val="0"/>
              </a:spcAft>
              <a:buFont typeface="Arial" panose="020B0604020202020204" pitchFamily="34" charset="0"/>
              <a:defRPr sz="2400" kern="1200">
                <a:solidFill>
                  <a:schemeClr val="bg1"/>
                </a:solidFill>
                <a:latin typeface="Arial" panose="020B0604020202020204" pitchFamily="34" charset="0"/>
                <a:ea typeface="+mn-ea"/>
                <a:cs typeface="Arial" panose="020B0604020202020204" pitchFamily="34" charset="0"/>
              </a:defRPr>
            </a:lvl1pPr>
            <a:lvl2pPr marL="457200" algn="l" rtl="0" eaLnBrk="0" fontAlgn="base" hangingPunct="0">
              <a:lnSpc>
                <a:spcPct val="100000"/>
              </a:lnSpc>
              <a:spcBef>
                <a:spcPts val="500"/>
              </a:spcBef>
              <a:spcAft>
                <a:spcPct val="0"/>
              </a:spcAft>
              <a:buFont typeface="Arial" panose="020B0604020202020204" pitchFamily="34" charset="0"/>
              <a:defRPr sz="2000" kern="1200">
                <a:solidFill>
                  <a:schemeClr val="bg1"/>
                </a:solidFill>
                <a:latin typeface="Arial" panose="020B0604020202020204" pitchFamily="34" charset="0"/>
                <a:ea typeface="+mn-ea"/>
                <a:cs typeface="Arial" panose="020B0604020202020204" pitchFamily="34" charset="0"/>
              </a:defRPr>
            </a:lvl2pPr>
            <a:lvl3pPr marL="914400" algn="l" rtl="0" eaLnBrk="0" fontAlgn="base" hangingPunct="0">
              <a:lnSpc>
                <a:spcPct val="100000"/>
              </a:lnSpc>
              <a:spcBef>
                <a:spcPts val="500"/>
              </a:spcBef>
              <a:spcAft>
                <a:spcPct val="0"/>
              </a:spcAft>
              <a:buFont typeface="Arial" panose="020B0604020202020204" pitchFamily="34" charset="0"/>
              <a:defRPr kern="1200">
                <a:solidFill>
                  <a:schemeClr val="bg1"/>
                </a:solidFill>
                <a:latin typeface="Arial" panose="020B0604020202020204" pitchFamily="34" charset="0"/>
                <a:ea typeface="+mn-ea"/>
                <a:cs typeface="Arial" panose="020B0604020202020204" pitchFamily="34" charset="0"/>
              </a:defRPr>
            </a:lvl3pPr>
            <a:lvl4pPr marL="1371600" algn="l" rtl="0" eaLnBrk="0" fontAlgn="base" hangingPunct="0">
              <a:lnSpc>
                <a:spcPct val="100000"/>
              </a:lnSpc>
              <a:spcBef>
                <a:spcPts val="500"/>
              </a:spcBef>
              <a:spcAft>
                <a:spcPct val="0"/>
              </a:spcAft>
              <a:buFont typeface="Arial" panose="020B0604020202020204" pitchFamily="34" charset="0"/>
              <a:defRPr sz="1600" kern="1200">
                <a:solidFill>
                  <a:schemeClr val="bg1"/>
                </a:solidFill>
                <a:latin typeface="Arial" panose="020B0604020202020204" pitchFamily="34" charset="0"/>
                <a:ea typeface="+mn-ea"/>
                <a:cs typeface="Arial" panose="020B0604020202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ts val="1000"/>
              </a:spcBef>
              <a:spcAft>
                <a:spcPct val="0"/>
              </a:spcAft>
              <a:buClrTx/>
              <a:buSzTx/>
              <a:buFont typeface="Arial" panose="020B0604020202020204" pitchFamily="34" charset="0"/>
              <a:buNone/>
              <a:tabLst/>
              <a:defRPr/>
            </a:pPr>
            <a:br>
              <a:rPr kumimoji="0" lang="en-US" altLang="en-US"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br>
            <a:r>
              <a:rPr kumimoji="0" lang="en-US" altLang="en-US" b="1" i="0" u="none" strike="noStrike" kern="1200" cap="none" spc="0" normalizeH="0" baseline="0" noProof="0" dirty="0">
                <a:ln>
                  <a:noFill/>
                </a:ln>
                <a:solidFill>
                  <a:srgbClr val="FF9900"/>
                </a:solidFill>
                <a:effectLst/>
                <a:uLnTx/>
                <a:uFillTx/>
                <a:latin typeface="Arial" panose="020B0604020202020204" pitchFamily="34" charset="0"/>
                <a:ea typeface="+mn-ea"/>
                <a:cs typeface="Arial" panose="020B0604020202020204" pitchFamily="34" charset="0"/>
              </a:rPr>
              <a:t>3  - Test and presentation</a:t>
            </a:r>
          </a:p>
          <a:p>
            <a:pPr marL="0" marR="0" lvl="0" indent="0" algn="l" defTabSz="914400" rtl="0" eaLnBrk="0" fontAlgn="base" latinLnBrk="0" hangingPunct="0">
              <a:lnSpc>
                <a:spcPct val="100000"/>
              </a:lnSpc>
              <a:spcBef>
                <a:spcPts val="1000"/>
              </a:spcBef>
              <a:spcAft>
                <a:spcPct val="0"/>
              </a:spcAft>
              <a:buClrTx/>
              <a:buSzTx/>
              <a:buFont typeface="Arial" panose="020B0604020202020204" pitchFamily="34" charset="0"/>
              <a:buNone/>
              <a:tabLst/>
              <a:defRPr/>
            </a:pPr>
            <a:r>
              <a:rPr kumimoji="0" lang="en-US" altLang="en-US" sz="18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Presentation and Prints evidences</a:t>
            </a:r>
          </a:p>
          <a:p>
            <a:pPr marL="0" marR="0" lvl="0" indent="0" algn="l" defTabSz="914400" rtl="0" eaLnBrk="0" fontAlgn="base" latinLnBrk="0" hangingPunct="0">
              <a:lnSpc>
                <a:spcPct val="100000"/>
              </a:lnSpc>
              <a:spcBef>
                <a:spcPts val="1000"/>
              </a:spcBef>
              <a:spcAft>
                <a:spcPct val="0"/>
              </a:spcAft>
              <a:buClrTx/>
              <a:buSzTx/>
              <a:buFont typeface="Arial" panose="020B0604020202020204" pitchFamily="34" charset="0"/>
              <a:buNone/>
              <a:tabLst/>
              <a:defRPr/>
            </a:pPr>
            <a:r>
              <a:rPr kumimoji="0" lang="en-US" alt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a:t>
            </a:r>
          </a:p>
        </p:txBody>
      </p:sp>
      <p:pic>
        <p:nvPicPr>
          <p:cNvPr id="1030" name="Picture 6">
            <a:extLst>
              <a:ext uri="{FF2B5EF4-FFF2-40B4-BE49-F238E27FC236}">
                <a16:creationId xmlns:a16="http://schemas.microsoft.com/office/drawing/2014/main" id="{BA3723DC-909E-94FE-CA5D-151763E4B6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8848" y="4014354"/>
            <a:ext cx="1312114" cy="459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7997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a:extLst>
              <a:ext uri="{FF2B5EF4-FFF2-40B4-BE49-F238E27FC236}">
                <a16:creationId xmlns:a16="http://schemas.microsoft.com/office/drawing/2014/main" id="{338669BA-1932-FB0E-EF9E-9785D014A6CB}"/>
              </a:ext>
            </a:extLst>
          </p:cNvPr>
          <p:cNvSpPr txBox="1">
            <a:spLocks noChangeArrowheads="1"/>
          </p:cNvSpPr>
          <p:nvPr/>
        </p:nvSpPr>
        <p:spPr bwMode="auto">
          <a:xfrm>
            <a:off x="336719" y="353417"/>
            <a:ext cx="6733877" cy="840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spAutoFit/>
          </a:bodyPr>
          <a:lstStyle>
            <a:lvl1pPr algn="l" rtl="0" eaLnBrk="0" fontAlgn="base" hangingPunct="0">
              <a:lnSpc>
                <a:spcPct val="90000"/>
              </a:lnSpc>
              <a:spcBef>
                <a:spcPct val="0"/>
              </a:spcBef>
              <a:spcAft>
                <a:spcPct val="0"/>
              </a:spcAft>
              <a:defRPr sz="5400" b="1" kern="1200">
                <a:solidFill>
                  <a:schemeClr val="bg1"/>
                </a:solidFill>
                <a:latin typeface="Arial" panose="020B0604020202020204" pitchFamily="34" charset="0"/>
                <a:ea typeface="+mj-ea"/>
                <a:cs typeface="Arial" panose="020B0604020202020204" pitchFamily="34" charset="0"/>
              </a:defRPr>
            </a:lvl1pPr>
            <a:lvl2pPr algn="l" rtl="0" eaLnBrk="0" fontAlgn="base" hangingPunct="0">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2pPr>
            <a:lvl3pPr algn="l" rtl="0" eaLnBrk="0" fontAlgn="base" hangingPunct="0">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3pPr>
            <a:lvl4pPr algn="l" rtl="0" eaLnBrk="0" fontAlgn="base" hangingPunct="0">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4pPr>
            <a:lvl5pPr algn="l" rtl="0" eaLnBrk="0" fontAlgn="base" hangingPunct="0">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5pPr>
            <a:lvl6pPr marL="457200" algn="l" rtl="0" fontAlgn="base">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6pPr>
            <a:lvl7pPr marL="914400" algn="l" rtl="0" fontAlgn="base">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7pPr>
            <a:lvl8pPr marL="1371600" algn="l" rtl="0" fontAlgn="base">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8pPr>
            <a:lvl9pPr marL="1828800" algn="l" rtl="0" fontAlgn="base">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altLang="en-US" sz="5400" b="1" i="0" u="none" strike="noStrike" kern="1200" cap="none" spc="0" normalizeH="0" baseline="0" noProof="0">
                <a:ln>
                  <a:noFill/>
                </a:ln>
                <a:solidFill>
                  <a:srgbClr val="FFFFFF"/>
                </a:solidFill>
                <a:effectLst/>
                <a:uLnTx/>
                <a:uFillTx/>
                <a:latin typeface="Arial" panose="020B0604020202020204" pitchFamily="34" charset="0"/>
                <a:ea typeface="+mj-ea"/>
                <a:cs typeface="Arial" panose="020B0604020202020204" pitchFamily="34" charset="0"/>
              </a:rPr>
              <a:t>Introduction</a:t>
            </a:r>
            <a:endParaRPr kumimoji="0" lang="en-US" altLang="en-US" sz="5400" b="1" i="0" u="none" strike="noStrike" kern="1200" cap="none" spc="0" normalizeH="0" baseline="0" noProof="0" dirty="0">
              <a:ln>
                <a:noFill/>
              </a:ln>
              <a:solidFill>
                <a:srgbClr val="FFFFFF"/>
              </a:solidFill>
              <a:effectLst/>
              <a:uLnTx/>
              <a:uFillTx/>
              <a:latin typeface="Arial" panose="020B0604020202020204" pitchFamily="34" charset="0"/>
              <a:ea typeface="+mj-ea"/>
              <a:cs typeface="Arial" panose="020B0604020202020204" pitchFamily="34" charset="0"/>
            </a:endParaRPr>
          </a:p>
        </p:txBody>
      </p:sp>
      <p:sp>
        <p:nvSpPr>
          <p:cNvPr id="8" name="Subtitle 5">
            <a:extLst>
              <a:ext uri="{FF2B5EF4-FFF2-40B4-BE49-F238E27FC236}">
                <a16:creationId xmlns:a16="http://schemas.microsoft.com/office/drawing/2014/main" id="{5D7C1998-D301-6305-E068-4EDEA86AAF78}"/>
              </a:ext>
            </a:extLst>
          </p:cNvPr>
          <p:cNvSpPr txBox="1">
            <a:spLocks/>
          </p:cNvSpPr>
          <p:nvPr/>
        </p:nvSpPr>
        <p:spPr bwMode="auto">
          <a:xfrm>
            <a:off x="466029" y="1290968"/>
            <a:ext cx="9703019" cy="3749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spAutoFit/>
          </a:bodyPr>
          <a:lstStyle>
            <a:lvl1pPr marL="0" indent="0" algn="l" rtl="0" eaLnBrk="0" fontAlgn="base" hangingPunct="0">
              <a:lnSpc>
                <a:spcPct val="100000"/>
              </a:lnSpc>
              <a:spcBef>
                <a:spcPts val="1000"/>
              </a:spcBef>
              <a:spcAft>
                <a:spcPts val="0"/>
              </a:spcAft>
              <a:buFont typeface="Arial" panose="020B0604020202020204" pitchFamily="34" charset="0"/>
              <a:buNone/>
              <a:defRPr sz="2800" b="0" i="0" kern="1200" cap="none" spc="0" baseline="0">
                <a:solidFill>
                  <a:schemeClr val="bg1"/>
                </a:solidFill>
                <a:latin typeface="Arial" panose="020B0604020202020204" pitchFamily="34" charset="0"/>
                <a:ea typeface="+mn-ea"/>
                <a:cs typeface="Arial" panose="020B0604020202020204" pitchFamily="34" charset="0"/>
              </a:defRPr>
            </a:lvl1pPr>
            <a:lvl2pPr marL="457200" indent="0" algn="ctr" rtl="0" eaLnBrk="0" fontAlgn="base" hangingPunct="0">
              <a:lnSpc>
                <a:spcPct val="100000"/>
              </a:lnSpc>
              <a:spcBef>
                <a:spcPts val="500"/>
              </a:spcBef>
              <a:spcAft>
                <a:spcPct val="0"/>
              </a:spcAft>
              <a:buFont typeface="Arial" panose="020B0604020202020204" pitchFamily="34" charset="0"/>
              <a:buNone/>
              <a:defRPr sz="2000" kern="1200">
                <a:solidFill>
                  <a:schemeClr val="tx2"/>
                </a:solidFill>
                <a:latin typeface="Arial" panose="020B0604020202020204" pitchFamily="34" charset="0"/>
                <a:ea typeface="+mn-ea"/>
                <a:cs typeface="Arial" panose="020B0604020202020204" pitchFamily="34" charset="0"/>
              </a:defRPr>
            </a:lvl2pPr>
            <a:lvl3pPr marL="914400" indent="0" algn="ctr" rtl="0" eaLnBrk="0" fontAlgn="base" hangingPunct="0">
              <a:lnSpc>
                <a:spcPct val="100000"/>
              </a:lnSpc>
              <a:spcBef>
                <a:spcPts val="500"/>
              </a:spcBef>
              <a:spcAft>
                <a:spcPct val="0"/>
              </a:spcAft>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3pPr>
            <a:lvl4pPr marL="1371600" indent="0" algn="ctr" rtl="0" eaLnBrk="0" fontAlgn="base" hangingPunct="0">
              <a:lnSpc>
                <a:spcPct val="100000"/>
              </a:lnSpc>
              <a:spcBef>
                <a:spcPts val="500"/>
              </a:spcBef>
              <a:spcAft>
                <a:spcPct val="0"/>
              </a:spcAft>
              <a:buFont typeface="Arial" panose="020B0604020202020204" pitchFamily="34" charset="0"/>
              <a:buNone/>
              <a:defRPr sz="1600" kern="1200">
                <a:solidFill>
                  <a:schemeClr val="tx2"/>
                </a:solidFill>
                <a:latin typeface="Arial" panose="020B0604020202020204" pitchFamily="34" charset="0"/>
                <a:ea typeface="+mn-ea"/>
                <a:cs typeface="Arial" panose="020B0604020202020204" pitchFamily="34" charset="0"/>
              </a:defRPr>
            </a:lvl4pPr>
            <a:lvl5pPr marL="1828800" indent="0" algn="ctr" rtl="0" eaLnBrk="0" fontAlgn="base" hangingPunct="0">
              <a:lnSpc>
                <a:spcPct val="90000"/>
              </a:lnSpc>
              <a:spcBef>
                <a:spcPts val="500"/>
              </a:spcBef>
              <a:spcAft>
                <a:spcPct val="0"/>
              </a:spcAft>
              <a:buFont typeface="Arial" panose="020B0604020202020204" pitchFamily="34" charset="0"/>
              <a:buNone/>
              <a:defRPr sz="1600" kern="1200">
                <a:solidFill>
                  <a:schemeClr val="tx1"/>
                </a:solidFill>
                <a:latin typeface="Arial" panose="020B0604020202020204" pitchFamily="34" charset="0"/>
                <a:ea typeface="+mn-ea"/>
                <a:cs typeface="Arial" panose="020B060402020202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ts val="1000"/>
              </a:spcBef>
              <a:spcAft>
                <a:spcPts val="0"/>
              </a:spcAft>
              <a:buClrTx/>
              <a:buSzTx/>
              <a:buFont typeface="Arial" panose="020B0604020202020204" pitchFamily="34" charset="0"/>
              <a:buNone/>
              <a:tabLst/>
              <a:defRPr/>
            </a:pPr>
            <a:r>
              <a:rPr kumimoji="0" lang="en-US" sz="2800" b="1" i="0" u="none" strike="noStrike" kern="1200" cap="none" spc="0" normalizeH="0" baseline="0" noProof="0" dirty="0">
                <a:ln>
                  <a:noFill/>
                </a:ln>
                <a:solidFill>
                  <a:srgbClr val="232F3E">
                    <a:lumMod val="10000"/>
                    <a:lumOff val="90000"/>
                  </a:srgbClr>
                </a:solidFill>
                <a:effectLst/>
                <a:uLnTx/>
                <a:uFillTx/>
                <a:latin typeface="-apple-system"/>
                <a:ea typeface="+mn-ea"/>
                <a:cs typeface="Arial" panose="020B0604020202020204" pitchFamily="34" charset="0"/>
              </a:rPr>
              <a:t>Terraform Provider for AKS – Challenge</a:t>
            </a:r>
          </a:p>
          <a:p>
            <a:pPr marL="0" marR="0" lvl="0" indent="0" algn="l" defTabSz="914400" rtl="0" eaLnBrk="0" fontAlgn="base" latinLnBrk="0" hangingPunct="0">
              <a:lnSpc>
                <a:spcPct val="10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rgbClr val="232F3E">
                    <a:lumMod val="10000"/>
                    <a:lumOff val="90000"/>
                  </a:srgbClr>
                </a:solidFill>
                <a:effectLst/>
                <a:uLnTx/>
                <a:uFillTx/>
                <a:latin typeface="-apple-system"/>
                <a:ea typeface="+mn-ea"/>
                <a:cs typeface="Arial" panose="020B0604020202020204" pitchFamily="34" charset="0"/>
              </a:rPr>
              <a:t>All Commits are been made On Dev Branch until validation and merge to "Main" branch</a:t>
            </a:r>
          </a:p>
          <a:p>
            <a:pPr marL="0" marR="0" lvl="0" indent="0" algn="l" defTabSz="914400" rtl="0" eaLnBrk="0" fontAlgn="base" latinLnBrk="0" hangingPunct="0">
              <a:lnSpc>
                <a:spcPct val="10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rgbClr val="232F3E">
                    <a:lumMod val="10000"/>
                    <a:lumOff val="90000"/>
                  </a:srgbClr>
                </a:solidFill>
                <a:effectLst/>
                <a:uLnTx/>
                <a:uFillTx/>
                <a:latin typeface="-apple-system"/>
                <a:ea typeface="+mn-ea"/>
                <a:cs typeface="Arial" panose="020B0604020202020204" pitchFamily="34" charset="0"/>
              </a:rPr>
              <a:t>Website: terraform.io Tutorials: learn.hashicorp.com</a:t>
            </a:r>
          </a:p>
          <a:p>
            <a:pPr marL="0" marR="0" lvl="0" indent="0" algn="l" defTabSz="914400" rtl="0" eaLnBrk="0" fontAlgn="base" latinLnBrk="0" hangingPunct="0">
              <a:lnSpc>
                <a:spcPct val="10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rgbClr val="00B0F0"/>
                </a:solidFill>
                <a:effectLst/>
                <a:uLnTx/>
                <a:uFillTx/>
                <a:latin typeface="-apple-system"/>
                <a:ea typeface="+mn-ea"/>
                <a:cs typeface="Arial" panose="020B0604020202020204" pitchFamily="34" charset="0"/>
                <a:hlinkClick r:id="rId2">
                  <a:extLst>
                    <a:ext uri="{A12FA001-AC4F-418D-AE19-62706E023703}">
                      <ahyp:hlinkClr xmlns:ahyp="http://schemas.microsoft.com/office/drawing/2018/hyperlinkcolor" val="tx"/>
                    </a:ext>
                  </a:extLst>
                </a:hlinkClick>
              </a:rPr>
              <a:t>https://registry.terraform.io/providers/hashicorp/aws/latest</a:t>
            </a:r>
            <a:endParaRPr kumimoji="0" lang="en-US" sz="2800" b="0" i="0" u="none" strike="noStrike" kern="1200" cap="none" spc="0" normalizeH="0" baseline="0" noProof="0" dirty="0">
              <a:ln>
                <a:noFill/>
              </a:ln>
              <a:solidFill>
                <a:srgbClr val="00B0F0"/>
              </a:solidFill>
              <a:effectLst/>
              <a:uLnTx/>
              <a:uFillTx/>
              <a:latin typeface="-apple-system"/>
              <a:ea typeface="+mn-ea"/>
              <a:cs typeface="Arial" panose="020B0604020202020204" pitchFamily="34" charset="0"/>
            </a:endParaRPr>
          </a:p>
          <a:p>
            <a:pPr marL="0" marR="0" lvl="0" indent="0" algn="l" defTabSz="914400" rtl="0" eaLnBrk="0" fontAlgn="base" latinLnBrk="0" hangingPunct="0">
              <a:lnSpc>
                <a:spcPct val="10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a:ln>
                <a:noFill/>
              </a:ln>
              <a:solidFill>
                <a:srgbClr val="00B0F0"/>
              </a:solidFill>
              <a:effectLst/>
              <a:uLnTx/>
              <a:uFillTx/>
              <a:latin typeface="-apple-system"/>
              <a:ea typeface="+mn-ea"/>
              <a:cs typeface="Arial" panose="020B0604020202020204" pitchFamily="34" charset="0"/>
            </a:endParaRPr>
          </a:p>
          <a:p>
            <a:pPr marL="0" marR="0" lvl="0" indent="0" algn="l" defTabSz="914400" rtl="0" eaLnBrk="0" fontAlgn="base" latinLnBrk="0" hangingPunct="0">
              <a:lnSpc>
                <a:spcPct val="10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16322711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75E7F4C6-E33D-1490-A394-4C7FCACD2C83}"/>
              </a:ext>
            </a:extLst>
          </p:cNvPr>
          <p:cNvSpPr txBox="1">
            <a:spLocks noChangeArrowheads="1"/>
          </p:cNvSpPr>
          <p:nvPr/>
        </p:nvSpPr>
        <p:spPr bwMode="auto">
          <a:xfrm>
            <a:off x="336719" y="203375"/>
            <a:ext cx="6733877" cy="1588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spAutoFit/>
          </a:bodyPr>
          <a:lstStyle>
            <a:lvl1pPr algn="l" rtl="0" eaLnBrk="0" fontAlgn="base" hangingPunct="0">
              <a:lnSpc>
                <a:spcPct val="90000"/>
              </a:lnSpc>
              <a:spcBef>
                <a:spcPct val="0"/>
              </a:spcBef>
              <a:spcAft>
                <a:spcPct val="0"/>
              </a:spcAft>
              <a:defRPr sz="5400" b="1" kern="1200">
                <a:solidFill>
                  <a:schemeClr val="bg1"/>
                </a:solidFill>
                <a:latin typeface="Arial" panose="020B0604020202020204" pitchFamily="34" charset="0"/>
                <a:ea typeface="+mj-ea"/>
                <a:cs typeface="Arial" panose="020B0604020202020204" pitchFamily="34" charset="0"/>
              </a:defRPr>
            </a:lvl1pPr>
            <a:lvl2pPr algn="l" rtl="0" eaLnBrk="0" fontAlgn="base" hangingPunct="0">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2pPr>
            <a:lvl3pPr algn="l" rtl="0" eaLnBrk="0" fontAlgn="base" hangingPunct="0">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3pPr>
            <a:lvl4pPr algn="l" rtl="0" eaLnBrk="0" fontAlgn="base" hangingPunct="0">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4pPr>
            <a:lvl5pPr algn="l" rtl="0" eaLnBrk="0" fontAlgn="base" hangingPunct="0">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5pPr>
            <a:lvl6pPr marL="457200" algn="l" rtl="0" fontAlgn="base">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6pPr>
            <a:lvl7pPr marL="914400" algn="l" rtl="0" fontAlgn="base">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7pPr>
            <a:lvl8pPr marL="1371600" algn="l" rtl="0" fontAlgn="base">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8pPr>
            <a:lvl9pPr marL="1828800" algn="l" rtl="0" fontAlgn="base">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5400" b="1" i="0" u="none" strike="noStrike" kern="1200" cap="none" spc="0" normalizeH="0" baseline="0" noProof="0" dirty="0">
                <a:ln>
                  <a:noFill/>
                </a:ln>
                <a:solidFill>
                  <a:srgbClr val="F1F3F3"/>
                </a:solidFill>
                <a:effectLst/>
                <a:uLnTx/>
                <a:uFillTx/>
                <a:latin typeface="-apple-system"/>
                <a:ea typeface="+mj-ea"/>
                <a:cs typeface="Arial" panose="020B0604020202020204" pitchFamily="34" charset="0"/>
              </a:rPr>
              <a:t>Pre-Requirements</a:t>
            </a:r>
            <a:br>
              <a:rPr kumimoji="0" lang="en-US" sz="5400" b="1" i="0" u="none" strike="noStrike" kern="1200" cap="none" spc="0" normalizeH="0" baseline="0" noProof="0" dirty="0">
                <a:ln>
                  <a:noFill/>
                </a:ln>
                <a:solidFill>
                  <a:srgbClr val="F1F3F3"/>
                </a:solidFill>
                <a:effectLst/>
                <a:uLnTx/>
                <a:uFillTx/>
                <a:latin typeface="-apple-system"/>
                <a:ea typeface="+mj-ea"/>
                <a:cs typeface="Arial" panose="020B0604020202020204" pitchFamily="34" charset="0"/>
              </a:rPr>
            </a:br>
            <a:endParaRPr kumimoji="0" lang="en-US" altLang="en-US" sz="5400" b="1" i="0" u="none" strike="noStrike" kern="1200" cap="none" spc="0" normalizeH="0" baseline="0" noProof="0" dirty="0">
              <a:ln>
                <a:noFill/>
              </a:ln>
              <a:solidFill>
                <a:srgbClr val="F1F3F3"/>
              </a:solidFill>
              <a:effectLst/>
              <a:uLnTx/>
              <a:uFillTx/>
              <a:latin typeface="Arial" panose="020B0604020202020204" pitchFamily="34" charset="0"/>
              <a:ea typeface="+mj-ea"/>
              <a:cs typeface="Arial" panose="020B0604020202020204" pitchFamily="34" charset="0"/>
            </a:endParaRPr>
          </a:p>
        </p:txBody>
      </p:sp>
      <p:sp>
        <p:nvSpPr>
          <p:cNvPr id="5" name="Subtitle 5">
            <a:extLst>
              <a:ext uri="{FF2B5EF4-FFF2-40B4-BE49-F238E27FC236}">
                <a16:creationId xmlns:a16="http://schemas.microsoft.com/office/drawing/2014/main" id="{B5B6E285-BF5F-59D1-7533-2EE0303A891F}"/>
              </a:ext>
            </a:extLst>
          </p:cNvPr>
          <p:cNvSpPr txBox="1">
            <a:spLocks/>
          </p:cNvSpPr>
          <p:nvPr/>
        </p:nvSpPr>
        <p:spPr bwMode="auto">
          <a:xfrm>
            <a:off x="438319" y="962034"/>
            <a:ext cx="9703019" cy="6986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spAutoFit/>
          </a:bodyPr>
          <a:lstStyle>
            <a:lvl1pPr marL="0" indent="0" algn="l" rtl="0" eaLnBrk="0" fontAlgn="base" hangingPunct="0">
              <a:lnSpc>
                <a:spcPct val="100000"/>
              </a:lnSpc>
              <a:spcBef>
                <a:spcPts val="1000"/>
              </a:spcBef>
              <a:spcAft>
                <a:spcPts val="0"/>
              </a:spcAft>
              <a:buFont typeface="Arial" panose="020B0604020202020204" pitchFamily="34" charset="0"/>
              <a:buNone/>
              <a:defRPr sz="2800" b="0" i="0" kern="1200" cap="none" spc="0" baseline="0">
                <a:solidFill>
                  <a:schemeClr val="bg1"/>
                </a:solidFill>
                <a:latin typeface="Arial" panose="020B0604020202020204" pitchFamily="34" charset="0"/>
                <a:ea typeface="+mn-ea"/>
                <a:cs typeface="Arial" panose="020B0604020202020204" pitchFamily="34" charset="0"/>
              </a:defRPr>
            </a:lvl1pPr>
            <a:lvl2pPr marL="457200" indent="0" algn="ctr" rtl="0" eaLnBrk="0" fontAlgn="base" hangingPunct="0">
              <a:lnSpc>
                <a:spcPct val="100000"/>
              </a:lnSpc>
              <a:spcBef>
                <a:spcPts val="500"/>
              </a:spcBef>
              <a:spcAft>
                <a:spcPct val="0"/>
              </a:spcAft>
              <a:buFont typeface="Arial" panose="020B0604020202020204" pitchFamily="34" charset="0"/>
              <a:buNone/>
              <a:defRPr sz="2000" kern="1200">
                <a:solidFill>
                  <a:schemeClr val="tx2"/>
                </a:solidFill>
                <a:latin typeface="Arial" panose="020B0604020202020204" pitchFamily="34" charset="0"/>
                <a:ea typeface="+mn-ea"/>
                <a:cs typeface="Arial" panose="020B0604020202020204" pitchFamily="34" charset="0"/>
              </a:defRPr>
            </a:lvl2pPr>
            <a:lvl3pPr marL="914400" indent="0" algn="ctr" rtl="0" eaLnBrk="0" fontAlgn="base" hangingPunct="0">
              <a:lnSpc>
                <a:spcPct val="100000"/>
              </a:lnSpc>
              <a:spcBef>
                <a:spcPts val="500"/>
              </a:spcBef>
              <a:spcAft>
                <a:spcPct val="0"/>
              </a:spcAft>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3pPr>
            <a:lvl4pPr marL="1371600" indent="0" algn="ctr" rtl="0" eaLnBrk="0" fontAlgn="base" hangingPunct="0">
              <a:lnSpc>
                <a:spcPct val="100000"/>
              </a:lnSpc>
              <a:spcBef>
                <a:spcPts val="500"/>
              </a:spcBef>
              <a:spcAft>
                <a:spcPct val="0"/>
              </a:spcAft>
              <a:buFont typeface="Arial" panose="020B0604020202020204" pitchFamily="34" charset="0"/>
              <a:buNone/>
              <a:defRPr sz="1600" kern="1200">
                <a:solidFill>
                  <a:schemeClr val="tx2"/>
                </a:solidFill>
                <a:latin typeface="Arial" panose="020B0604020202020204" pitchFamily="34" charset="0"/>
                <a:ea typeface="+mn-ea"/>
                <a:cs typeface="Arial" panose="020B0604020202020204" pitchFamily="34" charset="0"/>
              </a:defRPr>
            </a:lvl4pPr>
            <a:lvl5pPr marL="1828800" indent="0" algn="ctr" rtl="0" eaLnBrk="0" fontAlgn="base" hangingPunct="0">
              <a:lnSpc>
                <a:spcPct val="90000"/>
              </a:lnSpc>
              <a:spcBef>
                <a:spcPts val="500"/>
              </a:spcBef>
              <a:spcAft>
                <a:spcPct val="0"/>
              </a:spcAft>
              <a:buFont typeface="Arial" panose="020B0604020202020204" pitchFamily="34" charset="0"/>
              <a:buNone/>
              <a:defRPr sz="1600" kern="1200">
                <a:solidFill>
                  <a:schemeClr val="tx1"/>
                </a:solidFill>
                <a:latin typeface="Arial" panose="020B0604020202020204" pitchFamily="34" charset="0"/>
                <a:ea typeface="+mn-ea"/>
                <a:cs typeface="Arial" panose="020B060402020202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srgbClr val="F1F3F3"/>
                </a:solidFill>
                <a:effectLst/>
                <a:uLnTx/>
                <a:uFillTx/>
                <a:latin typeface="-apple-system"/>
                <a:ea typeface="+mn-ea"/>
                <a:cs typeface="Arial" panose="020B0604020202020204" pitchFamily="34" charset="0"/>
              </a:rPr>
              <a:t>To create the laboratory, it is necessary to have the following Software's installed or Account:</a:t>
            </a:r>
          </a:p>
          <a:p>
            <a:pPr marL="0" marR="0" lvl="0" indent="0" algn="l" defTabSz="914400" rtl="0" eaLnBrk="0" fontAlgn="base" latinLnBrk="0" hangingPunct="0">
              <a:lnSpc>
                <a:spcPct val="100000"/>
              </a:lnSpc>
              <a:spcBef>
                <a:spcPts val="1000"/>
              </a:spcBef>
              <a:spcAft>
                <a:spcPts val="0"/>
              </a:spcAft>
              <a:buClrTx/>
              <a:buSzTx/>
              <a:buFont typeface="Arial" panose="020B0604020202020204" pitchFamily="34" charset="0"/>
              <a:buNone/>
              <a:tabLst/>
              <a:defRPr/>
            </a:pPr>
            <a:endParaRPr kumimoji="0" lang="en-US" sz="2400" b="0" i="0" u="none" strike="noStrike" kern="1200" cap="none" spc="0" normalizeH="0" baseline="0" noProof="0" dirty="0">
              <a:ln>
                <a:noFill/>
              </a:ln>
              <a:solidFill>
                <a:srgbClr val="F1F3F3"/>
              </a:solidFill>
              <a:effectLst/>
              <a:uLnTx/>
              <a:uFillTx/>
              <a:latin typeface="-apple-system"/>
              <a:ea typeface="+mn-ea"/>
              <a:cs typeface="Arial" panose="020B0604020202020204" pitchFamily="34" charset="0"/>
            </a:endParaRPr>
          </a:p>
          <a:p>
            <a:pPr marL="0" marR="0" lvl="0" indent="0" algn="l" defTabSz="914400" rtl="0" eaLnBrk="0" fontAlgn="base" latinLnBrk="0" hangingPunct="0">
              <a:lnSpc>
                <a:spcPct val="10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err="1">
                <a:ln>
                  <a:noFill/>
                </a:ln>
                <a:solidFill>
                  <a:srgbClr val="F1F3F3"/>
                </a:solidFill>
                <a:effectLst/>
                <a:uLnTx/>
                <a:uFillTx/>
                <a:latin typeface="-apple-system"/>
                <a:ea typeface="+mn-ea"/>
                <a:cs typeface="Arial" panose="020B0604020202020204" pitchFamily="34" charset="0"/>
              </a:rPr>
              <a:t>VsCode</a:t>
            </a:r>
            <a:r>
              <a:rPr kumimoji="0" lang="en-US" sz="2400" b="0" i="0" u="none" strike="noStrike" kern="1200" cap="none" spc="0" normalizeH="0" baseline="0" noProof="0" dirty="0">
                <a:ln>
                  <a:noFill/>
                </a:ln>
                <a:solidFill>
                  <a:srgbClr val="F1F3F3"/>
                </a:solidFill>
                <a:effectLst/>
                <a:uLnTx/>
                <a:uFillTx/>
                <a:latin typeface="-apple-system"/>
                <a:ea typeface="+mn-ea"/>
                <a:cs typeface="Arial" panose="020B0604020202020204" pitchFamily="34" charset="0"/>
              </a:rPr>
              <a:t> – Create/Edit</a:t>
            </a:r>
          </a:p>
          <a:p>
            <a:pPr marL="0" marR="0" lvl="0" indent="0" algn="l" defTabSz="914400" rtl="0" eaLnBrk="0" fontAlgn="base" latinLnBrk="0" hangingPunct="0">
              <a:lnSpc>
                <a:spcPct val="10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srgbClr val="F1F3F3"/>
                </a:solidFill>
                <a:effectLst/>
                <a:uLnTx/>
                <a:uFillTx/>
                <a:latin typeface="-apple-system"/>
                <a:ea typeface="+mn-ea"/>
                <a:cs typeface="Arial" panose="020B0604020202020204" pitchFamily="34" charset="0"/>
              </a:rPr>
              <a:t>Terraform v:1.7.4(latest),</a:t>
            </a:r>
          </a:p>
          <a:p>
            <a:pPr marL="0" marR="0" lvl="0" indent="0" algn="l" defTabSz="914400" rtl="0" eaLnBrk="0" fontAlgn="base" latinLnBrk="0" hangingPunct="0">
              <a:lnSpc>
                <a:spcPct val="10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srgbClr val="F1F3F3"/>
                </a:solidFill>
                <a:effectLst/>
                <a:uLnTx/>
                <a:uFillTx/>
                <a:latin typeface="-apple-system"/>
                <a:ea typeface="+mn-ea"/>
                <a:cs typeface="Arial" panose="020B0604020202020204" pitchFamily="34" charset="0"/>
              </a:rPr>
              <a:t>Account Azure,  Kubernetes AKS </a:t>
            </a:r>
          </a:p>
          <a:p>
            <a:pPr marL="0" marR="0" lvl="0" indent="0" algn="l" defTabSz="914400" rtl="0" eaLnBrk="0" fontAlgn="base" latinLnBrk="0" hangingPunct="0">
              <a:lnSpc>
                <a:spcPct val="10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srgbClr val="F1F3F3"/>
                </a:solidFill>
                <a:effectLst/>
                <a:uLnTx/>
                <a:uFillTx/>
                <a:latin typeface="-apple-system"/>
                <a:ea typeface="+mn-ea"/>
                <a:cs typeface="Arial" panose="020B0604020202020204" pitchFamily="34" charset="0"/>
              </a:rPr>
              <a:t>Azure </a:t>
            </a:r>
            <a:r>
              <a:rPr kumimoji="0" lang="en-US" sz="2400" b="0" i="0" u="none" strike="noStrike" kern="1200" cap="none" spc="0" normalizeH="0" baseline="0" noProof="0" dirty="0" err="1">
                <a:ln>
                  <a:noFill/>
                </a:ln>
                <a:solidFill>
                  <a:srgbClr val="F1F3F3"/>
                </a:solidFill>
                <a:effectLst/>
                <a:uLnTx/>
                <a:uFillTx/>
                <a:latin typeface="-apple-system"/>
                <a:ea typeface="+mn-ea"/>
                <a:cs typeface="Arial" panose="020B0604020202020204" pitchFamily="34" charset="0"/>
              </a:rPr>
              <a:t>Devops</a:t>
            </a:r>
            <a:r>
              <a:rPr kumimoji="0" lang="en-US" sz="2400" b="0" i="0" u="none" strike="noStrike" kern="1200" cap="none" spc="0" normalizeH="0" baseline="0" noProof="0" dirty="0">
                <a:ln>
                  <a:noFill/>
                </a:ln>
                <a:solidFill>
                  <a:srgbClr val="F1F3F3"/>
                </a:solidFill>
                <a:effectLst/>
                <a:uLnTx/>
                <a:uFillTx/>
                <a:latin typeface="-apple-system"/>
                <a:ea typeface="+mn-ea"/>
                <a:cs typeface="Arial" panose="020B0604020202020204" pitchFamily="34" charset="0"/>
              </a:rPr>
              <a:t> – Boards –</a:t>
            </a:r>
            <a:r>
              <a:rPr kumimoji="0" lang="en-US" sz="2400" b="0" i="0" u="none" strike="noStrike" kern="1200" cap="none" spc="0" normalizeH="0" baseline="0" noProof="0" dirty="0" err="1">
                <a:ln>
                  <a:noFill/>
                </a:ln>
                <a:solidFill>
                  <a:srgbClr val="F1F3F3"/>
                </a:solidFill>
                <a:effectLst/>
                <a:uLnTx/>
                <a:uFillTx/>
                <a:latin typeface="-apple-system"/>
                <a:ea typeface="+mn-ea"/>
                <a:cs typeface="Arial" panose="020B0604020202020204" pitchFamily="34" charset="0"/>
              </a:rPr>
              <a:t>TaskList</a:t>
            </a:r>
            <a:r>
              <a:rPr kumimoji="0" lang="en-US" sz="2400" b="0" i="0" u="none" strike="noStrike" kern="1200" cap="none" spc="0" normalizeH="0" baseline="0" noProof="0" dirty="0">
                <a:ln>
                  <a:noFill/>
                </a:ln>
                <a:solidFill>
                  <a:srgbClr val="F1F3F3"/>
                </a:solidFill>
                <a:effectLst/>
                <a:uLnTx/>
                <a:uFillTx/>
                <a:latin typeface="-apple-system"/>
                <a:ea typeface="+mn-ea"/>
                <a:cs typeface="Arial" panose="020B0604020202020204" pitchFamily="34" charset="0"/>
              </a:rPr>
              <a:t> Organization</a:t>
            </a:r>
          </a:p>
          <a:p>
            <a:pPr marL="0" marR="0" lvl="0" indent="0" algn="l" defTabSz="914400" rtl="0" eaLnBrk="0" fontAlgn="base" latinLnBrk="0" hangingPunct="0">
              <a:lnSpc>
                <a:spcPct val="10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srgbClr val="F1F3F3"/>
                </a:solidFill>
                <a:effectLst/>
                <a:uLnTx/>
                <a:uFillTx/>
                <a:latin typeface="-apple-system"/>
                <a:ea typeface="+mn-ea"/>
                <a:cs typeface="Arial" panose="020B0604020202020204" pitchFamily="34" charset="0"/>
              </a:rPr>
              <a:t>GitHub – </a:t>
            </a:r>
            <a:r>
              <a:rPr kumimoji="0" lang="en-US" sz="2400" b="0" i="0" u="none" strike="noStrike" kern="1200" cap="none" spc="0" normalizeH="0" baseline="0" noProof="0" dirty="0" err="1">
                <a:ln>
                  <a:noFill/>
                </a:ln>
                <a:solidFill>
                  <a:srgbClr val="F1F3F3"/>
                </a:solidFill>
                <a:effectLst/>
                <a:uLnTx/>
                <a:uFillTx/>
                <a:latin typeface="-apple-system"/>
                <a:ea typeface="+mn-ea"/>
                <a:cs typeface="Arial" panose="020B0604020202020204" pitchFamily="34" charset="0"/>
              </a:rPr>
              <a:t>PushCode</a:t>
            </a:r>
            <a:endParaRPr kumimoji="0" lang="en-US" sz="2400" b="0" i="0" u="none" strike="noStrike" kern="1200" cap="none" spc="0" normalizeH="0" baseline="0" noProof="0" dirty="0">
              <a:ln>
                <a:noFill/>
              </a:ln>
              <a:solidFill>
                <a:srgbClr val="F1F3F3"/>
              </a:solidFill>
              <a:effectLst/>
              <a:uLnTx/>
              <a:uFillTx/>
              <a:latin typeface="-apple-system"/>
              <a:ea typeface="+mn-ea"/>
              <a:cs typeface="Arial" panose="020B0604020202020204" pitchFamily="34" charset="0"/>
            </a:endParaRPr>
          </a:p>
          <a:p>
            <a:pPr marL="0" marR="0" lvl="0" indent="0" algn="l" defTabSz="914400" rtl="0" eaLnBrk="0" fontAlgn="base" latinLnBrk="0" hangingPunct="0">
              <a:lnSpc>
                <a:spcPct val="10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srgbClr val="F1F3F3"/>
                </a:solidFill>
                <a:effectLst/>
                <a:uLnTx/>
                <a:uFillTx/>
                <a:latin typeface="-apple-system"/>
                <a:ea typeface="+mn-ea"/>
                <a:cs typeface="Arial" panose="020B0604020202020204" pitchFamily="34" charset="0"/>
              </a:rPr>
              <a:t>Api: </a:t>
            </a:r>
            <a:r>
              <a:rPr kumimoji="0" lang="en-US" sz="2400" b="0" i="0" u="none" strike="noStrike" kern="1200" cap="none" spc="0" normalizeH="0" baseline="0" noProof="0" dirty="0" err="1">
                <a:ln>
                  <a:noFill/>
                </a:ln>
                <a:solidFill>
                  <a:srgbClr val="F1F3F3"/>
                </a:solidFill>
                <a:effectLst/>
                <a:uLnTx/>
                <a:uFillTx/>
                <a:latin typeface="-apple-system"/>
                <a:ea typeface="+mn-ea"/>
                <a:cs typeface="Arial" panose="020B0604020202020204" pitchFamily="34" charset="0"/>
              </a:rPr>
              <a:t>AspNetCore</a:t>
            </a:r>
            <a:r>
              <a:rPr kumimoji="0" lang="en-US" sz="2400" b="0" i="0" u="none" strike="noStrike" kern="1200" cap="none" spc="0" normalizeH="0" baseline="0" noProof="0" dirty="0">
                <a:ln>
                  <a:noFill/>
                </a:ln>
                <a:solidFill>
                  <a:srgbClr val="F1F3F3"/>
                </a:solidFill>
                <a:effectLst/>
                <a:uLnTx/>
                <a:uFillTx/>
                <a:latin typeface="-apple-system"/>
                <a:ea typeface="+mn-ea"/>
                <a:cs typeface="Arial" panose="020B0604020202020204" pitchFamily="34" charset="0"/>
              </a:rPr>
              <a:t> 5</a:t>
            </a:r>
          </a:p>
          <a:p>
            <a:pPr marL="0" marR="0" lvl="0" indent="0" algn="l" defTabSz="914400" rtl="0" eaLnBrk="0" fontAlgn="base" latinLnBrk="0" hangingPunct="0">
              <a:lnSpc>
                <a:spcPct val="100000"/>
              </a:lnSpc>
              <a:spcBef>
                <a:spcPts val="1000"/>
              </a:spcBef>
              <a:spcAft>
                <a:spcPts val="0"/>
              </a:spcAft>
              <a:buClrTx/>
              <a:buSzTx/>
              <a:buFont typeface="Arial" panose="020B0604020202020204" pitchFamily="34" charset="0"/>
              <a:buNone/>
              <a:tabLst/>
              <a:defRPr/>
            </a:pPr>
            <a:r>
              <a:rPr lang="en-US" sz="2400" dirty="0">
                <a:solidFill>
                  <a:srgbClr val="F1F3F3"/>
                </a:solidFill>
                <a:latin typeface="-apple-system"/>
              </a:rPr>
              <a:t>Database: </a:t>
            </a:r>
            <a:r>
              <a:rPr lang="en-US" sz="2400" dirty="0" err="1">
                <a:solidFill>
                  <a:srgbClr val="F1F3F3"/>
                </a:solidFill>
                <a:latin typeface="-apple-system"/>
              </a:rPr>
              <a:t>Mysq</a:t>
            </a:r>
            <a:r>
              <a:rPr lang="en-US" sz="2400" dirty="0">
                <a:solidFill>
                  <a:srgbClr val="F1F3F3"/>
                </a:solidFill>
                <a:latin typeface="-apple-system"/>
              </a:rPr>
              <a:t> 8</a:t>
            </a:r>
          </a:p>
          <a:p>
            <a:pPr marL="0" marR="0" lvl="0" indent="0" algn="l" defTabSz="914400" rtl="0" eaLnBrk="0" fontAlgn="base" latinLnBrk="0" hangingPunct="0">
              <a:lnSpc>
                <a:spcPct val="100000"/>
              </a:lnSpc>
              <a:spcBef>
                <a:spcPts val="1000"/>
              </a:spcBef>
              <a:spcAft>
                <a:spcPts val="0"/>
              </a:spcAft>
              <a:buClrTx/>
              <a:buSzTx/>
              <a:buFont typeface="Arial" panose="020B0604020202020204" pitchFamily="34" charset="0"/>
              <a:buNone/>
              <a:tabLst/>
              <a:defRPr/>
            </a:pPr>
            <a:endParaRPr kumimoji="0" lang="en-US" sz="2400" b="0" i="0" u="none" strike="noStrike" kern="1200" cap="none" spc="0" normalizeH="0" baseline="0" noProof="0" dirty="0">
              <a:ln>
                <a:noFill/>
              </a:ln>
              <a:solidFill>
                <a:srgbClr val="F1F3F3"/>
              </a:solidFill>
              <a:effectLst/>
              <a:uLnTx/>
              <a:uFillTx/>
              <a:latin typeface="-apple-system"/>
              <a:ea typeface="+mn-ea"/>
              <a:cs typeface="Arial" panose="020B0604020202020204" pitchFamily="34" charset="0"/>
            </a:endParaRPr>
          </a:p>
          <a:p>
            <a:pPr marL="0" marR="0" lvl="0" indent="0" algn="l" defTabSz="914400" rtl="0" eaLnBrk="0" fontAlgn="base" latinLnBrk="0" hangingPunct="0">
              <a:lnSpc>
                <a:spcPct val="10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a:ln>
                <a:noFill/>
              </a:ln>
              <a:solidFill>
                <a:srgbClr val="F1F3F3"/>
              </a:solidFill>
              <a:effectLst/>
              <a:uLnTx/>
              <a:uFillTx/>
              <a:latin typeface="-apple-system"/>
              <a:ea typeface="+mn-ea"/>
              <a:cs typeface="Arial" panose="020B0604020202020204" pitchFamily="34" charset="0"/>
            </a:endParaRPr>
          </a:p>
          <a:p>
            <a:pPr marL="0" marR="0" lvl="0" indent="0" algn="l" defTabSz="914400" rtl="0" eaLnBrk="0" fontAlgn="base" latinLnBrk="0" hangingPunct="0">
              <a:lnSpc>
                <a:spcPct val="10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a:ln>
                <a:noFill/>
              </a:ln>
              <a:solidFill>
                <a:srgbClr val="F1F3F3"/>
              </a:solidFill>
              <a:effectLst/>
              <a:uLnTx/>
              <a:uFillTx/>
              <a:latin typeface="-apple-system"/>
              <a:ea typeface="+mn-ea"/>
              <a:cs typeface="Arial" panose="020B0604020202020204" pitchFamily="34" charset="0"/>
            </a:endParaRPr>
          </a:p>
          <a:p>
            <a:pPr marL="0" marR="0" lvl="0" indent="0" algn="l" defTabSz="914400" rtl="0" eaLnBrk="0" fontAlgn="base" latinLnBrk="0" hangingPunct="0">
              <a:lnSpc>
                <a:spcPct val="10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73044535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4">
            <a:extLst>
              <a:ext uri="{FF2B5EF4-FFF2-40B4-BE49-F238E27FC236}">
                <a16:creationId xmlns:a16="http://schemas.microsoft.com/office/drawing/2014/main" id="{BD7A0FCD-8547-1E0B-804F-62333DE5E320}"/>
              </a:ext>
            </a:extLst>
          </p:cNvPr>
          <p:cNvSpPr txBox="1">
            <a:spLocks noChangeArrowheads="1"/>
          </p:cNvSpPr>
          <p:nvPr/>
        </p:nvSpPr>
        <p:spPr bwMode="auto">
          <a:xfrm>
            <a:off x="241300" y="474230"/>
            <a:ext cx="1170940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2800" b="1" kern="1200">
                <a:solidFill>
                  <a:schemeClr val="bg1"/>
                </a:solidFill>
                <a:latin typeface="Arial" panose="020B0604020202020204" pitchFamily="34" charset="0"/>
                <a:ea typeface="+mj-ea"/>
                <a:cs typeface="Arial" panose="020B0604020202020204" pitchFamily="34" charset="0"/>
              </a:defRPr>
            </a:lvl1pPr>
            <a:lvl2pPr algn="l" rtl="0" eaLnBrk="0" fontAlgn="base" hangingPunct="0">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2pPr>
            <a:lvl3pPr algn="l" rtl="0" eaLnBrk="0" fontAlgn="base" hangingPunct="0">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3pPr>
            <a:lvl4pPr algn="l" rtl="0" eaLnBrk="0" fontAlgn="base" hangingPunct="0">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4pPr>
            <a:lvl5pPr algn="l" rtl="0" eaLnBrk="0" fontAlgn="base" hangingPunct="0">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5pPr>
            <a:lvl6pPr marL="457200" algn="l" rtl="0" fontAlgn="base">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6pPr>
            <a:lvl7pPr marL="914400" algn="l" rtl="0" fontAlgn="base">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7pPr>
            <a:lvl8pPr marL="1371600" algn="l" rtl="0" fontAlgn="base">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8pPr>
            <a:lvl9pPr marL="1828800" algn="l" rtl="0" fontAlgn="base">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lang="en-US" altLang="en-US" dirty="0" err="1"/>
              <a:t>CheckList</a:t>
            </a:r>
            <a:r>
              <a:rPr lang="en-US" altLang="en-US" dirty="0"/>
              <a:t> App  </a:t>
            </a:r>
            <a:r>
              <a:rPr lang="en-US" altLang="en-US" dirty="0" err="1"/>
              <a:t>App</a:t>
            </a:r>
            <a:r>
              <a:rPr lang="en-US" altLang="en-US" dirty="0"/>
              <a:t>- Infra </a:t>
            </a:r>
          </a:p>
        </p:txBody>
      </p:sp>
      <p:sp>
        <p:nvSpPr>
          <p:cNvPr id="10" name="Content Placeholder 5">
            <a:extLst>
              <a:ext uri="{FF2B5EF4-FFF2-40B4-BE49-F238E27FC236}">
                <a16:creationId xmlns:a16="http://schemas.microsoft.com/office/drawing/2014/main" id="{C9C6E9E6-E553-253E-FBD5-85199CDB8761}"/>
              </a:ext>
            </a:extLst>
          </p:cNvPr>
          <p:cNvSpPr txBox="1">
            <a:spLocks noChangeArrowheads="1"/>
          </p:cNvSpPr>
          <p:nvPr/>
        </p:nvSpPr>
        <p:spPr bwMode="auto">
          <a:xfrm>
            <a:off x="317719" y="1151733"/>
            <a:ext cx="11236971" cy="472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lnSpc>
                <a:spcPct val="100000"/>
              </a:lnSpc>
              <a:spcBef>
                <a:spcPts val="1000"/>
              </a:spcBef>
              <a:spcAft>
                <a:spcPct val="0"/>
              </a:spcAft>
              <a:buFont typeface="Arial" panose="020B0604020202020204" pitchFamily="34" charset="0"/>
              <a:defRPr sz="2400" kern="1200">
                <a:solidFill>
                  <a:schemeClr val="bg1"/>
                </a:solidFill>
                <a:latin typeface="Arial" panose="020B0604020202020204" pitchFamily="34" charset="0"/>
                <a:ea typeface="+mn-ea"/>
                <a:cs typeface="Arial" panose="020B0604020202020204" pitchFamily="34" charset="0"/>
              </a:defRPr>
            </a:lvl1pPr>
            <a:lvl2pPr marL="457200" algn="l" rtl="0" eaLnBrk="0" fontAlgn="base" hangingPunct="0">
              <a:lnSpc>
                <a:spcPct val="100000"/>
              </a:lnSpc>
              <a:spcBef>
                <a:spcPts val="500"/>
              </a:spcBef>
              <a:spcAft>
                <a:spcPct val="0"/>
              </a:spcAft>
              <a:buFont typeface="Arial" panose="020B0604020202020204" pitchFamily="34" charset="0"/>
              <a:defRPr sz="2000" kern="1200">
                <a:solidFill>
                  <a:schemeClr val="bg1"/>
                </a:solidFill>
                <a:latin typeface="Arial" panose="020B0604020202020204" pitchFamily="34" charset="0"/>
                <a:ea typeface="+mn-ea"/>
                <a:cs typeface="Arial" panose="020B0604020202020204" pitchFamily="34" charset="0"/>
              </a:defRPr>
            </a:lvl2pPr>
            <a:lvl3pPr marL="914400" algn="l" rtl="0" eaLnBrk="0" fontAlgn="base" hangingPunct="0">
              <a:lnSpc>
                <a:spcPct val="100000"/>
              </a:lnSpc>
              <a:spcBef>
                <a:spcPts val="500"/>
              </a:spcBef>
              <a:spcAft>
                <a:spcPct val="0"/>
              </a:spcAft>
              <a:buFont typeface="Arial" panose="020B0604020202020204" pitchFamily="34" charset="0"/>
              <a:defRPr kern="1200">
                <a:solidFill>
                  <a:schemeClr val="bg1"/>
                </a:solidFill>
                <a:latin typeface="Arial" panose="020B0604020202020204" pitchFamily="34" charset="0"/>
                <a:ea typeface="+mn-ea"/>
                <a:cs typeface="Arial" panose="020B0604020202020204" pitchFamily="34" charset="0"/>
              </a:defRPr>
            </a:lvl3pPr>
            <a:lvl4pPr marL="1371600" algn="l" rtl="0" eaLnBrk="0" fontAlgn="base" hangingPunct="0">
              <a:lnSpc>
                <a:spcPct val="100000"/>
              </a:lnSpc>
              <a:spcBef>
                <a:spcPts val="500"/>
              </a:spcBef>
              <a:spcAft>
                <a:spcPct val="0"/>
              </a:spcAft>
              <a:buFont typeface="Arial" panose="020B0604020202020204" pitchFamily="34" charset="0"/>
              <a:defRPr sz="1600" kern="1200">
                <a:solidFill>
                  <a:schemeClr val="bg1"/>
                </a:solidFill>
                <a:latin typeface="Arial" panose="020B0604020202020204" pitchFamily="34" charset="0"/>
                <a:ea typeface="+mn-ea"/>
                <a:cs typeface="Arial" panose="020B0604020202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ts val="1000"/>
              </a:spcBef>
              <a:spcAft>
                <a:spcPct val="0"/>
              </a:spcAft>
              <a:buClrTx/>
              <a:buSzTx/>
              <a:buFont typeface="Arial" panose="020B0604020202020204" pitchFamily="34" charset="0"/>
              <a:buNone/>
              <a:tabLst/>
              <a:defRPr/>
            </a:pPr>
            <a:r>
              <a:rPr kumimoji="0" lang="en-US" alt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hlinkClick r:id="rId2"/>
              </a:rPr>
              <a:t>https://github.com/rodrigomororodrigues/FullStackApp-Challenge</a:t>
            </a:r>
            <a:endParaRPr kumimoji="0" lang="en-US" alt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a:p>
            <a:pPr marL="0" marR="0" lvl="0" indent="0" algn="l" defTabSz="914400" rtl="0" eaLnBrk="0" fontAlgn="base" latinLnBrk="0" hangingPunct="0">
              <a:lnSpc>
                <a:spcPct val="100000"/>
              </a:lnSpc>
              <a:spcBef>
                <a:spcPts val="1000"/>
              </a:spcBef>
              <a:spcAft>
                <a:spcPct val="0"/>
              </a:spcAft>
              <a:buClrTx/>
              <a:buSzTx/>
              <a:buFont typeface="Arial" panose="020B0604020202020204" pitchFamily="34" charset="0"/>
              <a:buNone/>
              <a:tabLst/>
              <a:defRPr/>
            </a:pPr>
            <a:br>
              <a:rPr kumimoji="0" lang="en-US" alt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br>
            <a:r>
              <a:rPr kumimoji="0" lang="en-US" altLang="en-US" sz="1800" b="1" i="0" u="none" strike="noStrike" kern="1200" cap="none" spc="0" normalizeH="0" baseline="0" noProof="0" dirty="0">
                <a:ln>
                  <a:noFill/>
                </a:ln>
                <a:solidFill>
                  <a:srgbClr val="FF9900"/>
                </a:solidFill>
                <a:effectLst/>
                <a:uLnTx/>
                <a:uFillTx/>
                <a:latin typeface="Arial" panose="020B0604020202020204" pitchFamily="34" charset="0"/>
                <a:ea typeface="+mn-ea"/>
                <a:cs typeface="Arial" panose="020B0604020202020204" pitchFamily="34" charset="0"/>
              </a:rPr>
              <a:t>Docker API</a:t>
            </a:r>
          </a:p>
          <a:p>
            <a:pPr marL="0" marR="0" lvl="0" indent="0" algn="l" defTabSz="914400" rtl="0" eaLnBrk="0" fontAlgn="base" latinLnBrk="0" hangingPunct="0">
              <a:lnSpc>
                <a:spcPct val="100000"/>
              </a:lnSpc>
              <a:spcBef>
                <a:spcPts val="1000"/>
              </a:spcBef>
              <a:spcAft>
                <a:spcPct val="0"/>
              </a:spcAft>
              <a:buClrTx/>
              <a:buSzTx/>
              <a:buFont typeface="Arial" panose="020B0604020202020204" pitchFamily="34" charset="0"/>
              <a:buNone/>
              <a:tabLst/>
              <a:defRPr/>
            </a:pPr>
            <a:r>
              <a:rPr kumimoji="0" lang="en-US" altLang="en-US" sz="1800" b="1" i="0" u="none" strike="noStrike" kern="1200" cap="none" spc="0" normalizeH="0" baseline="0" noProof="0" dirty="0">
                <a:ln>
                  <a:noFill/>
                </a:ln>
                <a:solidFill>
                  <a:srgbClr val="FF9900"/>
                </a:solidFill>
                <a:effectLst/>
                <a:uLnTx/>
                <a:uFillTx/>
                <a:latin typeface="Arial" panose="020B0604020202020204" pitchFamily="34" charset="0"/>
                <a:ea typeface="+mn-ea"/>
                <a:cs typeface="Arial" panose="020B0604020202020204" pitchFamily="34" charset="0"/>
              </a:rPr>
              <a:t>1. Build Multi-stage </a:t>
            </a:r>
            <a:r>
              <a:rPr lang="en-US" altLang="en-US" sz="1800" b="1" dirty="0">
                <a:solidFill>
                  <a:srgbClr val="FF9900"/>
                </a:solidFill>
              </a:rPr>
              <a:t>Docker Application API</a:t>
            </a:r>
            <a:endParaRPr kumimoji="0" lang="en-US" altLang="en-US" sz="1800" b="1" i="0" u="none" strike="noStrike" kern="1200" cap="none" spc="0" normalizeH="0" baseline="0" noProof="0" dirty="0">
              <a:ln>
                <a:noFill/>
              </a:ln>
              <a:solidFill>
                <a:srgbClr val="FF9900"/>
              </a:solidFill>
              <a:effectLst/>
              <a:uLnTx/>
              <a:uFillTx/>
              <a:latin typeface="Arial" panose="020B0604020202020204" pitchFamily="34" charset="0"/>
              <a:ea typeface="+mn-ea"/>
              <a:cs typeface="Arial" panose="020B0604020202020204" pitchFamily="34" charset="0"/>
            </a:endParaRPr>
          </a:p>
          <a:p>
            <a:pPr marL="0" marR="0" lvl="0" indent="0" algn="l" defTabSz="914400" rtl="0" eaLnBrk="0" fontAlgn="base" latinLnBrk="0" hangingPunct="0">
              <a:lnSpc>
                <a:spcPct val="100000"/>
              </a:lnSpc>
              <a:spcBef>
                <a:spcPts val="1000"/>
              </a:spcBef>
              <a:spcAft>
                <a:spcPct val="0"/>
              </a:spcAft>
              <a:buClrTx/>
              <a:buSzTx/>
              <a:buFont typeface="Arial" panose="020B0604020202020204" pitchFamily="34" charset="0"/>
              <a:buNone/>
              <a:tabLst/>
              <a:defRPr/>
            </a:pPr>
            <a:r>
              <a:rPr kumimoji="0" lang="en-US" altLang="en-US" sz="1800" b="1" i="0" u="none" strike="noStrike" kern="1200" cap="none" spc="0" normalizeH="0" baseline="0" noProof="0" dirty="0">
                <a:ln>
                  <a:noFill/>
                </a:ln>
                <a:solidFill>
                  <a:srgbClr val="FF9900"/>
                </a:solidFill>
                <a:effectLst/>
                <a:uLnTx/>
                <a:uFillTx/>
                <a:latin typeface="Arial" panose="020B0604020202020204" pitchFamily="34" charset="0"/>
                <a:ea typeface="+mn-ea"/>
                <a:cs typeface="Arial" panose="020B0604020202020204" pitchFamily="34" charset="0"/>
              </a:rPr>
              <a:t>2.Ajustments Docker Security, Added comments, Improved small Size</a:t>
            </a:r>
          </a:p>
          <a:p>
            <a:pPr marL="0" marR="0" lvl="0" indent="0" algn="l" defTabSz="914400" rtl="0" eaLnBrk="0" fontAlgn="base" latinLnBrk="0" hangingPunct="0">
              <a:lnSpc>
                <a:spcPct val="100000"/>
              </a:lnSpc>
              <a:spcBef>
                <a:spcPts val="1000"/>
              </a:spcBef>
              <a:spcAft>
                <a:spcPct val="0"/>
              </a:spcAft>
              <a:buClrTx/>
              <a:buSzTx/>
              <a:buFont typeface="Arial" panose="020B0604020202020204" pitchFamily="34" charset="0"/>
              <a:buNone/>
              <a:tabLst/>
              <a:defRPr/>
            </a:pPr>
            <a:r>
              <a:rPr lang="en-US" altLang="en-US" sz="1800" b="1" noProof="0" dirty="0">
                <a:solidFill>
                  <a:srgbClr val="FF9900"/>
                </a:solidFill>
              </a:rPr>
              <a:t>3.Pushed to Docker hub  (more than 13versions tested)</a:t>
            </a:r>
          </a:p>
          <a:p>
            <a:pPr marL="0" marR="0" lvl="0" indent="0" algn="l" defTabSz="914400" rtl="0" eaLnBrk="0" fontAlgn="base" latinLnBrk="0" hangingPunct="0">
              <a:lnSpc>
                <a:spcPct val="100000"/>
              </a:lnSpc>
              <a:spcBef>
                <a:spcPts val="1000"/>
              </a:spcBef>
              <a:spcAft>
                <a:spcPct val="0"/>
              </a:spcAft>
              <a:buClrTx/>
              <a:buSzTx/>
              <a:buFont typeface="Arial" panose="020B0604020202020204" pitchFamily="34" charset="0"/>
              <a:buNone/>
              <a:tabLst/>
              <a:defRPr/>
            </a:pPr>
            <a:r>
              <a:rPr lang="en-US" altLang="en-US" sz="1800" b="1" noProof="0" dirty="0">
                <a:solidFill>
                  <a:srgbClr val="FF9900"/>
                </a:solidFill>
                <a:highlight>
                  <a:srgbClr val="FFFF00"/>
                </a:highlight>
              </a:rPr>
              <a:t>https://hub.docker.com/repository/docker/rodrigomoro/apimysqlrodrigomoro/general</a:t>
            </a:r>
          </a:p>
          <a:p>
            <a:pPr marL="0" marR="0" lvl="0" indent="0" algn="l" defTabSz="914400" rtl="0" eaLnBrk="0" fontAlgn="base" latinLnBrk="0" hangingPunct="0">
              <a:lnSpc>
                <a:spcPct val="100000"/>
              </a:lnSpc>
              <a:spcBef>
                <a:spcPts val="1000"/>
              </a:spcBef>
              <a:spcAft>
                <a:spcPct val="0"/>
              </a:spcAft>
              <a:buClrTx/>
              <a:buSzTx/>
              <a:buFont typeface="Arial" panose="020B0604020202020204" pitchFamily="34" charset="0"/>
              <a:buNone/>
              <a:tabLst/>
              <a:defRPr/>
            </a:pPr>
            <a:r>
              <a:rPr lang="en-US" altLang="en-US" sz="1800" b="1" noProof="0" dirty="0">
                <a:solidFill>
                  <a:srgbClr val="FF9900"/>
                </a:solidFill>
              </a:rPr>
              <a:t>  to test  and Azure Registry</a:t>
            </a:r>
          </a:p>
          <a:p>
            <a:pPr marL="0" marR="0" lvl="0" indent="0" algn="l" defTabSz="914400" rtl="0" eaLnBrk="0" fontAlgn="base" latinLnBrk="0" hangingPunct="0">
              <a:lnSpc>
                <a:spcPct val="100000"/>
              </a:lnSpc>
              <a:spcBef>
                <a:spcPts val="1000"/>
              </a:spcBef>
              <a:spcAft>
                <a:spcPct val="0"/>
              </a:spcAft>
              <a:buClrTx/>
              <a:buSzTx/>
              <a:buFont typeface="Arial" panose="020B0604020202020204" pitchFamily="34" charset="0"/>
              <a:buNone/>
              <a:tabLst/>
              <a:defRPr/>
            </a:pPr>
            <a:endParaRPr kumimoji="0" lang="en-US" altLang="en-US" sz="1800" b="1" i="0" u="none" strike="noStrike" kern="1200" cap="none" spc="0" normalizeH="0" baseline="0" noProof="0" dirty="0">
              <a:ln>
                <a:noFill/>
              </a:ln>
              <a:solidFill>
                <a:srgbClr val="FF9900"/>
              </a:solidFill>
              <a:effectLst/>
              <a:uLnTx/>
              <a:uFillTx/>
              <a:latin typeface="Arial" panose="020B0604020202020204" pitchFamily="34" charset="0"/>
              <a:ea typeface="+mn-ea"/>
              <a:cs typeface="Arial" panose="020B0604020202020204" pitchFamily="34" charset="0"/>
            </a:endParaRPr>
          </a:p>
          <a:p>
            <a:r>
              <a:rPr kumimoji="0" lang="en-US" altLang="en-US" sz="1800" b="1" i="0" u="none" strike="noStrike" kern="1200" cap="none" spc="0" normalizeH="0" baseline="0" noProof="0" dirty="0" err="1">
                <a:ln>
                  <a:noFill/>
                </a:ln>
                <a:solidFill>
                  <a:srgbClr val="FFFFFF"/>
                </a:solidFill>
                <a:effectLst/>
                <a:uLnTx/>
                <a:uFillTx/>
                <a:latin typeface="Arial" panose="020B0604020202020204" pitchFamily="34" charset="0"/>
                <a:ea typeface="+mj-ea"/>
                <a:cs typeface="Arial" panose="020B0604020202020204" pitchFamily="34" charset="0"/>
              </a:rPr>
              <a:t>CheckList</a:t>
            </a:r>
            <a:r>
              <a:rPr kumimoji="0" lang="en-US" altLang="en-US" sz="1800" b="1" i="0" u="none" strike="noStrike" kern="1200" cap="none" spc="0" normalizeH="0" baseline="0" noProof="0" dirty="0">
                <a:ln>
                  <a:noFill/>
                </a:ln>
                <a:solidFill>
                  <a:srgbClr val="FFFFFF"/>
                </a:solidFill>
                <a:effectLst/>
                <a:uLnTx/>
                <a:uFillTx/>
                <a:latin typeface="Arial" panose="020B0604020202020204" pitchFamily="34" charset="0"/>
                <a:ea typeface="+mj-ea"/>
                <a:cs typeface="Arial" panose="020B0604020202020204" pitchFamily="34" charset="0"/>
              </a:rPr>
              <a:t> Terraform</a:t>
            </a:r>
          </a:p>
          <a:p>
            <a:endParaRPr lang="en-US" altLang="en-US" sz="1800" b="1" dirty="0">
              <a:solidFill>
                <a:srgbClr val="FF9900"/>
              </a:solidFill>
            </a:endParaRPr>
          </a:p>
          <a:p>
            <a:pPr>
              <a:buAutoNum type="arabicPeriod"/>
            </a:pPr>
            <a:r>
              <a:rPr lang="en-US" altLang="en-US" sz="1800" b="1" dirty="0">
                <a:solidFill>
                  <a:srgbClr val="FF9900"/>
                </a:solidFill>
              </a:rPr>
              <a:t>Build modules AKS </a:t>
            </a:r>
          </a:p>
          <a:p>
            <a:pPr>
              <a:buAutoNum type="arabicPeriod"/>
            </a:pPr>
            <a:r>
              <a:rPr lang="en-US" altLang="en-US" sz="1800" b="1" dirty="0">
                <a:solidFill>
                  <a:srgbClr val="FF9900"/>
                </a:solidFill>
              </a:rPr>
              <a:t>Modules </a:t>
            </a:r>
            <a:r>
              <a:rPr lang="en-US" altLang="en-US" sz="1800" b="1" dirty="0" err="1">
                <a:solidFill>
                  <a:srgbClr val="FF9900"/>
                </a:solidFill>
              </a:rPr>
              <a:t>ajustments</a:t>
            </a:r>
            <a:r>
              <a:rPr lang="en-US" altLang="en-US" sz="1800" b="1" dirty="0">
                <a:solidFill>
                  <a:srgbClr val="FF9900"/>
                </a:solidFill>
              </a:rPr>
              <a:t> (several </a:t>
            </a:r>
            <a:r>
              <a:rPr lang="en-US" altLang="en-US" sz="1800" b="1" dirty="0" err="1">
                <a:solidFill>
                  <a:srgbClr val="FF9900"/>
                </a:solidFill>
              </a:rPr>
              <a:t>ajustments</a:t>
            </a:r>
            <a:r>
              <a:rPr lang="en-US" altLang="en-US" sz="1800" b="1" dirty="0">
                <a:solidFill>
                  <a:srgbClr val="FF9900"/>
                </a:solidFill>
              </a:rPr>
              <a:t> like size disk type and Bastion Host, Log Analytics, key vault, container Registry, Private Zone, Endpoint, Storage Account, Route Table, Virtual network Peering, Deployment Script with helm, Prometheus, Ingress with NGINX,  Cert Manager, </a:t>
            </a:r>
          </a:p>
          <a:p>
            <a:endParaRPr kumimoji="0" lang="en-US" altLang="en-US" sz="1800" b="1" i="0" u="none" strike="noStrike" kern="1200" cap="none" spc="0" normalizeH="0" baseline="0" noProof="0" dirty="0">
              <a:ln>
                <a:noFill/>
              </a:ln>
              <a:solidFill>
                <a:srgbClr val="FFFFFF"/>
              </a:solidFill>
              <a:effectLst/>
              <a:uLnTx/>
              <a:uFillTx/>
              <a:latin typeface="Arial" panose="020B0604020202020204" pitchFamily="34" charset="0"/>
              <a:ea typeface="+mj-ea"/>
              <a:cs typeface="Arial" panose="020B0604020202020204" pitchFamily="34" charset="0"/>
            </a:endParaRPr>
          </a:p>
          <a:p>
            <a:r>
              <a:rPr kumimoji="0" lang="en-US" altLang="en-US" sz="1800" b="1" i="0" u="none" strike="noStrike" kern="1200" cap="none" spc="0" normalizeH="0" baseline="0" noProof="0" dirty="0">
                <a:ln>
                  <a:noFill/>
                </a:ln>
                <a:solidFill>
                  <a:srgbClr val="FFFFFF"/>
                </a:solidFill>
                <a:effectLst/>
                <a:uLnTx/>
                <a:uFillTx/>
                <a:latin typeface="Arial" panose="020B0604020202020204" pitchFamily="34" charset="0"/>
                <a:ea typeface="+mj-ea"/>
                <a:cs typeface="Arial" panose="020B0604020202020204" pitchFamily="34" charset="0"/>
              </a:rPr>
              <a:t> </a:t>
            </a:r>
          </a:p>
          <a:p>
            <a:pPr marL="0" marR="0" lvl="0" indent="0" algn="l" defTabSz="914400" rtl="0" eaLnBrk="0" fontAlgn="base" latinLnBrk="0" hangingPunct="0">
              <a:lnSpc>
                <a:spcPct val="100000"/>
              </a:lnSpc>
              <a:spcBef>
                <a:spcPts val="1000"/>
              </a:spcBef>
              <a:spcAft>
                <a:spcPct val="0"/>
              </a:spcAft>
              <a:buClrTx/>
              <a:buSzTx/>
              <a:buFont typeface="Arial" panose="020B0604020202020204" pitchFamily="34" charset="0"/>
              <a:buNone/>
              <a:tabLst/>
              <a:defRPr/>
            </a:pPr>
            <a:endParaRPr kumimoji="0" lang="en-US" altLang="en-US" sz="1800" b="1" i="0" u="none" strike="noStrike" kern="1200" cap="none" spc="0" normalizeH="0" baseline="0" noProof="0" dirty="0">
              <a:ln>
                <a:noFill/>
              </a:ln>
              <a:solidFill>
                <a:srgbClr val="FF9900"/>
              </a:solidFill>
              <a:effectLst/>
              <a:uLnTx/>
              <a:uFillTx/>
              <a:latin typeface="Arial" panose="020B0604020202020204" pitchFamily="34" charset="0"/>
              <a:ea typeface="+mn-ea"/>
              <a:cs typeface="Arial" panose="020B0604020202020204" pitchFamily="34" charset="0"/>
            </a:endParaRPr>
          </a:p>
          <a:p>
            <a:pPr marL="0" marR="0" lvl="0" indent="0" algn="l" defTabSz="914400" rtl="0" eaLnBrk="0" fontAlgn="base" latinLnBrk="0" hangingPunct="0">
              <a:lnSpc>
                <a:spcPct val="100000"/>
              </a:lnSpc>
              <a:spcBef>
                <a:spcPts val="1000"/>
              </a:spcBef>
              <a:spcAft>
                <a:spcPct val="0"/>
              </a:spcAft>
              <a:buClrTx/>
              <a:buSzTx/>
              <a:buFont typeface="Arial" panose="020B0604020202020204" pitchFamily="34" charset="0"/>
              <a:buNone/>
              <a:tabLst/>
              <a:defRPr/>
            </a:pPr>
            <a:endParaRPr kumimoji="0" lang="en-US" altLang="en-US" sz="1800" b="1" i="0" u="none" strike="noStrike" kern="1200" cap="none" spc="0" normalizeH="0" baseline="0" noProof="0" dirty="0">
              <a:ln>
                <a:noFill/>
              </a:ln>
              <a:solidFill>
                <a:srgbClr val="FF9900"/>
              </a:solidFill>
              <a:effectLst/>
              <a:uLnTx/>
              <a:uFillTx/>
              <a:latin typeface="Arial" panose="020B0604020202020204" pitchFamily="34" charset="0"/>
              <a:ea typeface="+mn-ea"/>
              <a:cs typeface="Arial" panose="020B0604020202020204" pitchFamily="34" charset="0"/>
            </a:endParaRPr>
          </a:p>
          <a:p>
            <a:pPr marL="0" marR="0" lvl="0" indent="0" algn="l" defTabSz="914400" rtl="0" eaLnBrk="0" fontAlgn="base" latinLnBrk="0" hangingPunct="0">
              <a:lnSpc>
                <a:spcPct val="100000"/>
              </a:lnSpc>
              <a:spcBef>
                <a:spcPts val="1000"/>
              </a:spcBef>
              <a:spcAft>
                <a:spcPct val="0"/>
              </a:spcAft>
              <a:buClrTx/>
              <a:buSzTx/>
              <a:buFont typeface="Arial" panose="020B0604020202020204" pitchFamily="34" charset="0"/>
              <a:buNone/>
              <a:tabLst/>
              <a:defRPr/>
            </a:pPr>
            <a:endParaRPr kumimoji="0" lang="en-US" altLang="en-US" sz="24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pic>
        <p:nvPicPr>
          <p:cNvPr id="3" name="Picture 2">
            <a:extLst>
              <a:ext uri="{FF2B5EF4-FFF2-40B4-BE49-F238E27FC236}">
                <a16:creationId xmlns:a16="http://schemas.microsoft.com/office/drawing/2014/main" id="{624F57DF-45B8-BB82-CB5F-DC8F7B2E2DCB}"/>
              </a:ext>
            </a:extLst>
          </p:cNvPr>
          <p:cNvPicPr>
            <a:picLocks noChangeAspect="1"/>
          </p:cNvPicPr>
          <p:nvPr/>
        </p:nvPicPr>
        <p:blipFill>
          <a:blip r:embed="rId3"/>
          <a:stretch>
            <a:fillRect/>
          </a:stretch>
        </p:blipFill>
        <p:spPr>
          <a:xfrm>
            <a:off x="7446631" y="181529"/>
            <a:ext cx="4642615" cy="2367707"/>
          </a:xfrm>
          <a:prstGeom prst="rect">
            <a:avLst/>
          </a:prstGeom>
        </p:spPr>
      </p:pic>
    </p:spTree>
    <p:extLst>
      <p:ext uri="{BB962C8B-B14F-4D97-AF65-F5344CB8AC3E}">
        <p14:creationId xmlns:p14="http://schemas.microsoft.com/office/powerpoint/2010/main" val="347031250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4">
            <a:extLst>
              <a:ext uri="{FF2B5EF4-FFF2-40B4-BE49-F238E27FC236}">
                <a16:creationId xmlns:a16="http://schemas.microsoft.com/office/drawing/2014/main" id="{48DBD1DA-0DF2-2F48-93F0-5FC9752FCD33}"/>
              </a:ext>
            </a:extLst>
          </p:cNvPr>
          <p:cNvSpPr>
            <a:spLocks noGrp="1" noChangeArrowheads="1"/>
          </p:cNvSpPr>
          <p:nvPr>
            <p:ph type="title"/>
          </p:nvPr>
        </p:nvSpPr>
        <p:spPr/>
        <p:txBody>
          <a:bodyPr/>
          <a:lstStyle/>
          <a:p>
            <a:r>
              <a:rPr lang="en-US" altLang="en-US" dirty="0" err="1"/>
              <a:t>CheckList</a:t>
            </a:r>
            <a:r>
              <a:rPr lang="en-US" altLang="en-US" dirty="0"/>
              <a:t> App- Infra - Print screen </a:t>
            </a:r>
            <a:br>
              <a:rPr lang="en-US" altLang="en-US" dirty="0"/>
            </a:br>
            <a:r>
              <a:rPr lang="en-US" altLang="en-US" dirty="0"/>
              <a:t> </a:t>
            </a:r>
          </a:p>
        </p:txBody>
      </p:sp>
      <p:sp>
        <p:nvSpPr>
          <p:cNvPr id="44034" name="Content Placeholder 5">
            <a:extLst>
              <a:ext uri="{FF2B5EF4-FFF2-40B4-BE49-F238E27FC236}">
                <a16:creationId xmlns:a16="http://schemas.microsoft.com/office/drawing/2014/main" id="{E2F525D9-F783-7B40-850E-520CE425ACA7}"/>
              </a:ext>
            </a:extLst>
          </p:cNvPr>
          <p:cNvSpPr>
            <a:spLocks noGrp="1" noChangeArrowheads="1"/>
          </p:cNvSpPr>
          <p:nvPr>
            <p:ph type="body" sz="quarter" idx="13"/>
          </p:nvPr>
        </p:nvSpPr>
        <p:spPr>
          <a:xfrm>
            <a:off x="151465" y="882723"/>
            <a:ext cx="3602038" cy="4725987"/>
          </a:xfrm>
        </p:spPr>
        <p:txBody>
          <a:bodyPr/>
          <a:lstStyle/>
          <a:p>
            <a:br>
              <a:rPr lang="en-US" altLang="en-US" sz="1800" dirty="0"/>
            </a:br>
            <a:r>
              <a:rPr lang="en-US" altLang="en-US" sz="1800" b="1" dirty="0">
                <a:solidFill>
                  <a:schemeClr val="accent1"/>
                </a:solidFill>
              </a:rPr>
              <a:t>1 - Database</a:t>
            </a:r>
          </a:p>
          <a:p>
            <a:endParaRPr lang="en-US" altLang="en-US" dirty="0"/>
          </a:p>
        </p:txBody>
      </p:sp>
      <p:sp>
        <p:nvSpPr>
          <p:cNvPr id="44035" name="Content Placeholder 6">
            <a:extLst>
              <a:ext uri="{FF2B5EF4-FFF2-40B4-BE49-F238E27FC236}">
                <a16:creationId xmlns:a16="http://schemas.microsoft.com/office/drawing/2014/main" id="{0F218B49-3462-5541-B87F-3EA3FD8B709F}"/>
              </a:ext>
            </a:extLst>
          </p:cNvPr>
          <p:cNvSpPr>
            <a:spLocks noGrp="1" noChangeArrowheads="1"/>
          </p:cNvSpPr>
          <p:nvPr>
            <p:ph type="body" sz="quarter" idx="14"/>
          </p:nvPr>
        </p:nvSpPr>
        <p:spPr>
          <a:xfrm>
            <a:off x="2876083" y="775693"/>
            <a:ext cx="3603625" cy="4725987"/>
          </a:xfrm>
        </p:spPr>
        <p:txBody>
          <a:bodyPr/>
          <a:lstStyle/>
          <a:p>
            <a:br>
              <a:rPr lang="en-US" altLang="en-US" dirty="0"/>
            </a:br>
            <a:r>
              <a:rPr lang="en-US" altLang="en-US" sz="1800" b="1" dirty="0">
                <a:solidFill>
                  <a:schemeClr val="accent1"/>
                </a:solidFill>
              </a:rPr>
              <a:t>2 - Network</a:t>
            </a:r>
          </a:p>
          <a:p>
            <a:endParaRPr lang="en-US" altLang="en-US" sz="1800" b="1" dirty="0"/>
          </a:p>
          <a:p>
            <a:endParaRPr lang="en-US" altLang="en-US" dirty="0"/>
          </a:p>
        </p:txBody>
      </p:sp>
      <p:sp>
        <p:nvSpPr>
          <p:cNvPr id="11" name="Footer Placeholder 10">
            <a:extLst>
              <a:ext uri="{FF2B5EF4-FFF2-40B4-BE49-F238E27FC236}">
                <a16:creationId xmlns:a16="http://schemas.microsoft.com/office/drawing/2014/main" id="{C5054160-42F0-070A-4307-6A76C26A3E53}"/>
              </a:ext>
            </a:extLst>
          </p:cNvPr>
          <p:cNvSpPr>
            <a:spLocks noGrp="1"/>
          </p:cNvSpPr>
          <p:nvPr>
            <p:ph type="ftr" sz="quarter" idx="16"/>
          </p:nvPr>
        </p:nvSpPr>
        <p:spPr/>
        <p:txBody>
          <a:bodyPr/>
          <a:lstStyle/>
          <a:p>
            <a:r>
              <a:rPr lang="en-US" dirty="0">
                <a:latin typeface="Arial" panose="020B0604020202020204" pitchFamily="34" charset="0"/>
                <a:cs typeface="Arial" panose="020B0604020202020204" pitchFamily="34" charset="0"/>
              </a:rPr>
              <a:t>.</a:t>
            </a:r>
          </a:p>
        </p:txBody>
      </p:sp>
      <p:sp>
        <p:nvSpPr>
          <p:cNvPr id="3" name="Slide Number Placeholder 2">
            <a:extLst>
              <a:ext uri="{FF2B5EF4-FFF2-40B4-BE49-F238E27FC236}">
                <a16:creationId xmlns:a16="http://schemas.microsoft.com/office/drawing/2014/main" id="{0C12467A-FD84-CC3D-06EE-212AB7789157}"/>
              </a:ext>
            </a:extLst>
          </p:cNvPr>
          <p:cNvSpPr>
            <a:spLocks noGrp="1"/>
          </p:cNvSpPr>
          <p:nvPr>
            <p:ph type="sldNum" sz="quarter" idx="17"/>
          </p:nvPr>
        </p:nvSpPr>
        <p:spPr/>
        <p:txBody>
          <a:bodyPr/>
          <a:lstStyle/>
          <a:p>
            <a:endParaRPr lang="en-US" dirty="0"/>
          </a:p>
        </p:txBody>
      </p:sp>
      <p:pic>
        <p:nvPicPr>
          <p:cNvPr id="4" name="Picture 3">
            <a:extLst>
              <a:ext uri="{FF2B5EF4-FFF2-40B4-BE49-F238E27FC236}">
                <a16:creationId xmlns:a16="http://schemas.microsoft.com/office/drawing/2014/main" id="{3293BF49-F96C-B6E3-8417-73968B53A3F7}"/>
              </a:ext>
            </a:extLst>
          </p:cNvPr>
          <p:cNvPicPr>
            <a:picLocks noChangeAspect="1"/>
          </p:cNvPicPr>
          <p:nvPr/>
        </p:nvPicPr>
        <p:blipFill>
          <a:blip r:embed="rId2"/>
          <a:stretch>
            <a:fillRect/>
          </a:stretch>
        </p:blipFill>
        <p:spPr>
          <a:xfrm>
            <a:off x="268928" y="1249289"/>
            <a:ext cx="11211872" cy="5597145"/>
          </a:xfrm>
          <a:prstGeom prst="rect">
            <a:avLst/>
          </a:prstGeom>
        </p:spPr>
      </p:pic>
    </p:spTree>
    <p:extLst>
      <p:ext uri="{BB962C8B-B14F-4D97-AF65-F5344CB8AC3E}">
        <p14:creationId xmlns:p14="http://schemas.microsoft.com/office/powerpoint/2010/main" val="1683023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Content Placeholder 5">
            <a:extLst>
              <a:ext uri="{FF2B5EF4-FFF2-40B4-BE49-F238E27FC236}">
                <a16:creationId xmlns:a16="http://schemas.microsoft.com/office/drawing/2014/main" id="{E2F525D9-F783-7B40-850E-520CE425ACA7}"/>
              </a:ext>
            </a:extLst>
          </p:cNvPr>
          <p:cNvSpPr>
            <a:spLocks noGrp="1" noChangeArrowheads="1"/>
          </p:cNvSpPr>
          <p:nvPr>
            <p:ph type="body" sz="quarter" idx="13"/>
          </p:nvPr>
        </p:nvSpPr>
        <p:spPr>
          <a:xfrm>
            <a:off x="151465" y="882723"/>
            <a:ext cx="3602038" cy="4725987"/>
          </a:xfrm>
        </p:spPr>
        <p:txBody>
          <a:bodyPr/>
          <a:lstStyle/>
          <a:p>
            <a:br>
              <a:rPr lang="en-US" altLang="en-US" sz="1800" dirty="0"/>
            </a:br>
            <a:r>
              <a:rPr lang="en-US" altLang="en-US" sz="1800" b="1" dirty="0">
                <a:solidFill>
                  <a:schemeClr val="accent1"/>
                </a:solidFill>
              </a:rPr>
              <a:t>1 - Database</a:t>
            </a:r>
          </a:p>
          <a:p>
            <a:endParaRPr lang="en-US" altLang="en-US" dirty="0"/>
          </a:p>
        </p:txBody>
      </p:sp>
      <p:sp>
        <p:nvSpPr>
          <p:cNvPr id="44035" name="Content Placeholder 6">
            <a:extLst>
              <a:ext uri="{FF2B5EF4-FFF2-40B4-BE49-F238E27FC236}">
                <a16:creationId xmlns:a16="http://schemas.microsoft.com/office/drawing/2014/main" id="{0F218B49-3462-5541-B87F-3EA3FD8B709F}"/>
              </a:ext>
            </a:extLst>
          </p:cNvPr>
          <p:cNvSpPr>
            <a:spLocks noGrp="1" noChangeArrowheads="1"/>
          </p:cNvSpPr>
          <p:nvPr>
            <p:ph type="body" sz="quarter" idx="14"/>
          </p:nvPr>
        </p:nvSpPr>
        <p:spPr>
          <a:xfrm>
            <a:off x="2876083" y="775693"/>
            <a:ext cx="3603625" cy="4725987"/>
          </a:xfrm>
        </p:spPr>
        <p:txBody>
          <a:bodyPr/>
          <a:lstStyle/>
          <a:p>
            <a:br>
              <a:rPr lang="en-US" altLang="en-US" dirty="0"/>
            </a:br>
            <a:r>
              <a:rPr lang="en-US" altLang="en-US" sz="1800" b="1" dirty="0">
                <a:solidFill>
                  <a:schemeClr val="accent1"/>
                </a:solidFill>
              </a:rPr>
              <a:t>2 - Network</a:t>
            </a:r>
          </a:p>
          <a:p>
            <a:endParaRPr lang="en-US" altLang="en-US" sz="1800" b="1" dirty="0"/>
          </a:p>
          <a:p>
            <a:endParaRPr lang="en-US" altLang="en-US" dirty="0"/>
          </a:p>
        </p:txBody>
      </p:sp>
      <p:sp>
        <p:nvSpPr>
          <p:cNvPr id="11" name="Footer Placeholder 10">
            <a:extLst>
              <a:ext uri="{FF2B5EF4-FFF2-40B4-BE49-F238E27FC236}">
                <a16:creationId xmlns:a16="http://schemas.microsoft.com/office/drawing/2014/main" id="{C5054160-42F0-070A-4307-6A76C26A3E53}"/>
              </a:ext>
            </a:extLst>
          </p:cNvPr>
          <p:cNvSpPr>
            <a:spLocks noGrp="1"/>
          </p:cNvSpPr>
          <p:nvPr>
            <p:ph type="ftr" sz="quarter" idx="16"/>
          </p:nvPr>
        </p:nvSpPr>
        <p:spPr/>
        <p:txBody>
          <a:bodyPr/>
          <a:lstStyle/>
          <a:p>
            <a:r>
              <a:rPr lang="en-US" dirty="0">
                <a:latin typeface="Arial" panose="020B0604020202020204" pitchFamily="34" charset="0"/>
                <a:cs typeface="Arial" panose="020B0604020202020204" pitchFamily="34" charset="0"/>
              </a:rPr>
              <a:t>.</a:t>
            </a:r>
          </a:p>
        </p:txBody>
      </p:sp>
      <p:sp>
        <p:nvSpPr>
          <p:cNvPr id="3" name="Slide Number Placeholder 2">
            <a:extLst>
              <a:ext uri="{FF2B5EF4-FFF2-40B4-BE49-F238E27FC236}">
                <a16:creationId xmlns:a16="http://schemas.microsoft.com/office/drawing/2014/main" id="{0C12467A-FD84-CC3D-06EE-212AB7789157}"/>
              </a:ext>
            </a:extLst>
          </p:cNvPr>
          <p:cNvSpPr>
            <a:spLocks noGrp="1"/>
          </p:cNvSpPr>
          <p:nvPr>
            <p:ph type="sldNum" sz="quarter" idx="17"/>
          </p:nvPr>
        </p:nvSpPr>
        <p:spPr/>
        <p:txBody>
          <a:bodyPr/>
          <a:lstStyle/>
          <a:p>
            <a:endParaRPr lang="en-US" dirty="0"/>
          </a:p>
        </p:txBody>
      </p:sp>
      <p:sp>
        <p:nvSpPr>
          <p:cNvPr id="44033" name="Title 4">
            <a:extLst>
              <a:ext uri="{FF2B5EF4-FFF2-40B4-BE49-F238E27FC236}">
                <a16:creationId xmlns:a16="http://schemas.microsoft.com/office/drawing/2014/main" id="{48DBD1DA-0DF2-2F48-93F0-5FC9752FCD33}"/>
              </a:ext>
            </a:extLst>
          </p:cNvPr>
          <p:cNvSpPr>
            <a:spLocks noGrp="1" noChangeArrowheads="1"/>
          </p:cNvSpPr>
          <p:nvPr>
            <p:ph type="title"/>
          </p:nvPr>
        </p:nvSpPr>
        <p:spPr/>
        <p:txBody>
          <a:bodyPr/>
          <a:lstStyle/>
          <a:p>
            <a:r>
              <a:rPr lang="en-US" altLang="en-US" dirty="0" err="1"/>
              <a:t>CheckList</a:t>
            </a:r>
            <a:r>
              <a:rPr lang="en-US" altLang="en-US" dirty="0"/>
              <a:t> App- Infra - Print screen </a:t>
            </a:r>
            <a:br>
              <a:rPr lang="en-US" altLang="en-US" dirty="0"/>
            </a:br>
            <a:r>
              <a:rPr lang="en-US" altLang="en-US" dirty="0"/>
              <a:t> </a:t>
            </a:r>
          </a:p>
        </p:txBody>
      </p:sp>
      <p:pic>
        <p:nvPicPr>
          <p:cNvPr id="12" name="Picture 11">
            <a:extLst>
              <a:ext uri="{FF2B5EF4-FFF2-40B4-BE49-F238E27FC236}">
                <a16:creationId xmlns:a16="http://schemas.microsoft.com/office/drawing/2014/main" id="{E0884036-E928-86C0-085D-E525584D7113}"/>
              </a:ext>
            </a:extLst>
          </p:cNvPr>
          <p:cNvPicPr>
            <a:picLocks noChangeAspect="1"/>
          </p:cNvPicPr>
          <p:nvPr/>
        </p:nvPicPr>
        <p:blipFill>
          <a:blip r:embed="rId2"/>
          <a:stretch>
            <a:fillRect/>
          </a:stretch>
        </p:blipFill>
        <p:spPr>
          <a:xfrm>
            <a:off x="151465" y="1253042"/>
            <a:ext cx="11315619" cy="5452291"/>
          </a:xfrm>
          <a:prstGeom prst="rect">
            <a:avLst/>
          </a:prstGeom>
        </p:spPr>
      </p:pic>
    </p:spTree>
    <p:extLst>
      <p:ext uri="{BB962C8B-B14F-4D97-AF65-F5344CB8AC3E}">
        <p14:creationId xmlns:p14="http://schemas.microsoft.com/office/powerpoint/2010/main" val="2045631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4">
            <a:extLst>
              <a:ext uri="{FF2B5EF4-FFF2-40B4-BE49-F238E27FC236}">
                <a16:creationId xmlns:a16="http://schemas.microsoft.com/office/drawing/2014/main" id="{48DBD1DA-0DF2-2F48-93F0-5FC9752FCD33}"/>
              </a:ext>
            </a:extLst>
          </p:cNvPr>
          <p:cNvSpPr>
            <a:spLocks noGrp="1" noChangeArrowheads="1"/>
          </p:cNvSpPr>
          <p:nvPr>
            <p:ph type="title"/>
          </p:nvPr>
        </p:nvSpPr>
        <p:spPr/>
        <p:txBody>
          <a:bodyPr/>
          <a:lstStyle/>
          <a:p>
            <a:r>
              <a:rPr lang="en-US" altLang="en-US" dirty="0" err="1"/>
              <a:t>CheckList</a:t>
            </a:r>
            <a:r>
              <a:rPr lang="en-US" altLang="en-US" dirty="0"/>
              <a:t> App- Infra - Print screen </a:t>
            </a:r>
            <a:br>
              <a:rPr lang="en-US" altLang="en-US" dirty="0"/>
            </a:br>
            <a:r>
              <a:rPr lang="en-US" altLang="en-US" dirty="0"/>
              <a:t> </a:t>
            </a:r>
          </a:p>
        </p:txBody>
      </p:sp>
      <p:sp>
        <p:nvSpPr>
          <p:cNvPr id="44034" name="Content Placeholder 5">
            <a:extLst>
              <a:ext uri="{FF2B5EF4-FFF2-40B4-BE49-F238E27FC236}">
                <a16:creationId xmlns:a16="http://schemas.microsoft.com/office/drawing/2014/main" id="{E2F525D9-F783-7B40-850E-520CE425ACA7}"/>
              </a:ext>
            </a:extLst>
          </p:cNvPr>
          <p:cNvSpPr>
            <a:spLocks noGrp="1" noChangeArrowheads="1"/>
          </p:cNvSpPr>
          <p:nvPr>
            <p:ph type="body" sz="quarter" idx="13"/>
          </p:nvPr>
        </p:nvSpPr>
        <p:spPr>
          <a:xfrm>
            <a:off x="151465" y="882723"/>
            <a:ext cx="3602038" cy="4725987"/>
          </a:xfrm>
        </p:spPr>
        <p:txBody>
          <a:bodyPr/>
          <a:lstStyle/>
          <a:p>
            <a:br>
              <a:rPr lang="en-US" altLang="en-US" sz="1800" dirty="0"/>
            </a:br>
            <a:r>
              <a:rPr lang="en-US" altLang="en-US" sz="1800" b="1" dirty="0">
                <a:solidFill>
                  <a:schemeClr val="accent1"/>
                </a:solidFill>
              </a:rPr>
              <a:t>1 - Database</a:t>
            </a:r>
          </a:p>
          <a:p>
            <a:endParaRPr lang="en-US" altLang="en-US" dirty="0"/>
          </a:p>
        </p:txBody>
      </p:sp>
      <p:sp>
        <p:nvSpPr>
          <p:cNvPr id="44035" name="Content Placeholder 6">
            <a:extLst>
              <a:ext uri="{FF2B5EF4-FFF2-40B4-BE49-F238E27FC236}">
                <a16:creationId xmlns:a16="http://schemas.microsoft.com/office/drawing/2014/main" id="{0F218B49-3462-5541-B87F-3EA3FD8B709F}"/>
              </a:ext>
            </a:extLst>
          </p:cNvPr>
          <p:cNvSpPr>
            <a:spLocks noGrp="1" noChangeArrowheads="1"/>
          </p:cNvSpPr>
          <p:nvPr>
            <p:ph type="body" sz="quarter" idx="14"/>
          </p:nvPr>
        </p:nvSpPr>
        <p:spPr>
          <a:xfrm>
            <a:off x="2876083" y="775693"/>
            <a:ext cx="3603625" cy="4725987"/>
          </a:xfrm>
        </p:spPr>
        <p:txBody>
          <a:bodyPr/>
          <a:lstStyle/>
          <a:p>
            <a:br>
              <a:rPr lang="en-US" altLang="en-US" dirty="0"/>
            </a:br>
            <a:r>
              <a:rPr lang="en-US" altLang="en-US" sz="1800" b="1" dirty="0">
                <a:solidFill>
                  <a:schemeClr val="accent1"/>
                </a:solidFill>
              </a:rPr>
              <a:t>2 - Network</a:t>
            </a:r>
          </a:p>
          <a:p>
            <a:endParaRPr lang="en-US" altLang="en-US" sz="1800" b="1" dirty="0"/>
          </a:p>
          <a:p>
            <a:endParaRPr lang="en-US" altLang="en-US" dirty="0"/>
          </a:p>
        </p:txBody>
      </p:sp>
      <p:sp>
        <p:nvSpPr>
          <p:cNvPr id="11" name="Footer Placeholder 10">
            <a:extLst>
              <a:ext uri="{FF2B5EF4-FFF2-40B4-BE49-F238E27FC236}">
                <a16:creationId xmlns:a16="http://schemas.microsoft.com/office/drawing/2014/main" id="{C5054160-42F0-070A-4307-6A76C26A3E53}"/>
              </a:ext>
            </a:extLst>
          </p:cNvPr>
          <p:cNvSpPr>
            <a:spLocks noGrp="1"/>
          </p:cNvSpPr>
          <p:nvPr>
            <p:ph type="ftr" sz="quarter" idx="16"/>
          </p:nvPr>
        </p:nvSpPr>
        <p:spPr/>
        <p:txBody>
          <a:bodyPr/>
          <a:lstStyle/>
          <a:p>
            <a:r>
              <a:rPr lang="en-US" dirty="0">
                <a:latin typeface="Arial" panose="020B0604020202020204" pitchFamily="34" charset="0"/>
                <a:cs typeface="Arial" panose="020B0604020202020204" pitchFamily="34" charset="0"/>
              </a:rPr>
              <a:t>.</a:t>
            </a:r>
          </a:p>
        </p:txBody>
      </p:sp>
      <p:sp>
        <p:nvSpPr>
          <p:cNvPr id="3" name="Slide Number Placeholder 2">
            <a:extLst>
              <a:ext uri="{FF2B5EF4-FFF2-40B4-BE49-F238E27FC236}">
                <a16:creationId xmlns:a16="http://schemas.microsoft.com/office/drawing/2014/main" id="{0C12467A-FD84-CC3D-06EE-212AB7789157}"/>
              </a:ext>
            </a:extLst>
          </p:cNvPr>
          <p:cNvSpPr>
            <a:spLocks noGrp="1"/>
          </p:cNvSpPr>
          <p:nvPr>
            <p:ph type="sldNum" sz="quarter" idx="17"/>
          </p:nvPr>
        </p:nvSpPr>
        <p:spPr/>
        <p:txBody>
          <a:bodyPr/>
          <a:lstStyle/>
          <a:p>
            <a:endParaRPr lang="en-US" dirty="0"/>
          </a:p>
        </p:txBody>
      </p:sp>
      <p:pic>
        <p:nvPicPr>
          <p:cNvPr id="4" name="Picture 3">
            <a:extLst>
              <a:ext uri="{FF2B5EF4-FFF2-40B4-BE49-F238E27FC236}">
                <a16:creationId xmlns:a16="http://schemas.microsoft.com/office/drawing/2014/main" id="{668D73D2-C5FF-1DE5-9B71-E007F2A0FFCC}"/>
              </a:ext>
            </a:extLst>
          </p:cNvPr>
          <p:cNvPicPr>
            <a:picLocks noChangeAspect="1"/>
          </p:cNvPicPr>
          <p:nvPr/>
        </p:nvPicPr>
        <p:blipFill>
          <a:blip r:embed="rId2"/>
          <a:stretch>
            <a:fillRect/>
          </a:stretch>
        </p:blipFill>
        <p:spPr>
          <a:xfrm>
            <a:off x="151465" y="775693"/>
            <a:ext cx="11655840" cy="6208790"/>
          </a:xfrm>
          <a:prstGeom prst="rect">
            <a:avLst/>
          </a:prstGeom>
        </p:spPr>
      </p:pic>
    </p:spTree>
    <p:extLst>
      <p:ext uri="{BB962C8B-B14F-4D97-AF65-F5344CB8AC3E}">
        <p14:creationId xmlns:p14="http://schemas.microsoft.com/office/powerpoint/2010/main" val="2251856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4">
            <a:extLst>
              <a:ext uri="{FF2B5EF4-FFF2-40B4-BE49-F238E27FC236}">
                <a16:creationId xmlns:a16="http://schemas.microsoft.com/office/drawing/2014/main" id="{48DBD1DA-0DF2-2F48-93F0-5FC9752FCD33}"/>
              </a:ext>
            </a:extLst>
          </p:cNvPr>
          <p:cNvSpPr>
            <a:spLocks noGrp="1" noChangeArrowheads="1"/>
          </p:cNvSpPr>
          <p:nvPr>
            <p:ph type="title"/>
          </p:nvPr>
        </p:nvSpPr>
        <p:spPr/>
        <p:txBody>
          <a:bodyPr/>
          <a:lstStyle/>
          <a:p>
            <a:r>
              <a:rPr lang="en-US" altLang="en-US" dirty="0" err="1"/>
              <a:t>CheckList</a:t>
            </a:r>
            <a:r>
              <a:rPr lang="en-US" altLang="en-US" dirty="0"/>
              <a:t> App- Infra - Print screen </a:t>
            </a:r>
            <a:br>
              <a:rPr lang="en-US" altLang="en-US" dirty="0"/>
            </a:br>
            <a:r>
              <a:rPr lang="en-US" altLang="en-US" dirty="0"/>
              <a:t> </a:t>
            </a:r>
          </a:p>
        </p:txBody>
      </p:sp>
      <p:sp>
        <p:nvSpPr>
          <p:cNvPr id="44034" name="Content Placeholder 5">
            <a:extLst>
              <a:ext uri="{FF2B5EF4-FFF2-40B4-BE49-F238E27FC236}">
                <a16:creationId xmlns:a16="http://schemas.microsoft.com/office/drawing/2014/main" id="{E2F525D9-F783-7B40-850E-520CE425ACA7}"/>
              </a:ext>
            </a:extLst>
          </p:cNvPr>
          <p:cNvSpPr>
            <a:spLocks noGrp="1" noChangeArrowheads="1"/>
          </p:cNvSpPr>
          <p:nvPr>
            <p:ph type="body" sz="quarter" idx="13"/>
          </p:nvPr>
        </p:nvSpPr>
        <p:spPr>
          <a:xfrm>
            <a:off x="151465" y="882723"/>
            <a:ext cx="3602038" cy="4725987"/>
          </a:xfrm>
        </p:spPr>
        <p:txBody>
          <a:bodyPr/>
          <a:lstStyle/>
          <a:p>
            <a:br>
              <a:rPr lang="en-US" altLang="en-US" sz="1800" dirty="0"/>
            </a:br>
            <a:r>
              <a:rPr lang="en-US" altLang="en-US" sz="1800" b="1" dirty="0">
                <a:solidFill>
                  <a:schemeClr val="accent1"/>
                </a:solidFill>
              </a:rPr>
              <a:t>1 - Database</a:t>
            </a:r>
          </a:p>
          <a:p>
            <a:endParaRPr lang="en-US" altLang="en-US" dirty="0"/>
          </a:p>
        </p:txBody>
      </p:sp>
      <p:sp>
        <p:nvSpPr>
          <p:cNvPr id="44035" name="Content Placeholder 6">
            <a:extLst>
              <a:ext uri="{FF2B5EF4-FFF2-40B4-BE49-F238E27FC236}">
                <a16:creationId xmlns:a16="http://schemas.microsoft.com/office/drawing/2014/main" id="{0F218B49-3462-5541-B87F-3EA3FD8B709F}"/>
              </a:ext>
            </a:extLst>
          </p:cNvPr>
          <p:cNvSpPr>
            <a:spLocks noGrp="1" noChangeArrowheads="1"/>
          </p:cNvSpPr>
          <p:nvPr>
            <p:ph type="body" sz="quarter" idx="14"/>
          </p:nvPr>
        </p:nvSpPr>
        <p:spPr>
          <a:xfrm>
            <a:off x="2876083" y="775693"/>
            <a:ext cx="3603625" cy="4725987"/>
          </a:xfrm>
        </p:spPr>
        <p:txBody>
          <a:bodyPr/>
          <a:lstStyle/>
          <a:p>
            <a:br>
              <a:rPr lang="en-US" altLang="en-US" dirty="0"/>
            </a:br>
            <a:r>
              <a:rPr lang="en-US" altLang="en-US" sz="1800" b="1" dirty="0">
                <a:solidFill>
                  <a:schemeClr val="accent1"/>
                </a:solidFill>
              </a:rPr>
              <a:t>2 - Network</a:t>
            </a:r>
          </a:p>
          <a:p>
            <a:endParaRPr lang="en-US" altLang="en-US" sz="1800" b="1" dirty="0"/>
          </a:p>
          <a:p>
            <a:endParaRPr lang="en-US" altLang="en-US" dirty="0"/>
          </a:p>
        </p:txBody>
      </p:sp>
      <p:sp>
        <p:nvSpPr>
          <p:cNvPr id="11" name="Footer Placeholder 10">
            <a:extLst>
              <a:ext uri="{FF2B5EF4-FFF2-40B4-BE49-F238E27FC236}">
                <a16:creationId xmlns:a16="http://schemas.microsoft.com/office/drawing/2014/main" id="{C5054160-42F0-070A-4307-6A76C26A3E53}"/>
              </a:ext>
            </a:extLst>
          </p:cNvPr>
          <p:cNvSpPr>
            <a:spLocks noGrp="1"/>
          </p:cNvSpPr>
          <p:nvPr>
            <p:ph type="ftr" sz="quarter" idx="16"/>
          </p:nvPr>
        </p:nvSpPr>
        <p:spPr/>
        <p:txBody>
          <a:bodyPr/>
          <a:lstStyle/>
          <a:p>
            <a:r>
              <a:rPr lang="en-US" dirty="0">
                <a:latin typeface="Arial" panose="020B0604020202020204" pitchFamily="34" charset="0"/>
                <a:cs typeface="Arial" panose="020B0604020202020204" pitchFamily="34" charset="0"/>
              </a:rPr>
              <a:t>.</a:t>
            </a:r>
          </a:p>
        </p:txBody>
      </p:sp>
      <p:sp>
        <p:nvSpPr>
          <p:cNvPr id="3" name="Slide Number Placeholder 2">
            <a:extLst>
              <a:ext uri="{FF2B5EF4-FFF2-40B4-BE49-F238E27FC236}">
                <a16:creationId xmlns:a16="http://schemas.microsoft.com/office/drawing/2014/main" id="{0C12467A-FD84-CC3D-06EE-212AB7789157}"/>
              </a:ext>
            </a:extLst>
          </p:cNvPr>
          <p:cNvSpPr>
            <a:spLocks noGrp="1"/>
          </p:cNvSpPr>
          <p:nvPr>
            <p:ph type="sldNum" sz="quarter" idx="17"/>
          </p:nvPr>
        </p:nvSpPr>
        <p:spPr/>
        <p:txBody>
          <a:bodyPr/>
          <a:lstStyle/>
          <a:p>
            <a:endParaRPr lang="en-US" dirty="0"/>
          </a:p>
        </p:txBody>
      </p:sp>
      <p:pic>
        <p:nvPicPr>
          <p:cNvPr id="4" name="Picture 3">
            <a:extLst>
              <a:ext uri="{FF2B5EF4-FFF2-40B4-BE49-F238E27FC236}">
                <a16:creationId xmlns:a16="http://schemas.microsoft.com/office/drawing/2014/main" id="{D2AD4B43-8506-A67D-2B81-8AB1FE65E2E7}"/>
              </a:ext>
            </a:extLst>
          </p:cNvPr>
          <p:cNvPicPr>
            <a:picLocks noChangeAspect="1"/>
          </p:cNvPicPr>
          <p:nvPr/>
        </p:nvPicPr>
        <p:blipFill>
          <a:blip r:embed="rId2"/>
          <a:stretch>
            <a:fillRect/>
          </a:stretch>
        </p:blipFill>
        <p:spPr>
          <a:xfrm>
            <a:off x="0" y="1188903"/>
            <a:ext cx="12192000" cy="4480193"/>
          </a:xfrm>
          <a:prstGeom prst="rect">
            <a:avLst/>
          </a:prstGeom>
        </p:spPr>
      </p:pic>
    </p:spTree>
    <p:extLst>
      <p:ext uri="{BB962C8B-B14F-4D97-AF65-F5344CB8AC3E}">
        <p14:creationId xmlns:p14="http://schemas.microsoft.com/office/powerpoint/2010/main" val="83052827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WHGI0Kr8Yky1XL8oAZefI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rHOLjifBmEm2LAm0W5IsQ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08EUokxfaUOBLPTqebFj1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YkRO.IY4EOL85YCwAjGA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Light-Background-Master">
  <a:themeElements>
    <a:clrScheme name="Architecture Icons Light Background">
      <a:dk1>
        <a:srgbClr val="000000"/>
      </a:dk1>
      <a:lt1>
        <a:srgbClr val="FFFFFF"/>
      </a:lt1>
      <a:dk2>
        <a:srgbClr val="232F3E"/>
      </a:dk2>
      <a:lt2>
        <a:srgbClr val="F1F3F3"/>
      </a:lt2>
      <a:accent1>
        <a:srgbClr val="ED7100"/>
      </a:accent1>
      <a:accent2>
        <a:srgbClr val="037F0C"/>
      </a:accent2>
      <a:accent3>
        <a:srgbClr val="D91515"/>
      </a:accent3>
      <a:accent4>
        <a:srgbClr val="F2F3F3"/>
      </a:accent4>
      <a:accent5>
        <a:srgbClr val="D5DBDB"/>
      </a:accent5>
      <a:accent6>
        <a:srgbClr val="0971D3"/>
      </a:accent6>
      <a:hlink>
        <a:srgbClr val="0971D3"/>
      </a:hlink>
      <a:folHlink>
        <a:srgbClr val="0971D3"/>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ark-Background-Master">
  <a:themeElements>
    <a:clrScheme name="Architecture Icons Dark Background">
      <a:dk1>
        <a:srgbClr val="000000"/>
      </a:dk1>
      <a:lt1>
        <a:srgbClr val="FFFFFF"/>
      </a:lt1>
      <a:dk2>
        <a:srgbClr val="232F3E"/>
      </a:dk2>
      <a:lt2>
        <a:srgbClr val="E7E6E6"/>
      </a:lt2>
      <a:accent1>
        <a:srgbClr val="FF9900"/>
      </a:accent1>
      <a:accent2>
        <a:srgbClr val="28AD32"/>
      </a:accent2>
      <a:accent3>
        <a:srgbClr val="EB6F6F"/>
      </a:accent3>
      <a:accent4>
        <a:srgbClr val="A5A5A5"/>
      </a:accent4>
      <a:accent5>
        <a:srgbClr val="D1D5DB"/>
      </a:accent5>
      <a:accent6>
        <a:srgbClr val="539FE5"/>
      </a:accent6>
      <a:hlink>
        <a:srgbClr val="539FE5"/>
      </a:hlink>
      <a:folHlink>
        <a:srgbClr val="539FE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ransform the Datacenter">
  <a:themeElements>
    <a:clrScheme name="STB Template Blue">
      <a:dk1>
        <a:srgbClr val="505050"/>
      </a:dk1>
      <a:lt1>
        <a:srgbClr val="FFFFFF"/>
      </a:lt1>
      <a:dk2>
        <a:srgbClr val="0072C6"/>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9469EE65-A5BE-40EC-8EF5-1BBAFC02909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129054</TotalTime>
  <Words>393</Words>
  <Application>Microsoft Office PowerPoint</Application>
  <PresentationFormat>Widescreen</PresentationFormat>
  <Paragraphs>75</Paragraphs>
  <Slides>11</Slides>
  <Notes>1</Notes>
  <HiddenSlides>0</HiddenSlides>
  <MMClips>0</MMClips>
  <ScaleCrop>false</ScaleCrop>
  <HeadingPairs>
    <vt:vector size="8" baseType="variant">
      <vt:variant>
        <vt:lpstr>Fonts Used</vt:lpstr>
      </vt:variant>
      <vt:variant>
        <vt:i4>5</vt:i4>
      </vt:variant>
      <vt:variant>
        <vt:lpstr>Theme</vt:lpstr>
      </vt:variant>
      <vt:variant>
        <vt:i4>3</vt:i4>
      </vt:variant>
      <vt:variant>
        <vt:lpstr>Embedded OLE Servers</vt:lpstr>
      </vt:variant>
      <vt:variant>
        <vt:i4>1</vt:i4>
      </vt:variant>
      <vt:variant>
        <vt:lpstr>Slide Titles</vt:lpstr>
      </vt:variant>
      <vt:variant>
        <vt:i4>11</vt:i4>
      </vt:variant>
    </vt:vector>
  </HeadingPairs>
  <TitlesOfParts>
    <vt:vector size="20" baseType="lpstr">
      <vt:lpstr>-apple-system</vt:lpstr>
      <vt:lpstr>Arial</vt:lpstr>
      <vt:lpstr>Calibri</vt:lpstr>
      <vt:lpstr>Segoe UI</vt:lpstr>
      <vt:lpstr>Segoe UI Light</vt:lpstr>
      <vt:lpstr>Light-Background-Master</vt:lpstr>
      <vt:lpstr>Dark-Background-Master</vt:lpstr>
      <vt:lpstr>Transform the Datacenter</vt:lpstr>
      <vt:lpstr>think-cell Slide</vt:lpstr>
      <vt:lpstr>PowerPoint Presentation</vt:lpstr>
      <vt:lpstr>CheckList App- Infra - Print screen   </vt:lpstr>
      <vt:lpstr>PowerPoint Presentation</vt:lpstr>
      <vt:lpstr>PowerPoint Presentation</vt:lpstr>
      <vt:lpstr>PowerPoint Presentation</vt:lpstr>
      <vt:lpstr>CheckList App- Infra - Print screen   </vt:lpstr>
      <vt:lpstr>CheckList App- Infra - Print screen   </vt:lpstr>
      <vt:lpstr>CheckList App- Infra - Print screen   </vt:lpstr>
      <vt:lpstr>CheckList App- Infra - Print screen   </vt:lpstr>
      <vt:lpstr>CheckList Boards  </vt:lpstr>
      <vt:lpstr>CheckList Boards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rodrigomorocloud@outlook.com</cp:lastModifiedBy>
  <cp:revision>3297</cp:revision>
  <dcterms:created xsi:type="dcterms:W3CDTF">2020-03-23T21:46:17Z</dcterms:created>
  <dcterms:modified xsi:type="dcterms:W3CDTF">2024-03-16T14:13:53Z</dcterms:modified>
</cp:coreProperties>
</file>