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72" r:id="rId4"/>
    <p:sldId id="273" r:id="rId5"/>
    <p:sldId id="274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5012"/>
            <a:ext cx="8915400" cy="4724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Brad Traversy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12+ years in web development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4+ years teaching technology courses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Specialize in JavaScript, Server-Side Web Development &amp; DB Administration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Other Courses Available at </a:t>
            </a:r>
            <a:r>
              <a:rPr lang="en-US" sz="2400" b="1" dirty="0"/>
              <a:t>Eduonix.com</a:t>
            </a:r>
          </a:p>
        </p:txBody>
      </p:sp>
    </p:spTree>
    <p:extLst>
      <p:ext uri="{BB962C8B-B14F-4D97-AF65-F5344CB8AC3E}">
        <p14:creationId xmlns:p14="http://schemas.microsoft.com/office/powerpoint/2010/main" val="2112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821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In this course we will be focusing on the open source Redis data structure server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What is Redis?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Commands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Structures / Types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Clients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Node.js / Redis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91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6 </a:t>
            </a:r>
            <a:r>
              <a:rPr lang="en-US" sz="2400" dirty="0"/>
              <a:t>sections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4-6 </a:t>
            </a:r>
            <a:r>
              <a:rPr lang="en-US" sz="2400" dirty="0"/>
              <a:t>lectures in each section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 Video in each lecture along with a quiz and any project files</a:t>
            </a:r>
          </a:p>
          <a:p>
            <a:r>
              <a:rPr lang="en-US" sz="2400" dirty="0" smtClean="0"/>
              <a:t>1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56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Section 1 – Intro To Redis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Section 2 – Getting Started With Redis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Section 3 – Learning Redis Commands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Section 4 – Working With Data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Section 5 – Data Persistence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Section 6 – Redis &amp; Node.js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6226</TotalTime>
  <Words>136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Learn Redis</vt:lpstr>
      <vt:lpstr>About The Instructor</vt:lpstr>
      <vt:lpstr>What Will You Learn?</vt:lpstr>
      <vt:lpstr>Course Details</vt:lpstr>
      <vt:lpstr>Course Sections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32</cp:revision>
  <dcterms:created xsi:type="dcterms:W3CDTF">2016-03-05T12:52:24Z</dcterms:created>
  <dcterms:modified xsi:type="dcterms:W3CDTF">2016-07-05T20:18:31Z</dcterms:modified>
</cp:coreProperties>
</file>