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11" Type="http://schemas.openxmlformats.org/officeDocument/2006/relationships/slide" Target="slides/slide7.xml"/><Relationship Id="rId22" Type="http://schemas.openxmlformats.org/officeDocument/2006/relationships/font" Target="fonts/SourceCodePro-regular.fntdata"/><Relationship Id="rId10" Type="http://schemas.openxmlformats.org/officeDocument/2006/relationships/slide" Target="slides/slide6.xml"/><Relationship Id="rId21" Type="http://schemas.openxmlformats.org/officeDocument/2006/relationships/font" Target="fonts/AmaticS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Fernanda chacon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João Vitor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Rodrigo de Castro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lagem ER (WorkBench)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221" y="0"/>
            <a:ext cx="40215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939150" y="1512025"/>
            <a:ext cx="3298500" cy="194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normalização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19500" y="205750"/>
            <a:ext cx="3060300" cy="92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4200"/>
              <a:t>entidade consulta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350" y="1109249"/>
            <a:ext cx="7516993" cy="36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51125" y="1109250"/>
            <a:ext cx="2799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44400" y="241375"/>
            <a:ext cx="3060300" cy="59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4200"/>
              <a:t>entidade pessoa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74" y="1046650"/>
            <a:ext cx="8184650" cy="40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19500" y="336375"/>
            <a:ext cx="3060300" cy="66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4200"/>
              <a:t>entidade expediente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3" y="1250775"/>
            <a:ext cx="8983125" cy="366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385850" y="1822800"/>
            <a:ext cx="2566200" cy="1359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Aplicação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CliniSoftware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Sistema de Gerenciamento de uma Clínica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Motivação para a criação do CliniSoftware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Dificuldade ao marcar consultas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Facilitar </a:t>
            </a:r>
            <a:r>
              <a:rPr lang="pt-BR" sz="2400"/>
              <a:t>o acompanhamento de consultas e do histórico médico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FUNCIONALIDADES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Paciente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Marcar/ Desmarcar consulta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Visualizar sua agenda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Visualizar seu histórico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Médico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Visualizar sua agenda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Visualizar histórico dos pacientes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Adicionar ocorrência médica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FUNCIONALIDADES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Recepcionista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Marcar/ Desmarcar consulta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pt-BR" sz="1800"/>
              <a:t>Visualizar agenda de um paciente ou médico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 sz="2400"/>
              <a:t>Administrador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Cadastrar expediente, administrador, médico, recepcionista, produto, procedimento e especialidade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Listar funcionários, médicos, recepcionistas, administradores, pessoas, produtos, procedimentos,  especialidades e expedientes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/>
              <a:t>FUNCIONALIDADES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pt-BR" sz="2400"/>
              <a:t>Administrador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Registrar inclusão de produtos, carga horária de funcionários, especialização de médicos e gerencia de médicos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pt-BR" sz="1800"/>
              <a:t>listar inclusão de produtos, carga horária de funcionários, especialização de médicos e gerencia de médicos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069775" y="1561000"/>
            <a:ext cx="3527100" cy="182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modelagem 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lagem ER CliniSoftware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38" y="0"/>
            <a:ext cx="79621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873825" y="1691650"/>
            <a:ext cx="3641400" cy="1437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modelagem eer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