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t.wikipedia.org/wiki/Servidor_(computa%C3%A7%C3%A3o)" TargetMode="External"/><Relationship Id="rId3" Type="http://schemas.openxmlformats.org/officeDocument/2006/relationships/hyperlink" Target="https://www.hpe.com/us/en/what-is/on-premises-vs-cloud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t.wikipedia.org/wiki/Computa%C3%A7%C3%A3o_em_nuve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telios.com.br/noticias/o-que-e-paas-saas-e-iass/" TargetMode="External"/><Relationship Id="rId3" Type="http://schemas.openxmlformats.org/officeDocument/2006/relationships/hyperlink" Target="https://www.datamation.com/cloud-computing/iaas-vs-paas-vs-saas-which-should-you-choose.html" TargetMode="External"/><Relationship Id="rId4" Type="http://schemas.openxmlformats.org/officeDocument/2006/relationships/hyperlink" Target="https://www.infoq.com/br/news/2009/01/Iaas-Paas-Saas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ramblings.me/2014/08/08/9-use-cases-for-paas-why-and-how/" TargetMode="External"/><Relationship Id="rId3" Type="http://schemas.openxmlformats.org/officeDocument/2006/relationships/hyperlink" Target="https://www.engineyard.com/whitepapers/top-10-advantages-of-platform-as-a-service" TargetMode="External"/><Relationship Id="rId4" Type="http://schemas.openxmlformats.org/officeDocument/2006/relationships/hyperlink" Target="https://www.infoworld.com/article/3223434/what-is-paas-software-development-in-the-cloud.html" TargetMode="External"/><Relationship Id="rId5" Type="http://schemas.openxmlformats.org/officeDocument/2006/relationships/hyperlink" Target="https://www.ibm.com/blogs/cloud-computing/2016/08/22/paas-benefits-characteristic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roku.com/about" TargetMode="External"/><Relationship Id="rId3" Type="http://schemas.openxmlformats.org/officeDocument/2006/relationships/hyperlink" Target="https://www.heroku.com/wha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roku.com/dyno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aeba1b9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aeba1b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https://devcenter.heroku.com/articles/procfile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89162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f89162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https://elements.heroku.com/addons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a79c3f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a79c3f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a79c3f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a79c3f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f89162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f89162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https://pt.wikipedia.org/wiki/Servidor_(computa%C3%A7%C3%A3o)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https://www.hpe.com/us/en/what-is/on-premises-vs-cloud.html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a79c3f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a79c3f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https://pt.wikipedia.org/wiki/Computa%C3%A7%C3%A3o_em_nuvem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f89162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f89162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http://www.itelios.com.br/noticias/o-que-e-paas-saas-e-iass/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https://www.datamation.com/cloud-computing/iaas-vs-paas-vs-saas-which-should-you-choose.html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https://www.infoq.com/br/news/2009/01/Iaas-Paas-Saas/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a79c3f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a79c3f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https://cloudramblings.me/2014/08/08/9-use-cases-for-paas-why-and-how/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https://www.engineyard.com/whitepapers/top-10-advantages-of-platform-as-a-service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https://www.infoworld.com/article/3223434/what-is-paas-software-development-in-the-cloud.html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https://www.ibm.com/blogs/cloud-computing/2016/08/22/paas-benefits-characteristics/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a79c3f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a79c3f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f89162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f89162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https://www.heroku.com/about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https://www.heroku.com/what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f89162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f89162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https://www.heroku.com/dynos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4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.me/rodrigondec" TargetMode="External"/><Relationship Id="rId4" Type="http://schemas.openxmlformats.org/officeDocument/2006/relationships/hyperlink" Target="https://github.com/rodrigondec/" TargetMode="External"/><Relationship Id="rId9" Type="http://schemas.openxmlformats.org/officeDocument/2006/relationships/hyperlink" Target="http://bit.ly/heroku5" TargetMode="External"/><Relationship Id="rId5" Type="http://schemas.openxmlformats.org/officeDocument/2006/relationships/hyperlink" Target="https://jerimumhacker.space/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5.png"/><Relationship Id="rId8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Rede_de_computadores" TargetMode="External"/><Relationship Id="rId4" Type="http://schemas.openxmlformats.org/officeDocument/2006/relationships/hyperlink" Target="https://pt.wikipedia.org/wiki/Rede_de_computadores" TargetMode="External"/><Relationship Id="rId5" Type="http://schemas.openxmlformats.org/officeDocument/2006/relationships/hyperlink" Target="https://pt.wikipedia.org/wiki/Cliente_(computa%C3%A7%C3%A3o)" TargetMode="External"/><Relationship Id="rId6" Type="http://schemas.openxmlformats.org/officeDocument/2006/relationships/hyperlink" Target="https://pt.wikipedia.org/wiki/Cliente_(computa%C3%A7%C3%A3o)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eroku.com/platform" TargetMode="External"/><Relationship Id="rId4" Type="http://schemas.openxmlformats.org/officeDocument/2006/relationships/hyperlink" Target="https://www.heroku.com/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Heroku</a:t>
            </a:r>
            <a:endParaRPr/>
          </a:p>
        </p:txBody>
      </p:sp>
      <p:sp>
        <p:nvSpPr>
          <p:cNvPr id="118" name="Google Shape;118;p27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como utilizá-lo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Procfile</a:t>
            </a:r>
            <a:endParaRPr/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311700" y="1152475"/>
            <a:ext cx="85206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 </a:t>
            </a:r>
            <a:r>
              <a:rPr b="1" lang="en">
                <a:solidFill>
                  <a:srgbClr val="000000"/>
                </a:solidFill>
              </a:rPr>
              <a:t>Procfile</a:t>
            </a:r>
            <a:r>
              <a:rPr lang="en">
                <a:solidFill>
                  <a:srgbClr val="000000"/>
                </a:solidFill>
              </a:rPr>
              <a:t> especifica o comando executado pelo app na inicialização.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Podem ser definidos uma variedade de </a:t>
            </a:r>
            <a:r>
              <a:rPr b="1" lang="en">
                <a:solidFill>
                  <a:srgbClr val="000000"/>
                </a:solidFill>
              </a:rPr>
              <a:t>tipos de processos</a:t>
            </a:r>
            <a:r>
              <a:rPr lang="en">
                <a:solidFill>
                  <a:srgbClr val="000000"/>
                </a:solidFill>
              </a:rPr>
              <a:t> no Procfile, tais como: Web server,  Worker,  Clock e Tasks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Exemplos: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1720325" y="2481000"/>
            <a:ext cx="47049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web: python server.py -p $PORT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worker: python worker.py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release: python script.py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Add-ons</a:t>
            </a:r>
            <a:endParaRPr/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152475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Ferramentas e serviços para desenvolver, </a:t>
            </a:r>
            <a:r>
              <a:rPr lang="en">
                <a:solidFill>
                  <a:srgbClr val="000000"/>
                </a:solidFill>
              </a:rPr>
              <a:t>expandir</a:t>
            </a:r>
            <a:r>
              <a:rPr lang="en">
                <a:solidFill>
                  <a:srgbClr val="000000"/>
                </a:solidFill>
              </a:rPr>
              <a:t> e operar sua aplicação.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Alguns dos add-ons disponíveis no heroku são: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311700" y="2403825"/>
            <a:ext cx="24465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Redis Cloud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Heroku Postgres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New Relic APM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Papertrail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Mailgun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2914825" y="2403825"/>
            <a:ext cx="24465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Sentry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Butter CMS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Elasticsearch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DbInsights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Parrot QA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5517950" y="2403825"/>
            <a:ext cx="24465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IronWorker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QuotaGuard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Deploy Hooks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OAuth.io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DocRaptor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idx="4294967295" type="title"/>
          </p:nvPr>
        </p:nvSpPr>
        <p:spPr>
          <a:xfrm>
            <a:off x="311700" y="19990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Castro</a:t>
            </a:r>
            <a:endParaRPr/>
          </a:p>
        </p:txBody>
      </p:sp>
      <p:sp>
        <p:nvSpPr>
          <p:cNvPr id="188" name="Google Shape;188;p38"/>
          <p:cNvSpPr txBox="1"/>
          <p:nvPr>
            <p:ph idx="4294967295" type="body"/>
          </p:nvPr>
        </p:nvSpPr>
        <p:spPr>
          <a:xfrm>
            <a:off x="311700" y="2571750"/>
            <a:ext cx="43575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Telegram</a:t>
            </a:r>
            <a:r>
              <a:rPr lang="en" sz="1800">
                <a:solidFill>
                  <a:srgbClr val="212121"/>
                </a:solidFill>
              </a:rPr>
              <a:t>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@rodrigondec</a:t>
            </a:r>
            <a:r>
              <a:rPr lang="en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Github</a:t>
            </a:r>
            <a:r>
              <a:rPr lang="en" sz="1800">
                <a:solidFill>
                  <a:srgbClr val="212121"/>
                </a:solidFill>
              </a:rPr>
              <a:t>: 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https://github.com/rodrigondec/</a:t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Jerimum HackerSpace</a:t>
            </a:r>
            <a:r>
              <a:rPr lang="en" sz="1800">
                <a:solidFill>
                  <a:srgbClr val="212121"/>
                </a:solidFill>
              </a:rPr>
              <a:t>: 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https://jerimumhacker.space/</a:t>
            </a:r>
            <a:r>
              <a:rPr lang="en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8"/>
          <p:cNvSpPr txBox="1"/>
          <p:nvPr>
            <p:ph idx="4294967295"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Mãos na massa!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 rotWithShape="1">
          <a:blip r:embed="rId6">
            <a:alphaModFix/>
          </a:blip>
          <a:srcRect b="1238" l="0" r="0" t="1228"/>
          <a:stretch/>
        </p:blipFill>
        <p:spPr>
          <a:xfrm>
            <a:off x="311700" y="445025"/>
            <a:ext cx="1009500" cy="9846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8272" y="426597"/>
            <a:ext cx="1009500" cy="102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 rotWithShape="1">
          <a:blip r:embed="rId8">
            <a:alphaModFix/>
          </a:blip>
          <a:srcRect b="0" l="22082" r="22082" t="0"/>
          <a:stretch/>
        </p:blipFill>
        <p:spPr>
          <a:xfrm>
            <a:off x="5440338" y="1244475"/>
            <a:ext cx="2650825" cy="2650825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4832400" y="4122050"/>
            <a:ext cx="3866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http://bit.ly/heroku5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470150"/>
            <a:ext cx="43224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Em informática, um </a:t>
            </a:r>
            <a:r>
              <a:rPr b="1" lang="en">
                <a:solidFill>
                  <a:srgbClr val="000000"/>
                </a:solidFill>
              </a:rPr>
              <a:t>servidor</a:t>
            </a:r>
            <a:r>
              <a:rPr lang="en">
                <a:solidFill>
                  <a:srgbClr val="000000"/>
                </a:solidFill>
              </a:rPr>
              <a:t> é um </a:t>
            </a:r>
            <a:r>
              <a:rPr i="1" lang="en">
                <a:solidFill>
                  <a:srgbClr val="000000"/>
                </a:solidFill>
              </a:rPr>
              <a:t>software</a:t>
            </a:r>
            <a:r>
              <a:rPr lang="en">
                <a:solidFill>
                  <a:srgbClr val="000000"/>
                </a:solidFill>
              </a:rPr>
              <a:t> ou computador, com sistema de computação centralizada que fornece serviços a uma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rede de computadores</a:t>
            </a:r>
            <a:r>
              <a:rPr lang="en">
                <a:solidFill>
                  <a:srgbClr val="000000"/>
                </a:solidFill>
              </a:rPr>
              <a:t>, chamada de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cliente</a:t>
            </a:r>
            <a:r>
              <a:rPr lang="en">
                <a:solidFill>
                  <a:srgbClr val="000000"/>
                </a:solidFill>
              </a:rPr>
              <a:t>. </a:t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5750" y="884775"/>
            <a:ext cx="4205099" cy="301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Computação em nuvem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Cloud computing</a:t>
            </a:r>
            <a:r>
              <a:rPr lang="en">
                <a:solidFill>
                  <a:srgbClr val="000000"/>
                </a:solidFill>
              </a:rPr>
              <a:t>, é a disponibilidade sob demanda de recursos do sistema de computador sem o gerenciamento ativo direto do usuário.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Dentre os diversos modelos de serviço de computação em nuvem, temos: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Infrastructure as a Service (IaaS)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Platform</a:t>
            </a:r>
            <a:r>
              <a:rPr lang="en">
                <a:solidFill>
                  <a:srgbClr val="000000"/>
                </a:solidFill>
              </a:rPr>
              <a:t> as a Service (PaaS)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 as a Service (SaaS)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1595550" y="184775"/>
            <a:ext cx="595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Premise x IasS x PaaS x SaaS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38" y="757475"/>
            <a:ext cx="5625526" cy="4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5167775" y="1498175"/>
            <a:ext cx="2734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utilizar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05825" y="1545800"/>
            <a:ext cx="4186200" cy="1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/>
              <a:t>Automatização de infraestrutura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/>
              <a:t>Preço elevado em escalas maiores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/>
              <a:t>Controle reduzido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4466125" y="2408700"/>
            <a:ext cx="4572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Para projetos em que a equipe é reduzida, o uso de PaaS é apontado como uma boa solução.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464100" y="458500"/>
            <a:ext cx="30819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PaaS: vantagens e desvantagens</a:t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464100" y="2907300"/>
            <a:ext cx="2215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Legenda: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Ponto positivo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Ponto negativo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794000"/>
            <a:ext cx="85206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Heroku</a:t>
            </a:r>
            <a:r>
              <a:rPr lang="en"/>
              <a:t> é um </a:t>
            </a:r>
            <a:r>
              <a:rPr b="1" lang="en"/>
              <a:t>PaaS</a:t>
            </a:r>
            <a:r>
              <a:rPr lang="en"/>
              <a:t> em nuvem. Como eles mesmos se denominam “nós somos a maneira mais rápida de sair de </a:t>
            </a:r>
            <a:r>
              <a:rPr lang="en"/>
              <a:t>ideia</a:t>
            </a:r>
            <a:r>
              <a:rPr lang="en"/>
              <a:t> para URL, contornando todas as </a:t>
            </a:r>
            <a:r>
              <a:rPr b="1" lang="en"/>
              <a:t>dores de cabeça de infraestrutura</a:t>
            </a:r>
            <a:r>
              <a:rPr lang="en"/>
              <a:t>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Dynos: o coração do heroku</a:t>
            </a:r>
            <a:endParaRPr/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Plataforma Heroku</a:t>
            </a:r>
            <a:r>
              <a:rPr lang="en">
                <a:solidFill>
                  <a:srgbClr val="000000"/>
                </a:solidFill>
              </a:rPr>
              <a:t> utiliza o modelo de </a:t>
            </a:r>
            <a:r>
              <a:rPr b="1" lang="en">
                <a:solidFill>
                  <a:srgbClr val="000000"/>
                </a:solidFill>
              </a:rPr>
              <a:t>container</a:t>
            </a:r>
            <a:r>
              <a:rPr lang="en">
                <a:solidFill>
                  <a:srgbClr val="000000"/>
                </a:solidFill>
              </a:rPr>
              <a:t> para rodar e escalar todos os apps Heroku.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Dynos</a:t>
            </a:r>
            <a:r>
              <a:rPr lang="en">
                <a:solidFill>
                  <a:srgbClr val="000000"/>
                </a:solidFill>
              </a:rPr>
              <a:t> são containers Linux virtualizados e isolados, designados para executar código baseado em um comando especificado pelo usuário no </a:t>
            </a:r>
            <a:r>
              <a:rPr b="1" lang="en">
                <a:solidFill>
                  <a:srgbClr val="000000"/>
                </a:solidFill>
              </a:rPr>
              <a:t>procfile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