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9" r:id="rId6"/>
    <p:sldId id="258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003B"/>
    <a:srgbClr val="FDC649"/>
    <a:srgbClr val="F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15-CCD7-A8AE-8DAC-4630189C4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D5F00-CDDB-EA30-F092-CD1A6CBB6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6286E-BB11-644B-E3BD-308100444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954C-880C-42DD-A9AC-A335D47C2C9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62062-F081-BFEA-3434-65749A1B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35281-5C23-7DA8-C69B-FC89C671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2637-BCD7-4C8D-A5A6-9FB3C1778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0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1610-BB57-3712-1FBF-5A6DB417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C3CB0-C61B-5450-B408-359E16C33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0E3DC-87FA-2C44-0922-C5619E30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954C-880C-42DD-A9AC-A335D47C2C9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0063E-94DC-3DD7-7BA6-6F832E9AC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71FE9-D826-E221-EA85-E385FEA08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2637-BCD7-4C8D-A5A6-9FB3C1778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97AB34-C73D-F83D-2E96-74C0B9CA7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B89FF-0817-D8A8-B25A-8239D52F3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A15CC-BBA3-2DD1-95E6-6A434D69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954C-880C-42DD-A9AC-A335D47C2C9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E21FC-D547-4962-9763-DCA5F7F3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1982F-5A57-A6BC-0259-14D504795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2637-BCD7-4C8D-A5A6-9FB3C1778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AD6EB-214D-CD0A-BECE-14DDDB86B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24B3F-CA65-CE7A-A853-F8A3B56FB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B6783-6703-744C-8BB2-8E27328BC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954C-880C-42DD-A9AC-A335D47C2C9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86F9A-B1BC-ADB8-4497-DD038DDA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FC2F4-463F-A95E-9E53-A3BDEFB0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2637-BCD7-4C8D-A5A6-9FB3C1778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3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AFA90-F57B-1A47-1A5A-4F9D38648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37566-D102-C706-6C0C-8C9ACDC56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1DB30-8953-04F3-7724-A402CB374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954C-880C-42DD-A9AC-A335D47C2C9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D9962-F703-CFE9-D118-D6B8C007D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8D3B8-8D66-06E5-80AB-F6BEA2CD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2637-BCD7-4C8D-A5A6-9FB3C1778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9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B5D45-5F20-688F-C7C0-2E8E7451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6A12B-6649-7C74-E0A8-4B7C2523F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39A66-BDF3-2740-C3B8-0C09BAE53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801F8-B8FA-4649-196A-8382CF80E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954C-880C-42DD-A9AC-A335D47C2C9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AB208-0AB3-F098-443F-C52F1F03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8D82B-37B8-E3A3-59DF-25DFBE94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2637-BCD7-4C8D-A5A6-9FB3C1778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2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B581-F64F-7BC0-C21D-D403C7EB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53817-5659-EEA2-A6CF-3F5E85B97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8B4A4-7AFC-EE24-B1FE-85E063D8A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60937-536B-9291-8F26-42119ECB3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61AE9-FC4D-DD58-EC99-BB36B7315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A8D9D8-1AAA-C55A-FB30-C2706E5B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954C-880C-42DD-A9AC-A335D47C2C9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FD7AAE-6228-DF26-A370-596ECE73C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052C25-B88D-38B3-5CE6-E4CBF53D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2637-BCD7-4C8D-A5A6-9FB3C1778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2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4D26C-2F38-E084-074F-50B2C14B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CA8CAB-7A66-370D-63CB-302101308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954C-880C-42DD-A9AC-A335D47C2C9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4B802-F422-154A-6B4F-03A222D8F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96481-F655-CC4E-3607-0767F1E8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2637-BCD7-4C8D-A5A6-9FB3C1778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8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D19326-7645-3E55-108B-C6D4C343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954C-880C-42DD-A9AC-A335D47C2C9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84F82-9FC3-069D-A04F-3817BCF0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9B345-8CBC-3176-1862-E173024AF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2637-BCD7-4C8D-A5A6-9FB3C1778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5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7051B-5AB7-A66F-1710-1534DD2C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6A16-FD04-39F1-66FF-4562DDE79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6AA97-3CB0-5941-6C23-C742C406F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E135F-6689-B9DC-549B-FF83295E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954C-880C-42DD-A9AC-A335D47C2C9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33FCB-F212-ACB3-F219-9AF40A88C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90A13-03A4-967C-3657-2E33A93B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2637-BCD7-4C8D-A5A6-9FB3C1778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F6FC5-9557-32DC-B2B3-DDE09E517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AEE087-9397-38AA-19EA-63438EB35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077BC-A44F-D295-E404-A9A5862FB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1CADF-3652-5F32-FE32-878A27D7C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954C-880C-42DD-A9AC-A335D47C2C9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80742-000C-2FCA-5174-422AEFB3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7ABAC-4688-9CB5-22A8-50CA5E89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C2637-BCD7-4C8D-A5A6-9FB3C1778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8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D36EB2-7CD6-6B79-9115-1DF2DF0D9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5535B-318A-355C-2C6A-3A44A0DF1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A2782-070C-31CC-654E-943AEBA69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6954C-880C-42DD-A9AC-A335D47C2C9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C80FB-253F-AF19-7C3E-B084994E5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39081-D9B3-46F6-F86A-2EC45238F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C2637-BCD7-4C8D-A5A6-9FB3C1778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7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0" name="Picture 1049">
            <a:extLst>
              <a:ext uri="{FF2B5EF4-FFF2-40B4-BE49-F238E27FC236}">
                <a16:creationId xmlns:a16="http://schemas.microsoft.com/office/drawing/2014/main" id="{9659F6E6-976B-F55F-E269-29E4091B6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345" y="159488"/>
            <a:ext cx="12727173" cy="6517759"/>
          </a:xfrm>
          <a:prstGeom prst="rect">
            <a:avLst/>
          </a:prstGeom>
        </p:spPr>
      </p:pic>
      <p:pic>
        <p:nvPicPr>
          <p:cNvPr id="1056" name="Picture 1055">
            <a:extLst>
              <a:ext uri="{FF2B5EF4-FFF2-40B4-BE49-F238E27FC236}">
                <a16:creationId xmlns:a16="http://schemas.microsoft.com/office/drawing/2014/main" id="{FADB7BE1-F98B-767B-10CB-F002EE07C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70" y="815497"/>
            <a:ext cx="2343880" cy="1961417"/>
          </a:xfrm>
          <a:prstGeom prst="rect">
            <a:avLst/>
          </a:prstGeom>
        </p:spPr>
      </p:pic>
      <p:pic>
        <p:nvPicPr>
          <p:cNvPr id="1026" name="Picture 2" descr="Pixel human body parts icons set Royalty Free Vector Image">
            <a:extLst>
              <a:ext uri="{FF2B5EF4-FFF2-40B4-BE49-F238E27FC236}">
                <a16:creationId xmlns:a16="http://schemas.microsoft.com/office/drawing/2014/main" id="{CF3705A0-BEC6-FD22-8B2D-30641075D5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20"/>
          <a:stretch/>
        </p:blipFill>
        <p:spPr bwMode="auto">
          <a:xfrm>
            <a:off x="-4301810" y="2674447"/>
            <a:ext cx="3685122" cy="348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DDF558C-C24E-EB99-1712-4B65440B97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210" y="-61333"/>
            <a:ext cx="791737" cy="7917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429526F-EB13-F720-008A-35356E927F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37436" y="-61333"/>
            <a:ext cx="791737" cy="7917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C599710-52E0-C6E6-E82A-9813082032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9210" y="6127595"/>
            <a:ext cx="791737" cy="7917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C151F8C-4755-77FB-E243-BF802845CC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437436" y="6127595"/>
            <a:ext cx="791737" cy="79173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A92470-13F1-1853-EFED-52ADA37E2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210" y="625077"/>
            <a:ext cx="791737" cy="79173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F9A617F-3EE7-CB9D-93F8-BF3A888CB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210" y="1311487"/>
            <a:ext cx="791737" cy="79173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10445DD-9722-7EF4-B75B-8B3BFAD0F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211" y="1985177"/>
            <a:ext cx="791737" cy="79173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684F75B-8D9A-8C84-6658-92A210FC6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211" y="2658867"/>
            <a:ext cx="791737" cy="79173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47EF4B6-8CFF-2DCE-03DA-438EA8F1A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211" y="3345277"/>
            <a:ext cx="791737" cy="79173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A9EA298-B4ED-D33B-4EDA-73E99296B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212" y="4018967"/>
            <a:ext cx="791737" cy="79173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B8A85B1-B326-6A58-E67B-030B29D14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212" y="4123947"/>
            <a:ext cx="791737" cy="79173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4FB499D-F811-48F4-5FC8-32356BD151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212" y="4810357"/>
            <a:ext cx="791737" cy="79173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A23C970-4F97-E92A-F90C-00F2FB939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213" y="5484047"/>
            <a:ext cx="791737" cy="79173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FEB070A-E1C7-B455-D859-B03D079BB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714" y="507030"/>
            <a:ext cx="791737" cy="79173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61184A3-AAA7-85FF-674B-1A43B1F28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714" y="1193440"/>
            <a:ext cx="791737" cy="79173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823A53B-F989-E87C-DB6B-A66822FD2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713" y="1867130"/>
            <a:ext cx="791737" cy="79173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DC0F660-FCA2-3A27-5459-3E5DD244D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713" y="2540820"/>
            <a:ext cx="791737" cy="79173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F955B09-E058-09E7-92AD-FFB6A630A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713" y="3227230"/>
            <a:ext cx="791737" cy="79173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7A91F77-BF32-E552-944D-0EFEC1350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712" y="3900920"/>
            <a:ext cx="791737" cy="79173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BD3343D-CC80-5CC8-9A4F-2BFC6D47B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712" y="4005900"/>
            <a:ext cx="791737" cy="7917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301C9F2-6F6C-83DE-3725-682E7821D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712" y="4692310"/>
            <a:ext cx="791737" cy="7917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C3C6A49-D6B7-C43D-7086-F45BA3517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711" y="5366000"/>
            <a:ext cx="791737" cy="79173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6F31999-EF32-9C1F-1EF7-1C7367CC8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161" y="5511925"/>
            <a:ext cx="791737" cy="79173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9581283-15B8-54AD-455E-4649335DA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4993" y="6126200"/>
            <a:ext cx="791737" cy="79173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FE200D8-5162-EC5F-B6DF-364BB1EA2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19196" y="6126199"/>
            <a:ext cx="791737" cy="79173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9800873-BFA4-AAE9-7866-64C5B1508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00150" y="6126198"/>
            <a:ext cx="791737" cy="79173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26914A7-3562-CC05-0341-2AC90756D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81104" y="6126198"/>
            <a:ext cx="791737" cy="79173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A517B9A-E85F-6453-F743-D97CFBC11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45033" y="6126198"/>
            <a:ext cx="791737" cy="79173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9C955D0-F854-A30B-5AEF-6DB81882D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99236" y="6126197"/>
            <a:ext cx="791737" cy="79173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E54C481-6827-FFC8-E881-D0654E516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80190" y="6126196"/>
            <a:ext cx="791737" cy="79173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AC9C5E0-3A00-036E-5E6E-9FD9CD6BE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61144" y="6126196"/>
            <a:ext cx="791737" cy="79173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F182AC43-E0CC-0C6F-9D80-107483597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88596" y="6126196"/>
            <a:ext cx="791737" cy="791737"/>
          </a:xfrm>
          <a:prstGeom prst="rect">
            <a:avLst/>
          </a:prstGeom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6E4C2BF5-9AEC-8CF9-3C41-7E326BCE3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42799" y="6126195"/>
            <a:ext cx="791737" cy="791737"/>
          </a:xfrm>
          <a:prstGeom prst="rect">
            <a:avLst/>
          </a:prstGeom>
        </p:spPr>
      </p:pic>
      <p:pic>
        <p:nvPicPr>
          <p:cNvPr id="1025" name="Picture 1024">
            <a:extLst>
              <a:ext uri="{FF2B5EF4-FFF2-40B4-BE49-F238E27FC236}">
                <a16:creationId xmlns:a16="http://schemas.microsoft.com/office/drawing/2014/main" id="{5D3A7924-A8BB-C74F-B63F-5411AC912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223753" y="6126194"/>
            <a:ext cx="791737" cy="791737"/>
          </a:xfrm>
          <a:prstGeom prst="rect">
            <a:avLst/>
          </a:prstGeom>
        </p:spPr>
      </p:pic>
      <p:pic>
        <p:nvPicPr>
          <p:cNvPr id="1027" name="Picture 1026">
            <a:extLst>
              <a:ext uri="{FF2B5EF4-FFF2-40B4-BE49-F238E27FC236}">
                <a16:creationId xmlns:a16="http://schemas.microsoft.com/office/drawing/2014/main" id="{69434329-DDF9-BE8C-25CA-135F9F502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04707" y="6126194"/>
            <a:ext cx="791737" cy="791737"/>
          </a:xfrm>
          <a:prstGeom prst="rect">
            <a:avLst/>
          </a:prstGeom>
        </p:spPr>
      </p:pic>
      <p:pic>
        <p:nvPicPr>
          <p:cNvPr id="1028" name="Picture 1027">
            <a:extLst>
              <a:ext uri="{FF2B5EF4-FFF2-40B4-BE49-F238E27FC236}">
                <a16:creationId xmlns:a16="http://schemas.microsoft.com/office/drawing/2014/main" id="{51A2E674-33E8-5933-7DD8-1F41AE253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68636" y="6126194"/>
            <a:ext cx="791737" cy="791737"/>
          </a:xfrm>
          <a:prstGeom prst="rect">
            <a:avLst/>
          </a:prstGeom>
        </p:spPr>
      </p:pic>
      <p:pic>
        <p:nvPicPr>
          <p:cNvPr id="1029" name="Picture 1028">
            <a:extLst>
              <a:ext uri="{FF2B5EF4-FFF2-40B4-BE49-F238E27FC236}">
                <a16:creationId xmlns:a16="http://schemas.microsoft.com/office/drawing/2014/main" id="{0884DB3F-6E63-AD01-28EB-3A189E167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22839" y="6126193"/>
            <a:ext cx="791737" cy="791737"/>
          </a:xfrm>
          <a:prstGeom prst="rect">
            <a:avLst/>
          </a:prstGeom>
        </p:spPr>
      </p:pic>
      <p:pic>
        <p:nvPicPr>
          <p:cNvPr id="1030" name="Picture 1029">
            <a:extLst>
              <a:ext uri="{FF2B5EF4-FFF2-40B4-BE49-F238E27FC236}">
                <a16:creationId xmlns:a16="http://schemas.microsoft.com/office/drawing/2014/main" id="{C19A9DE0-285D-FF5D-EF48-CBE653DC7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903793" y="6126192"/>
            <a:ext cx="791737" cy="791737"/>
          </a:xfrm>
          <a:prstGeom prst="rect">
            <a:avLst/>
          </a:prstGeom>
        </p:spPr>
      </p:pic>
      <p:pic>
        <p:nvPicPr>
          <p:cNvPr id="1031" name="Picture 1030">
            <a:extLst>
              <a:ext uri="{FF2B5EF4-FFF2-40B4-BE49-F238E27FC236}">
                <a16:creationId xmlns:a16="http://schemas.microsoft.com/office/drawing/2014/main" id="{1508FF14-A17D-1D66-CFB3-B2D7CCE1F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584747" y="6126192"/>
            <a:ext cx="791737" cy="791737"/>
          </a:xfrm>
          <a:prstGeom prst="rect">
            <a:avLst/>
          </a:prstGeom>
        </p:spPr>
      </p:pic>
      <p:pic>
        <p:nvPicPr>
          <p:cNvPr id="1032" name="Picture 1031">
            <a:extLst>
              <a:ext uri="{FF2B5EF4-FFF2-40B4-BE49-F238E27FC236}">
                <a16:creationId xmlns:a16="http://schemas.microsoft.com/office/drawing/2014/main" id="{1533E9AC-0456-CA3E-5D72-35A5FFFDE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83588" y="6126192"/>
            <a:ext cx="791737" cy="791737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7CB417AC-EFA0-B347-CFC4-4DCE8FE41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4993" y="-67870"/>
            <a:ext cx="791737" cy="791737"/>
          </a:xfrm>
          <a:prstGeom prst="rect">
            <a:avLst/>
          </a:prstGeom>
        </p:spPr>
      </p:pic>
      <p:pic>
        <p:nvPicPr>
          <p:cNvPr id="1034" name="Picture 1033">
            <a:extLst>
              <a:ext uri="{FF2B5EF4-FFF2-40B4-BE49-F238E27FC236}">
                <a16:creationId xmlns:a16="http://schemas.microsoft.com/office/drawing/2014/main" id="{6B158263-3534-ED69-E8E3-35DBF8E69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19196" y="-67871"/>
            <a:ext cx="791737" cy="791737"/>
          </a:xfrm>
          <a:prstGeom prst="rect">
            <a:avLst/>
          </a:prstGeom>
        </p:spPr>
      </p:pic>
      <p:pic>
        <p:nvPicPr>
          <p:cNvPr id="1035" name="Picture 1034">
            <a:extLst>
              <a:ext uri="{FF2B5EF4-FFF2-40B4-BE49-F238E27FC236}">
                <a16:creationId xmlns:a16="http://schemas.microsoft.com/office/drawing/2014/main" id="{B9DBB4C3-474F-FE13-5D4C-D3800C243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00150" y="-67872"/>
            <a:ext cx="791737" cy="791737"/>
          </a:xfrm>
          <a:prstGeom prst="rect">
            <a:avLst/>
          </a:prstGeom>
        </p:spPr>
      </p:pic>
      <p:pic>
        <p:nvPicPr>
          <p:cNvPr id="1036" name="Picture 1035">
            <a:extLst>
              <a:ext uri="{FF2B5EF4-FFF2-40B4-BE49-F238E27FC236}">
                <a16:creationId xmlns:a16="http://schemas.microsoft.com/office/drawing/2014/main" id="{137F1BEC-0159-7CFF-965E-07AD5353C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81104" y="-67872"/>
            <a:ext cx="791737" cy="791737"/>
          </a:xfrm>
          <a:prstGeom prst="rect">
            <a:avLst/>
          </a:prstGeom>
        </p:spPr>
      </p:pic>
      <p:pic>
        <p:nvPicPr>
          <p:cNvPr id="1037" name="Picture 1036">
            <a:extLst>
              <a:ext uri="{FF2B5EF4-FFF2-40B4-BE49-F238E27FC236}">
                <a16:creationId xmlns:a16="http://schemas.microsoft.com/office/drawing/2014/main" id="{F18FB1B5-6517-033B-1D56-EA21AEE69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45033" y="-67872"/>
            <a:ext cx="791737" cy="791737"/>
          </a:xfrm>
          <a:prstGeom prst="rect">
            <a:avLst/>
          </a:prstGeom>
        </p:spPr>
      </p:pic>
      <p:pic>
        <p:nvPicPr>
          <p:cNvPr id="1038" name="Picture 1037">
            <a:extLst>
              <a:ext uri="{FF2B5EF4-FFF2-40B4-BE49-F238E27FC236}">
                <a16:creationId xmlns:a16="http://schemas.microsoft.com/office/drawing/2014/main" id="{7A56AC3E-2837-AE79-7ACA-B32FDAC9D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99236" y="-67873"/>
            <a:ext cx="791737" cy="791737"/>
          </a:xfrm>
          <a:prstGeom prst="rect">
            <a:avLst/>
          </a:prstGeom>
        </p:spPr>
      </p:pic>
      <p:pic>
        <p:nvPicPr>
          <p:cNvPr id="1039" name="Picture 1038">
            <a:extLst>
              <a:ext uri="{FF2B5EF4-FFF2-40B4-BE49-F238E27FC236}">
                <a16:creationId xmlns:a16="http://schemas.microsoft.com/office/drawing/2014/main" id="{C230C68E-80F4-B724-243D-71DC3EFCA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80190" y="-67874"/>
            <a:ext cx="791737" cy="791737"/>
          </a:xfrm>
          <a:prstGeom prst="rect">
            <a:avLst/>
          </a:prstGeom>
        </p:spPr>
      </p:pic>
      <p:pic>
        <p:nvPicPr>
          <p:cNvPr id="1040" name="Picture 1039">
            <a:extLst>
              <a:ext uri="{FF2B5EF4-FFF2-40B4-BE49-F238E27FC236}">
                <a16:creationId xmlns:a16="http://schemas.microsoft.com/office/drawing/2014/main" id="{45963FB2-1112-E427-E9FD-4B58A4111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61144" y="-67874"/>
            <a:ext cx="791737" cy="791737"/>
          </a:xfrm>
          <a:prstGeom prst="rect">
            <a:avLst/>
          </a:prstGeom>
        </p:spPr>
      </p:pic>
      <p:pic>
        <p:nvPicPr>
          <p:cNvPr id="1041" name="Picture 1040">
            <a:extLst>
              <a:ext uri="{FF2B5EF4-FFF2-40B4-BE49-F238E27FC236}">
                <a16:creationId xmlns:a16="http://schemas.microsoft.com/office/drawing/2014/main" id="{ECA904F2-A77F-D204-43E4-4B990EF60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88596" y="-67874"/>
            <a:ext cx="791737" cy="791737"/>
          </a:xfrm>
          <a:prstGeom prst="rect">
            <a:avLst/>
          </a:prstGeom>
        </p:spPr>
      </p:pic>
      <p:pic>
        <p:nvPicPr>
          <p:cNvPr id="1042" name="Picture 1041">
            <a:extLst>
              <a:ext uri="{FF2B5EF4-FFF2-40B4-BE49-F238E27FC236}">
                <a16:creationId xmlns:a16="http://schemas.microsoft.com/office/drawing/2014/main" id="{9C5EE846-3F07-C68B-EC73-EAB84D23C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42799" y="-67875"/>
            <a:ext cx="791737" cy="791737"/>
          </a:xfrm>
          <a:prstGeom prst="rect">
            <a:avLst/>
          </a:prstGeom>
        </p:spPr>
      </p:pic>
      <p:pic>
        <p:nvPicPr>
          <p:cNvPr id="1043" name="Picture 1042">
            <a:extLst>
              <a:ext uri="{FF2B5EF4-FFF2-40B4-BE49-F238E27FC236}">
                <a16:creationId xmlns:a16="http://schemas.microsoft.com/office/drawing/2014/main" id="{521694D2-C6C8-676A-8416-0A9ABACB3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223753" y="-67876"/>
            <a:ext cx="791737" cy="791737"/>
          </a:xfrm>
          <a:prstGeom prst="rect">
            <a:avLst/>
          </a:prstGeom>
        </p:spPr>
      </p:pic>
      <p:pic>
        <p:nvPicPr>
          <p:cNvPr id="1044" name="Picture 1043">
            <a:extLst>
              <a:ext uri="{FF2B5EF4-FFF2-40B4-BE49-F238E27FC236}">
                <a16:creationId xmlns:a16="http://schemas.microsoft.com/office/drawing/2014/main" id="{44DBBE21-F80C-A54A-4D0A-7BC7C5D89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04707" y="-67876"/>
            <a:ext cx="791737" cy="791737"/>
          </a:xfrm>
          <a:prstGeom prst="rect">
            <a:avLst/>
          </a:prstGeom>
        </p:spPr>
      </p:pic>
      <p:pic>
        <p:nvPicPr>
          <p:cNvPr id="1045" name="Picture 1044">
            <a:extLst>
              <a:ext uri="{FF2B5EF4-FFF2-40B4-BE49-F238E27FC236}">
                <a16:creationId xmlns:a16="http://schemas.microsoft.com/office/drawing/2014/main" id="{E8CC3F0C-546F-5974-C15E-902E1AF88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68636" y="-67876"/>
            <a:ext cx="791737" cy="791737"/>
          </a:xfrm>
          <a:prstGeom prst="rect">
            <a:avLst/>
          </a:prstGeom>
        </p:spPr>
      </p:pic>
      <p:pic>
        <p:nvPicPr>
          <p:cNvPr id="1046" name="Picture 1045">
            <a:extLst>
              <a:ext uri="{FF2B5EF4-FFF2-40B4-BE49-F238E27FC236}">
                <a16:creationId xmlns:a16="http://schemas.microsoft.com/office/drawing/2014/main" id="{F06C60BF-9B52-33DE-3AA1-0B6B014F3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22839" y="-67877"/>
            <a:ext cx="791737" cy="791737"/>
          </a:xfrm>
          <a:prstGeom prst="rect">
            <a:avLst/>
          </a:prstGeom>
        </p:spPr>
      </p:pic>
      <p:pic>
        <p:nvPicPr>
          <p:cNvPr id="1047" name="Picture 1046">
            <a:extLst>
              <a:ext uri="{FF2B5EF4-FFF2-40B4-BE49-F238E27FC236}">
                <a16:creationId xmlns:a16="http://schemas.microsoft.com/office/drawing/2014/main" id="{722C4145-D34E-F196-54B6-98DC35A0F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903793" y="-67878"/>
            <a:ext cx="791737" cy="791737"/>
          </a:xfrm>
          <a:prstGeom prst="rect">
            <a:avLst/>
          </a:prstGeom>
        </p:spPr>
      </p:pic>
      <p:pic>
        <p:nvPicPr>
          <p:cNvPr id="1048" name="Picture 1047">
            <a:extLst>
              <a:ext uri="{FF2B5EF4-FFF2-40B4-BE49-F238E27FC236}">
                <a16:creationId xmlns:a16="http://schemas.microsoft.com/office/drawing/2014/main" id="{D0205DA5-BC4C-E9C1-708C-A5A69489D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584747" y="-67878"/>
            <a:ext cx="791737" cy="791737"/>
          </a:xfrm>
          <a:prstGeom prst="rect">
            <a:avLst/>
          </a:prstGeom>
        </p:spPr>
      </p:pic>
      <p:pic>
        <p:nvPicPr>
          <p:cNvPr id="1049" name="Picture 1048">
            <a:extLst>
              <a:ext uri="{FF2B5EF4-FFF2-40B4-BE49-F238E27FC236}">
                <a16:creationId xmlns:a16="http://schemas.microsoft.com/office/drawing/2014/main" id="{88CD030B-9500-A2C2-366E-FDB6F2AD3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83588" y="-67878"/>
            <a:ext cx="791737" cy="791737"/>
          </a:xfrm>
          <a:prstGeom prst="rect">
            <a:avLst/>
          </a:prstGeom>
        </p:spPr>
      </p:pic>
      <p:pic>
        <p:nvPicPr>
          <p:cNvPr id="1051" name="Picture 1050">
            <a:extLst>
              <a:ext uri="{FF2B5EF4-FFF2-40B4-BE49-F238E27FC236}">
                <a16:creationId xmlns:a16="http://schemas.microsoft.com/office/drawing/2014/main" id="{EB80A32B-4A16-FCC3-3E65-299A02396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29593" y="800399"/>
            <a:ext cx="1976515" cy="1976515"/>
          </a:xfrm>
          <a:prstGeom prst="rect">
            <a:avLst/>
          </a:prstGeom>
        </p:spPr>
      </p:pic>
      <p:pic>
        <p:nvPicPr>
          <p:cNvPr id="1052" name="Picture 1051">
            <a:extLst>
              <a:ext uri="{FF2B5EF4-FFF2-40B4-BE49-F238E27FC236}">
                <a16:creationId xmlns:a16="http://schemas.microsoft.com/office/drawing/2014/main" id="{79E46150-C722-461D-84DF-AC9D8AD63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23190" y="800399"/>
            <a:ext cx="1976515" cy="1976515"/>
          </a:xfrm>
          <a:prstGeom prst="rect">
            <a:avLst/>
          </a:prstGeom>
        </p:spPr>
      </p:pic>
      <p:pic>
        <p:nvPicPr>
          <p:cNvPr id="1053" name="Picture 1052">
            <a:extLst>
              <a:ext uri="{FF2B5EF4-FFF2-40B4-BE49-F238E27FC236}">
                <a16:creationId xmlns:a16="http://schemas.microsoft.com/office/drawing/2014/main" id="{018A7D23-D7FF-BC7D-3010-12839D025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16787" y="815497"/>
            <a:ext cx="1976515" cy="1976515"/>
          </a:xfrm>
          <a:prstGeom prst="rect">
            <a:avLst/>
          </a:prstGeom>
        </p:spPr>
      </p:pic>
      <p:pic>
        <p:nvPicPr>
          <p:cNvPr id="1054" name="Picture 1053">
            <a:extLst>
              <a:ext uri="{FF2B5EF4-FFF2-40B4-BE49-F238E27FC236}">
                <a16:creationId xmlns:a16="http://schemas.microsoft.com/office/drawing/2014/main" id="{F26715F4-1DE6-669E-0CE0-668E4E082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55170" y="830595"/>
            <a:ext cx="1976515" cy="1976515"/>
          </a:xfrm>
          <a:prstGeom prst="rect">
            <a:avLst/>
          </a:prstGeom>
        </p:spPr>
      </p:pic>
      <p:pic>
        <p:nvPicPr>
          <p:cNvPr id="1057" name="Picture 1056">
            <a:extLst>
              <a:ext uri="{FF2B5EF4-FFF2-40B4-BE49-F238E27FC236}">
                <a16:creationId xmlns:a16="http://schemas.microsoft.com/office/drawing/2014/main" id="{ED13A370-9885-646B-0E1B-C9A17281F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658" y="838143"/>
            <a:ext cx="2343880" cy="1961417"/>
          </a:xfrm>
          <a:prstGeom prst="rect">
            <a:avLst/>
          </a:prstGeom>
        </p:spPr>
      </p:pic>
      <p:pic>
        <p:nvPicPr>
          <p:cNvPr id="1055" name="Picture 1054">
            <a:extLst>
              <a:ext uri="{FF2B5EF4-FFF2-40B4-BE49-F238E27FC236}">
                <a16:creationId xmlns:a16="http://schemas.microsoft.com/office/drawing/2014/main" id="{D0944A57-8191-9293-0204-8A56CE5E5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93553" y="830595"/>
            <a:ext cx="1976515" cy="1976515"/>
          </a:xfrm>
          <a:prstGeom prst="rect">
            <a:avLst/>
          </a:prstGeom>
        </p:spPr>
      </p:pic>
      <p:sp>
        <p:nvSpPr>
          <p:cNvPr id="1058" name="Rectangle 1057">
            <a:extLst>
              <a:ext uri="{FF2B5EF4-FFF2-40B4-BE49-F238E27FC236}">
                <a16:creationId xmlns:a16="http://schemas.microsoft.com/office/drawing/2014/main" id="{64B55FB1-80DF-A2EB-CB26-4464F656D2A3}"/>
              </a:ext>
            </a:extLst>
          </p:cNvPr>
          <p:cNvSpPr/>
          <p:nvPr/>
        </p:nvSpPr>
        <p:spPr>
          <a:xfrm>
            <a:off x="1979015" y="1357769"/>
            <a:ext cx="8262197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 b="1" spc="50" dirty="0">
                <a:ln w="0"/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lgerian" panose="04020705040A02060702" pitchFamily="82" charset="0"/>
              </a:rPr>
              <a:t>Bombastic Body Attack</a:t>
            </a:r>
          </a:p>
        </p:txBody>
      </p:sp>
      <p:pic>
        <p:nvPicPr>
          <p:cNvPr id="1061" name="Picture 1060">
            <a:extLst>
              <a:ext uri="{FF2B5EF4-FFF2-40B4-BE49-F238E27FC236}">
                <a16:creationId xmlns:a16="http://schemas.microsoft.com/office/drawing/2014/main" id="{6B4CD521-A507-4D33-DA54-B775A186F4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6711" y="2495718"/>
            <a:ext cx="9638372" cy="356396"/>
          </a:xfrm>
          <a:prstGeom prst="rect">
            <a:avLst/>
          </a:prstGeom>
        </p:spPr>
      </p:pic>
      <p:pic>
        <p:nvPicPr>
          <p:cNvPr id="1062" name="Picture 1061">
            <a:extLst>
              <a:ext uri="{FF2B5EF4-FFF2-40B4-BE49-F238E27FC236}">
                <a16:creationId xmlns:a16="http://schemas.microsoft.com/office/drawing/2014/main" id="{00744729-996B-4098-0B0A-557D4F2D1D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139" y="883888"/>
            <a:ext cx="9638372" cy="235583"/>
          </a:xfrm>
          <a:prstGeom prst="rect">
            <a:avLst/>
          </a:prstGeom>
        </p:spPr>
      </p:pic>
      <p:pic>
        <p:nvPicPr>
          <p:cNvPr id="1063" name="Picture 1062">
            <a:extLst>
              <a:ext uri="{FF2B5EF4-FFF2-40B4-BE49-F238E27FC236}">
                <a16:creationId xmlns:a16="http://schemas.microsoft.com/office/drawing/2014/main" id="{BB702474-E839-607E-3066-5F4EFDD24E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1293538" y="944687"/>
            <a:ext cx="417925" cy="1817126"/>
          </a:xfrm>
          <a:prstGeom prst="rect">
            <a:avLst/>
          </a:prstGeom>
        </p:spPr>
      </p:pic>
      <p:pic>
        <p:nvPicPr>
          <p:cNvPr id="1064" name="Picture 1063">
            <a:extLst>
              <a:ext uri="{FF2B5EF4-FFF2-40B4-BE49-F238E27FC236}">
                <a16:creationId xmlns:a16="http://schemas.microsoft.com/office/drawing/2014/main" id="{09FD6970-F08D-408D-98CF-A5A5060ED4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10559301" y="1065923"/>
            <a:ext cx="417925" cy="1817126"/>
          </a:xfrm>
          <a:prstGeom prst="rect">
            <a:avLst/>
          </a:prstGeom>
        </p:spPr>
      </p:pic>
      <p:pic>
        <p:nvPicPr>
          <p:cNvPr id="1065" name="Picture 2" descr="Pixel human body parts icons set Royalty Free Vector Image">
            <a:extLst>
              <a:ext uri="{FF2B5EF4-FFF2-40B4-BE49-F238E27FC236}">
                <a16:creationId xmlns:a16="http://schemas.microsoft.com/office/drawing/2014/main" id="{439B8CB7-5A44-963A-E0ED-80A4D3D48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66" t="58768" b="12520"/>
          <a:stretch/>
        </p:blipFill>
        <p:spPr bwMode="auto">
          <a:xfrm>
            <a:off x="1477664" y="3623098"/>
            <a:ext cx="1342646" cy="114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2" descr="Pixel human body parts icons set Royalty Free Vector Image">
            <a:extLst>
              <a:ext uri="{FF2B5EF4-FFF2-40B4-BE49-F238E27FC236}">
                <a16:creationId xmlns:a16="http://schemas.microsoft.com/office/drawing/2014/main" id="{D0C7E95E-328A-B697-1D5A-921950296D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75" t="32064" r="6300" b="39557"/>
          <a:stretch/>
        </p:blipFill>
        <p:spPr bwMode="auto">
          <a:xfrm>
            <a:off x="10424119" y="4650225"/>
            <a:ext cx="970128" cy="112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9" name="Picture 2" descr="Pixel human body parts icons set Royalty Free Vector Image">
            <a:extLst>
              <a:ext uri="{FF2B5EF4-FFF2-40B4-BE49-F238E27FC236}">
                <a16:creationId xmlns:a16="http://schemas.microsoft.com/office/drawing/2014/main" id="{F3B02945-C3D3-C742-60CB-68C85C7731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95" t="4841" r="6377" b="66533"/>
          <a:stretch/>
        </p:blipFill>
        <p:spPr bwMode="auto">
          <a:xfrm>
            <a:off x="1027686" y="4486074"/>
            <a:ext cx="1007062" cy="113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2" descr="Pixel human body parts icons set Royalty Free Vector Image">
            <a:extLst>
              <a:ext uri="{FF2B5EF4-FFF2-40B4-BE49-F238E27FC236}">
                <a16:creationId xmlns:a16="http://schemas.microsoft.com/office/drawing/2014/main" id="{9ED3ABBB-5EF3-A86C-F5D1-6E989E7F27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9" t="32427" r="33565" b="39194"/>
          <a:stretch/>
        </p:blipFill>
        <p:spPr bwMode="auto">
          <a:xfrm>
            <a:off x="2612454" y="4692310"/>
            <a:ext cx="1172065" cy="112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2" descr="Pixel human body parts icons set Royalty Free Vector Image">
            <a:extLst>
              <a:ext uri="{FF2B5EF4-FFF2-40B4-BE49-F238E27FC236}">
                <a16:creationId xmlns:a16="http://schemas.microsoft.com/office/drawing/2014/main" id="{E6CBE7BA-1687-216E-D37E-376341A4C9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01" r="66298" b="12520"/>
          <a:stretch/>
        </p:blipFill>
        <p:spPr bwMode="auto">
          <a:xfrm>
            <a:off x="9778928" y="2701822"/>
            <a:ext cx="1241941" cy="112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3" name="Picture 1072">
            <a:extLst>
              <a:ext uri="{FF2B5EF4-FFF2-40B4-BE49-F238E27FC236}">
                <a16:creationId xmlns:a16="http://schemas.microsoft.com/office/drawing/2014/main" id="{FDBFAF1E-19DA-E334-3D9C-40764703EBD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224" y="3450604"/>
            <a:ext cx="791737" cy="791737"/>
          </a:xfrm>
          <a:prstGeom prst="rect">
            <a:avLst/>
          </a:prstGeom>
        </p:spPr>
      </p:pic>
      <p:sp>
        <p:nvSpPr>
          <p:cNvPr id="1074" name="Rectangle: Rounded Corners 1073">
            <a:extLst>
              <a:ext uri="{FF2B5EF4-FFF2-40B4-BE49-F238E27FC236}">
                <a16:creationId xmlns:a16="http://schemas.microsoft.com/office/drawing/2014/main" id="{F1020006-E534-26CB-4D78-34F47FECAF32}"/>
              </a:ext>
            </a:extLst>
          </p:cNvPr>
          <p:cNvSpPr/>
          <p:nvPr/>
        </p:nvSpPr>
        <p:spPr>
          <a:xfrm>
            <a:off x="4526486" y="2874245"/>
            <a:ext cx="2949138" cy="772631"/>
          </a:xfrm>
          <a:prstGeom prst="roundRect">
            <a:avLst/>
          </a:prstGeom>
          <a:solidFill>
            <a:srgbClr val="FD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FDC649"/>
                </a:solidFill>
                <a:latin typeface="Algerian" panose="04020705040A02060702" pitchFamily="82" charset="0"/>
              </a:rPr>
              <a:t>START GAME</a:t>
            </a:r>
            <a:endParaRPr lang="en-US" sz="2400" dirty="0">
              <a:solidFill>
                <a:srgbClr val="FDC649"/>
              </a:solidFill>
              <a:latin typeface="Algerian" panose="04020705040A02060702" pitchFamily="82" charset="0"/>
            </a:endParaRPr>
          </a:p>
        </p:txBody>
      </p:sp>
      <p:pic>
        <p:nvPicPr>
          <p:cNvPr id="1076" name="Picture 1075">
            <a:extLst>
              <a:ext uri="{FF2B5EF4-FFF2-40B4-BE49-F238E27FC236}">
                <a16:creationId xmlns:a16="http://schemas.microsoft.com/office/drawing/2014/main" id="{7DBCE6C6-737B-F6EF-4613-84A7818C5917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853" y="4295849"/>
            <a:ext cx="966163" cy="966163"/>
          </a:xfrm>
          <a:prstGeom prst="rect">
            <a:avLst/>
          </a:prstGeom>
        </p:spPr>
      </p:pic>
      <p:pic>
        <p:nvPicPr>
          <p:cNvPr id="1078" name="Picture 1077">
            <a:extLst>
              <a:ext uri="{FF2B5EF4-FFF2-40B4-BE49-F238E27FC236}">
                <a16:creationId xmlns:a16="http://schemas.microsoft.com/office/drawing/2014/main" id="{5F703578-8678-502B-163E-65B9CB2754A4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546" y="3664174"/>
            <a:ext cx="914453" cy="914453"/>
          </a:xfrm>
          <a:prstGeom prst="rect">
            <a:avLst/>
          </a:prstGeom>
        </p:spPr>
      </p:pic>
      <p:sp>
        <p:nvSpPr>
          <p:cNvPr id="1079" name="Rectangle: Rounded Corners 1078">
            <a:extLst>
              <a:ext uri="{FF2B5EF4-FFF2-40B4-BE49-F238E27FC236}">
                <a16:creationId xmlns:a16="http://schemas.microsoft.com/office/drawing/2014/main" id="{1F7787F7-3D54-6256-4257-4531DBE84339}"/>
              </a:ext>
            </a:extLst>
          </p:cNvPr>
          <p:cNvSpPr/>
          <p:nvPr/>
        </p:nvSpPr>
        <p:spPr>
          <a:xfrm>
            <a:off x="4526486" y="3931068"/>
            <a:ext cx="2949138" cy="772631"/>
          </a:xfrm>
          <a:prstGeom prst="roundRect">
            <a:avLst/>
          </a:prstGeom>
          <a:solidFill>
            <a:srgbClr val="FD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solidFill>
                  <a:srgbClr val="FDC649"/>
                </a:solidFill>
                <a:latin typeface="Algerian" panose="04020705040A02060702" pitchFamily="82" charset="0"/>
              </a:rPr>
              <a:t>oPTIONS</a:t>
            </a:r>
            <a:endParaRPr lang="en-US" sz="2400" dirty="0">
              <a:solidFill>
                <a:srgbClr val="FDC649"/>
              </a:solidFill>
              <a:latin typeface="Algerian" panose="04020705040A02060702" pitchFamily="82" charset="0"/>
            </a:endParaRPr>
          </a:p>
        </p:txBody>
      </p:sp>
      <p:sp>
        <p:nvSpPr>
          <p:cNvPr id="1080" name="Rectangle: Rounded Corners 1079">
            <a:extLst>
              <a:ext uri="{FF2B5EF4-FFF2-40B4-BE49-F238E27FC236}">
                <a16:creationId xmlns:a16="http://schemas.microsoft.com/office/drawing/2014/main" id="{273CF122-BCFF-4C1C-2BF3-2D4FB2B7495C}"/>
              </a:ext>
            </a:extLst>
          </p:cNvPr>
          <p:cNvSpPr/>
          <p:nvPr/>
        </p:nvSpPr>
        <p:spPr>
          <a:xfrm>
            <a:off x="4526486" y="4989237"/>
            <a:ext cx="2949138" cy="772631"/>
          </a:xfrm>
          <a:prstGeom prst="roundRect">
            <a:avLst/>
          </a:prstGeom>
          <a:solidFill>
            <a:srgbClr val="FD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FDC649"/>
                </a:solidFill>
                <a:latin typeface="Algerian" panose="04020705040A02060702" pitchFamily="82" charset="0"/>
              </a:rPr>
              <a:t>QUIT</a:t>
            </a:r>
            <a:endParaRPr lang="en-US" sz="2400" dirty="0">
              <a:solidFill>
                <a:srgbClr val="FDC649"/>
              </a:solidFill>
              <a:latin typeface="Algerian" panose="04020705040A02060702" pitchFamily="82" charset="0"/>
            </a:endParaRPr>
          </a:p>
        </p:txBody>
      </p:sp>
      <p:pic>
        <p:nvPicPr>
          <p:cNvPr id="1081" name="Picture 2" descr="Pixel human body parts icons set Royalty Free Vector Image">
            <a:extLst>
              <a:ext uri="{FF2B5EF4-FFF2-40B4-BE49-F238E27FC236}">
                <a16:creationId xmlns:a16="http://schemas.microsoft.com/office/drawing/2014/main" id="{5A03ADF5-A5AA-2DF9-6723-534F02A137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2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4424" b="69899"/>
          <a:stretch/>
        </p:blipFill>
        <p:spPr bwMode="auto">
          <a:xfrm>
            <a:off x="691746" y="2294061"/>
            <a:ext cx="1311031" cy="119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2" descr="Pixel human body parts icons set Royalty Free Vector Image">
            <a:extLst>
              <a:ext uri="{FF2B5EF4-FFF2-40B4-BE49-F238E27FC236}">
                <a16:creationId xmlns:a16="http://schemas.microsoft.com/office/drawing/2014/main" id="{6D8FA369-3B0A-26E9-2BDB-B918455EA0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6" r="34869" b="67252"/>
          <a:stretch/>
        </p:blipFill>
        <p:spPr bwMode="auto">
          <a:xfrm>
            <a:off x="2572509" y="2338304"/>
            <a:ext cx="1176088" cy="130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3" name="Picture 2" descr="Pixel human body parts icons set Royalty Free Vector Image">
            <a:extLst>
              <a:ext uri="{FF2B5EF4-FFF2-40B4-BE49-F238E27FC236}">
                <a16:creationId xmlns:a16="http://schemas.microsoft.com/office/drawing/2014/main" id="{70899205-F4C5-EB7A-51D0-C8C366A3A9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90" t="59101" r="34694" b="12520"/>
          <a:stretch/>
        </p:blipFill>
        <p:spPr bwMode="auto">
          <a:xfrm>
            <a:off x="7747765" y="2727167"/>
            <a:ext cx="1072947" cy="112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2" descr="Pixel human body parts icons set Royalty Free Vector Image">
            <a:extLst>
              <a:ext uri="{FF2B5EF4-FFF2-40B4-BE49-F238E27FC236}">
                <a16:creationId xmlns:a16="http://schemas.microsoft.com/office/drawing/2014/main" id="{C7544390-7E07-5BAA-BF73-44E68DCE50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2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-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t="32349" r="63091" b="38496"/>
          <a:stretch/>
        </p:blipFill>
        <p:spPr bwMode="auto">
          <a:xfrm>
            <a:off x="8654414" y="4694718"/>
            <a:ext cx="1360162" cy="116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5" name="Picture 1084">
            <a:extLst>
              <a:ext uri="{FF2B5EF4-FFF2-40B4-BE49-F238E27FC236}">
                <a16:creationId xmlns:a16="http://schemas.microsoft.com/office/drawing/2014/main" id="{9F3418F7-FE3C-E0E2-5787-D2823DAB127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076" y="1051084"/>
            <a:ext cx="190923" cy="190923"/>
          </a:xfrm>
          <a:prstGeom prst="rect">
            <a:avLst/>
          </a:prstGeom>
        </p:spPr>
      </p:pic>
      <p:pic>
        <p:nvPicPr>
          <p:cNvPr id="1086" name="Picture 1085">
            <a:extLst>
              <a:ext uri="{FF2B5EF4-FFF2-40B4-BE49-F238E27FC236}">
                <a16:creationId xmlns:a16="http://schemas.microsoft.com/office/drawing/2014/main" id="{9237AF57-57D5-A60D-AD2D-441C8D30A1D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476" y="1203484"/>
            <a:ext cx="190923" cy="190923"/>
          </a:xfrm>
          <a:prstGeom prst="rect">
            <a:avLst/>
          </a:prstGeom>
        </p:spPr>
      </p:pic>
      <p:pic>
        <p:nvPicPr>
          <p:cNvPr id="1087" name="Picture 1086">
            <a:extLst>
              <a:ext uri="{FF2B5EF4-FFF2-40B4-BE49-F238E27FC236}">
                <a16:creationId xmlns:a16="http://schemas.microsoft.com/office/drawing/2014/main" id="{90B7DB0B-1EFB-0EFA-5CF0-E9D739B6F7B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876" y="1355884"/>
            <a:ext cx="190923" cy="190923"/>
          </a:xfrm>
          <a:prstGeom prst="rect">
            <a:avLst/>
          </a:prstGeom>
        </p:spPr>
      </p:pic>
      <p:pic>
        <p:nvPicPr>
          <p:cNvPr id="1088" name="Picture 1087">
            <a:extLst>
              <a:ext uri="{FF2B5EF4-FFF2-40B4-BE49-F238E27FC236}">
                <a16:creationId xmlns:a16="http://schemas.microsoft.com/office/drawing/2014/main" id="{C87A31EF-303C-13D9-07D8-61548F15BA8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693" y="1028437"/>
            <a:ext cx="190923" cy="190923"/>
          </a:xfrm>
          <a:prstGeom prst="rect">
            <a:avLst/>
          </a:prstGeom>
        </p:spPr>
      </p:pic>
      <p:pic>
        <p:nvPicPr>
          <p:cNvPr id="1089" name="Picture 1088">
            <a:extLst>
              <a:ext uri="{FF2B5EF4-FFF2-40B4-BE49-F238E27FC236}">
                <a16:creationId xmlns:a16="http://schemas.microsoft.com/office/drawing/2014/main" id="{A48AF7B8-1C7D-DC06-B112-9345A5C1F0D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093" y="1180837"/>
            <a:ext cx="190923" cy="190923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A4A9FCFE-33C2-AA21-098D-4876982BC0F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493" y="1333237"/>
            <a:ext cx="190923" cy="190923"/>
          </a:xfrm>
          <a:prstGeom prst="rect">
            <a:avLst/>
          </a:prstGeom>
        </p:spPr>
      </p:pic>
      <p:pic>
        <p:nvPicPr>
          <p:cNvPr id="1091" name="Picture 1090">
            <a:extLst>
              <a:ext uri="{FF2B5EF4-FFF2-40B4-BE49-F238E27FC236}">
                <a16:creationId xmlns:a16="http://schemas.microsoft.com/office/drawing/2014/main" id="{58B78C8C-1EBC-EE0E-522D-74D32FDE215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893" y="1485637"/>
            <a:ext cx="190923" cy="190923"/>
          </a:xfrm>
          <a:prstGeom prst="rect">
            <a:avLst/>
          </a:prstGeom>
        </p:spPr>
      </p:pic>
      <p:pic>
        <p:nvPicPr>
          <p:cNvPr id="1093" name="Picture 1092">
            <a:extLst>
              <a:ext uri="{FF2B5EF4-FFF2-40B4-BE49-F238E27FC236}">
                <a16:creationId xmlns:a16="http://schemas.microsoft.com/office/drawing/2014/main" id="{9CFC526E-E97F-A05B-D6E5-7451BA5FB8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050" y="2746539"/>
            <a:ext cx="190923" cy="190923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D51B1E6E-1F43-7095-1234-02A0197FA4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450" y="2898939"/>
            <a:ext cx="190923" cy="190923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1D35BDD9-C42B-FA80-44E8-BB201C17065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667" y="2723892"/>
            <a:ext cx="190923" cy="190923"/>
          </a:xfrm>
          <a:prstGeom prst="rect">
            <a:avLst/>
          </a:prstGeom>
        </p:spPr>
      </p:pic>
      <p:pic>
        <p:nvPicPr>
          <p:cNvPr id="1097" name="Picture 1096">
            <a:extLst>
              <a:ext uri="{FF2B5EF4-FFF2-40B4-BE49-F238E27FC236}">
                <a16:creationId xmlns:a16="http://schemas.microsoft.com/office/drawing/2014/main" id="{586388F6-691B-9A9D-5384-EA93185E18F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067" y="2876292"/>
            <a:ext cx="190923" cy="190923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5D049A31-8446-227A-F768-E1261DD742B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270" y="2682470"/>
            <a:ext cx="190923" cy="190923"/>
          </a:xfrm>
          <a:prstGeom prst="rect">
            <a:avLst/>
          </a:prstGeom>
        </p:spPr>
      </p:pic>
      <p:pic>
        <p:nvPicPr>
          <p:cNvPr id="1101" name="Picture 1100">
            <a:extLst>
              <a:ext uri="{FF2B5EF4-FFF2-40B4-BE49-F238E27FC236}">
                <a16:creationId xmlns:a16="http://schemas.microsoft.com/office/drawing/2014/main" id="{9DC700F4-DB66-44FB-2242-6BE6FA517A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670" y="2834870"/>
            <a:ext cx="190923" cy="190923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F6B9BB4E-727F-0790-9B35-C3176E0E494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88" y="889043"/>
            <a:ext cx="190923" cy="190923"/>
          </a:xfrm>
          <a:prstGeom prst="rect">
            <a:avLst/>
          </a:prstGeom>
        </p:spPr>
      </p:pic>
      <p:pic>
        <p:nvPicPr>
          <p:cNvPr id="1104" name="Picture 1103">
            <a:extLst>
              <a:ext uri="{FF2B5EF4-FFF2-40B4-BE49-F238E27FC236}">
                <a16:creationId xmlns:a16="http://schemas.microsoft.com/office/drawing/2014/main" id="{77A0FB74-2C2A-7CDA-8111-FD9B9ED8D7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79" y="1030904"/>
            <a:ext cx="190923" cy="190923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8BDC5E0A-73DB-90EE-BA59-61F76B052C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79" y="1183304"/>
            <a:ext cx="190923" cy="190923"/>
          </a:xfrm>
          <a:prstGeom prst="rect">
            <a:avLst/>
          </a:prstGeom>
        </p:spPr>
      </p:pic>
      <p:pic>
        <p:nvPicPr>
          <p:cNvPr id="1106" name="Picture 1105">
            <a:extLst>
              <a:ext uri="{FF2B5EF4-FFF2-40B4-BE49-F238E27FC236}">
                <a16:creationId xmlns:a16="http://schemas.microsoft.com/office/drawing/2014/main" id="{65127640-E80C-1320-A96A-574A8553610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277" y="5388585"/>
            <a:ext cx="190923" cy="190923"/>
          </a:xfrm>
          <a:prstGeom prst="rect">
            <a:avLst/>
          </a:prstGeom>
        </p:spPr>
      </p:pic>
      <p:pic>
        <p:nvPicPr>
          <p:cNvPr id="1107" name="Picture 1106">
            <a:extLst>
              <a:ext uri="{FF2B5EF4-FFF2-40B4-BE49-F238E27FC236}">
                <a16:creationId xmlns:a16="http://schemas.microsoft.com/office/drawing/2014/main" id="{3054FE28-D3B6-4DAC-1A80-4C8CEAA647E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677" y="5540985"/>
            <a:ext cx="190923" cy="190923"/>
          </a:xfrm>
          <a:prstGeom prst="rect">
            <a:avLst/>
          </a:prstGeom>
        </p:spPr>
      </p:pic>
      <p:pic>
        <p:nvPicPr>
          <p:cNvPr id="1108" name="Picture 1107">
            <a:extLst>
              <a:ext uri="{FF2B5EF4-FFF2-40B4-BE49-F238E27FC236}">
                <a16:creationId xmlns:a16="http://schemas.microsoft.com/office/drawing/2014/main" id="{83C13FBC-A674-59A8-56AA-B3338184CF5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77" y="5693385"/>
            <a:ext cx="190923" cy="190923"/>
          </a:xfrm>
          <a:prstGeom prst="rect">
            <a:avLst/>
          </a:prstGeom>
        </p:spPr>
      </p:pic>
      <p:pic>
        <p:nvPicPr>
          <p:cNvPr id="1109" name="Picture 1108">
            <a:extLst>
              <a:ext uri="{FF2B5EF4-FFF2-40B4-BE49-F238E27FC236}">
                <a16:creationId xmlns:a16="http://schemas.microsoft.com/office/drawing/2014/main" id="{986EACE7-C9E4-9A29-6459-87CF4C25879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287" y="4486462"/>
            <a:ext cx="190923" cy="190923"/>
          </a:xfrm>
          <a:prstGeom prst="rect">
            <a:avLst/>
          </a:prstGeom>
        </p:spPr>
      </p:pic>
      <p:pic>
        <p:nvPicPr>
          <p:cNvPr id="1110" name="Picture 1109">
            <a:extLst>
              <a:ext uri="{FF2B5EF4-FFF2-40B4-BE49-F238E27FC236}">
                <a16:creationId xmlns:a16="http://schemas.microsoft.com/office/drawing/2014/main" id="{E7DB3101-B243-2980-FFB6-7C1B238D4D6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687" y="4638862"/>
            <a:ext cx="190923" cy="19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1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0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9622E-94FB-5F22-F2DA-27CBD830E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713677" y="-7382933"/>
            <a:ext cx="10682088" cy="58811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C52FF2-B918-02DE-53D3-82598083306E}"/>
              </a:ext>
            </a:extLst>
          </p:cNvPr>
          <p:cNvSpPr/>
          <p:nvPr/>
        </p:nvSpPr>
        <p:spPr>
          <a:xfrm>
            <a:off x="2784666" y="969149"/>
            <a:ext cx="662266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0"/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lgerian" panose="04020705040A02060702" pitchFamily="82" charset="0"/>
              </a:rPr>
              <a:t>Bombastic</a:t>
            </a:r>
          </a:p>
        </p:txBody>
      </p:sp>
    </p:spTree>
    <p:extLst>
      <p:ext uri="{BB962C8B-B14F-4D97-AF65-F5344CB8AC3E}">
        <p14:creationId xmlns:p14="http://schemas.microsoft.com/office/powerpoint/2010/main" val="17733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0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9622E-94FB-5F22-F2DA-27CBD830E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713677" y="-7382933"/>
            <a:ext cx="10682088" cy="58811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01E278B-F044-1CC7-1136-8FBCB0B19405}"/>
              </a:ext>
            </a:extLst>
          </p:cNvPr>
          <p:cNvSpPr/>
          <p:nvPr/>
        </p:nvSpPr>
        <p:spPr>
          <a:xfrm>
            <a:off x="2784666" y="969149"/>
            <a:ext cx="662266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0"/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lgerian" panose="04020705040A02060702" pitchFamily="82" charset="0"/>
              </a:rPr>
              <a:t>Bombastic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2675F0-0523-5FE0-CDDB-C38C711D2D8B}"/>
              </a:ext>
            </a:extLst>
          </p:cNvPr>
          <p:cNvSpPr/>
          <p:nvPr/>
        </p:nvSpPr>
        <p:spPr>
          <a:xfrm>
            <a:off x="2784665" y="2676029"/>
            <a:ext cx="662266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000" b="1" spc="50" dirty="0">
                <a:ln w="0"/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lgerian" panose="04020705040A02060702" pitchFamily="82" charset="0"/>
              </a:rPr>
              <a:t>b</a:t>
            </a:r>
            <a:r>
              <a:rPr lang="en-US" sz="8000" b="1" spc="50" dirty="0" err="1">
                <a:ln w="0"/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lgerian" panose="04020705040A02060702" pitchFamily="82" charset="0"/>
              </a:rPr>
              <a:t>ody</a:t>
            </a:r>
            <a:endParaRPr lang="en-US" sz="8000" b="1" spc="50" dirty="0">
              <a:ln w="0"/>
              <a:solidFill>
                <a:srgbClr val="FF00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55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0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9622E-94FB-5F22-F2DA-27CBD830E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713677" y="-7382933"/>
            <a:ext cx="10682088" cy="58811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2827677-354F-85D3-2CEF-5C3EDB33EC94}"/>
              </a:ext>
            </a:extLst>
          </p:cNvPr>
          <p:cNvSpPr/>
          <p:nvPr/>
        </p:nvSpPr>
        <p:spPr>
          <a:xfrm>
            <a:off x="2784666" y="969149"/>
            <a:ext cx="662266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0"/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lgerian" panose="04020705040A02060702" pitchFamily="82" charset="0"/>
              </a:rPr>
              <a:t>Bombastic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553FC6-C3F3-2E9D-39A8-E15D86884E89}"/>
              </a:ext>
            </a:extLst>
          </p:cNvPr>
          <p:cNvSpPr/>
          <p:nvPr/>
        </p:nvSpPr>
        <p:spPr>
          <a:xfrm>
            <a:off x="2784665" y="2676029"/>
            <a:ext cx="662266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000" b="1" spc="50" dirty="0">
                <a:ln w="0"/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lgerian" panose="04020705040A02060702" pitchFamily="82" charset="0"/>
              </a:rPr>
              <a:t>b</a:t>
            </a:r>
            <a:r>
              <a:rPr lang="en-US" sz="8000" b="1" spc="50" dirty="0" err="1">
                <a:ln w="0"/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lgerian" panose="04020705040A02060702" pitchFamily="82" charset="0"/>
              </a:rPr>
              <a:t>ody</a:t>
            </a:r>
            <a:endParaRPr lang="en-US" sz="8000" b="1" spc="50" dirty="0">
              <a:ln w="0"/>
              <a:solidFill>
                <a:srgbClr val="FF00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DD0286-EC6C-C78A-B1FC-AA50FDCCDF3C}"/>
              </a:ext>
            </a:extLst>
          </p:cNvPr>
          <p:cNvSpPr/>
          <p:nvPr/>
        </p:nvSpPr>
        <p:spPr>
          <a:xfrm>
            <a:off x="2784664" y="4382909"/>
            <a:ext cx="662266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000" b="1" spc="50" dirty="0">
                <a:ln w="0"/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lgerian" panose="04020705040A02060702" pitchFamily="82" charset="0"/>
              </a:rPr>
              <a:t>ATTACK</a:t>
            </a:r>
            <a:endParaRPr lang="en-US" sz="8000" b="1" spc="50" dirty="0">
              <a:ln w="0"/>
              <a:solidFill>
                <a:srgbClr val="FF00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618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0" name="Picture 1049">
            <a:extLst>
              <a:ext uri="{FF2B5EF4-FFF2-40B4-BE49-F238E27FC236}">
                <a16:creationId xmlns:a16="http://schemas.microsoft.com/office/drawing/2014/main" id="{9659F6E6-976B-F55F-E269-29E4091B6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345" y="159488"/>
            <a:ext cx="12727173" cy="6517759"/>
          </a:xfrm>
          <a:prstGeom prst="rect">
            <a:avLst/>
          </a:prstGeom>
        </p:spPr>
      </p:pic>
      <p:pic>
        <p:nvPicPr>
          <p:cNvPr id="1056" name="Picture 1055">
            <a:extLst>
              <a:ext uri="{FF2B5EF4-FFF2-40B4-BE49-F238E27FC236}">
                <a16:creationId xmlns:a16="http://schemas.microsoft.com/office/drawing/2014/main" id="{FADB7BE1-F98B-767B-10CB-F002EE07C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70" y="815497"/>
            <a:ext cx="2343880" cy="1961417"/>
          </a:xfrm>
          <a:prstGeom prst="rect">
            <a:avLst/>
          </a:prstGeom>
        </p:spPr>
      </p:pic>
      <p:pic>
        <p:nvPicPr>
          <p:cNvPr id="1026" name="Picture 2" descr="Pixel human body parts icons set Royalty Free Vector Image">
            <a:extLst>
              <a:ext uri="{FF2B5EF4-FFF2-40B4-BE49-F238E27FC236}">
                <a16:creationId xmlns:a16="http://schemas.microsoft.com/office/drawing/2014/main" id="{CF3705A0-BEC6-FD22-8B2D-30641075D5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20"/>
          <a:stretch/>
        </p:blipFill>
        <p:spPr bwMode="auto">
          <a:xfrm>
            <a:off x="-4301810" y="2674447"/>
            <a:ext cx="3685122" cy="348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DDF558C-C24E-EB99-1712-4B65440B97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210" y="-61333"/>
            <a:ext cx="791737" cy="7917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429526F-EB13-F720-008A-35356E927F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37436" y="-61333"/>
            <a:ext cx="791737" cy="7917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C599710-52E0-C6E6-E82A-9813082032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9210" y="6127595"/>
            <a:ext cx="791737" cy="7917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C151F8C-4755-77FB-E243-BF802845CC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437436" y="6127595"/>
            <a:ext cx="791737" cy="79173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A92470-13F1-1853-EFED-52ADA37E2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210" y="625077"/>
            <a:ext cx="791737" cy="79173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F9A617F-3EE7-CB9D-93F8-BF3A888CB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210" y="1311487"/>
            <a:ext cx="791737" cy="79173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10445DD-9722-7EF4-B75B-8B3BFAD0F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211" y="1985177"/>
            <a:ext cx="791737" cy="79173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684F75B-8D9A-8C84-6658-92A210FC6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211" y="2658867"/>
            <a:ext cx="791737" cy="79173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47EF4B6-8CFF-2DCE-03DA-438EA8F1A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211" y="3345277"/>
            <a:ext cx="791737" cy="79173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A9EA298-B4ED-D33B-4EDA-73E99296B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212" y="4018967"/>
            <a:ext cx="791737" cy="79173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B8A85B1-B326-6A58-E67B-030B29D14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212" y="4123947"/>
            <a:ext cx="791737" cy="79173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4FB499D-F811-48F4-5FC8-32356BD151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212" y="4810357"/>
            <a:ext cx="791737" cy="79173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A23C970-4F97-E92A-F90C-00F2FB939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213" y="5484047"/>
            <a:ext cx="791737" cy="79173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FEB070A-E1C7-B455-D859-B03D079BB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714" y="507030"/>
            <a:ext cx="791737" cy="79173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61184A3-AAA7-85FF-674B-1A43B1F28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714" y="1193440"/>
            <a:ext cx="791737" cy="79173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823A53B-F989-E87C-DB6B-A66822FD2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713" y="1867130"/>
            <a:ext cx="791737" cy="79173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DC0F660-FCA2-3A27-5459-3E5DD244D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713" y="2540820"/>
            <a:ext cx="791737" cy="79173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F955B09-E058-09E7-92AD-FFB6A630A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713" y="3227230"/>
            <a:ext cx="791737" cy="79173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7A91F77-BF32-E552-944D-0EFEC1350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712" y="3900920"/>
            <a:ext cx="791737" cy="79173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BD3343D-CC80-5CC8-9A4F-2BFC6D47B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712" y="4005900"/>
            <a:ext cx="791737" cy="7917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301C9F2-6F6C-83DE-3725-682E7821D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712" y="4692310"/>
            <a:ext cx="791737" cy="7917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C3C6A49-D6B7-C43D-7086-F45BA3517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711" y="5366000"/>
            <a:ext cx="791737" cy="79173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6F31999-EF32-9C1F-1EF7-1C7367CC8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161" y="5511925"/>
            <a:ext cx="791737" cy="79173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9581283-15B8-54AD-455E-4649335DA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4993" y="6126200"/>
            <a:ext cx="791737" cy="79173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FE200D8-5162-EC5F-B6DF-364BB1EA2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19196" y="6126199"/>
            <a:ext cx="791737" cy="79173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9800873-BFA4-AAE9-7866-64C5B1508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00150" y="6126198"/>
            <a:ext cx="791737" cy="79173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26914A7-3562-CC05-0341-2AC90756D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81104" y="6126198"/>
            <a:ext cx="791737" cy="79173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A517B9A-E85F-6453-F743-D97CFBC11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45033" y="6126198"/>
            <a:ext cx="791737" cy="79173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9C955D0-F854-A30B-5AEF-6DB81882D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99236" y="6126197"/>
            <a:ext cx="791737" cy="79173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E54C481-6827-FFC8-E881-D0654E516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80190" y="6126196"/>
            <a:ext cx="791737" cy="79173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AC9C5E0-3A00-036E-5E6E-9FD9CD6BE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61144" y="6126196"/>
            <a:ext cx="791737" cy="79173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F182AC43-E0CC-0C6F-9D80-107483597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88596" y="6126196"/>
            <a:ext cx="791737" cy="791737"/>
          </a:xfrm>
          <a:prstGeom prst="rect">
            <a:avLst/>
          </a:prstGeom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6E4C2BF5-9AEC-8CF9-3C41-7E326BCE3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42799" y="6126195"/>
            <a:ext cx="791737" cy="791737"/>
          </a:xfrm>
          <a:prstGeom prst="rect">
            <a:avLst/>
          </a:prstGeom>
        </p:spPr>
      </p:pic>
      <p:pic>
        <p:nvPicPr>
          <p:cNvPr id="1025" name="Picture 1024">
            <a:extLst>
              <a:ext uri="{FF2B5EF4-FFF2-40B4-BE49-F238E27FC236}">
                <a16:creationId xmlns:a16="http://schemas.microsoft.com/office/drawing/2014/main" id="{5D3A7924-A8BB-C74F-B63F-5411AC912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223753" y="6126194"/>
            <a:ext cx="791737" cy="791737"/>
          </a:xfrm>
          <a:prstGeom prst="rect">
            <a:avLst/>
          </a:prstGeom>
        </p:spPr>
      </p:pic>
      <p:pic>
        <p:nvPicPr>
          <p:cNvPr id="1027" name="Picture 1026">
            <a:extLst>
              <a:ext uri="{FF2B5EF4-FFF2-40B4-BE49-F238E27FC236}">
                <a16:creationId xmlns:a16="http://schemas.microsoft.com/office/drawing/2014/main" id="{69434329-DDF9-BE8C-25CA-135F9F502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04707" y="6126194"/>
            <a:ext cx="791737" cy="791737"/>
          </a:xfrm>
          <a:prstGeom prst="rect">
            <a:avLst/>
          </a:prstGeom>
        </p:spPr>
      </p:pic>
      <p:pic>
        <p:nvPicPr>
          <p:cNvPr id="1028" name="Picture 1027">
            <a:extLst>
              <a:ext uri="{FF2B5EF4-FFF2-40B4-BE49-F238E27FC236}">
                <a16:creationId xmlns:a16="http://schemas.microsoft.com/office/drawing/2014/main" id="{51A2E674-33E8-5933-7DD8-1F41AE253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68636" y="6126194"/>
            <a:ext cx="791737" cy="791737"/>
          </a:xfrm>
          <a:prstGeom prst="rect">
            <a:avLst/>
          </a:prstGeom>
        </p:spPr>
      </p:pic>
      <p:pic>
        <p:nvPicPr>
          <p:cNvPr id="1029" name="Picture 1028">
            <a:extLst>
              <a:ext uri="{FF2B5EF4-FFF2-40B4-BE49-F238E27FC236}">
                <a16:creationId xmlns:a16="http://schemas.microsoft.com/office/drawing/2014/main" id="{0884DB3F-6E63-AD01-28EB-3A189E167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22839" y="6126193"/>
            <a:ext cx="791737" cy="791737"/>
          </a:xfrm>
          <a:prstGeom prst="rect">
            <a:avLst/>
          </a:prstGeom>
        </p:spPr>
      </p:pic>
      <p:pic>
        <p:nvPicPr>
          <p:cNvPr id="1030" name="Picture 1029">
            <a:extLst>
              <a:ext uri="{FF2B5EF4-FFF2-40B4-BE49-F238E27FC236}">
                <a16:creationId xmlns:a16="http://schemas.microsoft.com/office/drawing/2014/main" id="{C19A9DE0-285D-FF5D-EF48-CBE653DC7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903793" y="6126192"/>
            <a:ext cx="791737" cy="791737"/>
          </a:xfrm>
          <a:prstGeom prst="rect">
            <a:avLst/>
          </a:prstGeom>
        </p:spPr>
      </p:pic>
      <p:pic>
        <p:nvPicPr>
          <p:cNvPr id="1031" name="Picture 1030">
            <a:extLst>
              <a:ext uri="{FF2B5EF4-FFF2-40B4-BE49-F238E27FC236}">
                <a16:creationId xmlns:a16="http://schemas.microsoft.com/office/drawing/2014/main" id="{1508FF14-A17D-1D66-CFB3-B2D7CCE1F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584747" y="6126192"/>
            <a:ext cx="791737" cy="791737"/>
          </a:xfrm>
          <a:prstGeom prst="rect">
            <a:avLst/>
          </a:prstGeom>
        </p:spPr>
      </p:pic>
      <p:pic>
        <p:nvPicPr>
          <p:cNvPr id="1032" name="Picture 1031">
            <a:extLst>
              <a:ext uri="{FF2B5EF4-FFF2-40B4-BE49-F238E27FC236}">
                <a16:creationId xmlns:a16="http://schemas.microsoft.com/office/drawing/2014/main" id="{1533E9AC-0456-CA3E-5D72-35A5FFFDE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83588" y="6126192"/>
            <a:ext cx="791737" cy="791737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7CB417AC-EFA0-B347-CFC4-4DCE8FE41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4993" y="-67870"/>
            <a:ext cx="791737" cy="791737"/>
          </a:xfrm>
          <a:prstGeom prst="rect">
            <a:avLst/>
          </a:prstGeom>
        </p:spPr>
      </p:pic>
      <p:pic>
        <p:nvPicPr>
          <p:cNvPr id="1034" name="Picture 1033">
            <a:extLst>
              <a:ext uri="{FF2B5EF4-FFF2-40B4-BE49-F238E27FC236}">
                <a16:creationId xmlns:a16="http://schemas.microsoft.com/office/drawing/2014/main" id="{6B158263-3534-ED69-E8E3-35DBF8E69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19196" y="-67871"/>
            <a:ext cx="791737" cy="791737"/>
          </a:xfrm>
          <a:prstGeom prst="rect">
            <a:avLst/>
          </a:prstGeom>
        </p:spPr>
      </p:pic>
      <p:pic>
        <p:nvPicPr>
          <p:cNvPr id="1035" name="Picture 1034">
            <a:extLst>
              <a:ext uri="{FF2B5EF4-FFF2-40B4-BE49-F238E27FC236}">
                <a16:creationId xmlns:a16="http://schemas.microsoft.com/office/drawing/2014/main" id="{B9DBB4C3-474F-FE13-5D4C-D3800C243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00150" y="-67872"/>
            <a:ext cx="791737" cy="791737"/>
          </a:xfrm>
          <a:prstGeom prst="rect">
            <a:avLst/>
          </a:prstGeom>
        </p:spPr>
      </p:pic>
      <p:pic>
        <p:nvPicPr>
          <p:cNvPr id="1036" name="Picture 1035">
            <a:extLst>
              <a:ext uri="{FF2B5EF4-FFF2-40B4-BE49-F238E27FC236}">
                <a16:creationId xmlns:a16="http://schemas.microsoft.com/office/drawing/2014/main" id="{137F1BEC-0159-7CFF-965E-07AD5353C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81104" y="-67872"/>
            <a:ext cx="791737" cy="791737"/>
          </a:xfrm>
          <a:prstGeom prst="rect">
            <a:avLst/>
          </a:prstGeom>
        </p:spPr>
      </p:pic>
      <p:pic>
        <p:nvPicPr>
          <p:cNvPr id="1037" name="Picture 1036">
            <a:extLst>
              <a:ext uri="{FF2B5EF4-FFF2-40B4-BE49-F238E27FC236}">
                <a16:creationId xmlns:a16="http://schemas.microsoft.com/office/drawing/2014/main" id="{F18FB1B5-6517-033B-1D56-EA21AEE69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45033" y="-67872"/>
            <a:ext cx="791737" cy="791737"/>
          </a:xfrm>
          <a:prstGeom prst="rect">
            <a:avLst/>
          </a:prstGeom>
        </p:spPr>
      </p:pic>
      <p:pic>
        <p:nvPicPr>
          <p:cNvPr id="1038" name="Picture 1037">
            <a:extLst>
              <a:ext uri="{FF2B5EF4-FFF2-40B4-BE49-F238E27FC236}">
                <a16:creationId xmlns:a16="http://schemas.microsoft.com/office/drawing/2014/main" id="{7A56AC3E-2837-AE79-7ACA-B32FDAC9D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99236" y="-67873"/>
            <a:ext cx="791737" cy="791737"/>
          </a:xfrm>
          <a:prstGeom prst="rect">
            <a:avLst/>
          </a:prstGeom>
        </p:spPr>
      </p:pic>
      <p:pic>
        <p:nvPicPr>
          <p:cNvPr id="1039" name="Picture 1038">
            <a:extLst>
              <a:ext uri="{FF2B5EF4-FFF2-40B4-BE49-F238E27FC236}">
                <a16:creationId xmlns:a16="http://schemas.microsoft.com/office/drawing/2014/main" id="{C230C68E-80F4-B724-243D-71DC3EFCA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80190" y="-67874"/>
            <a:ext cx="791737" cy="791737"/>
          </a:xfrm>
          <a:prstGeom prst="rect">
            <a:avLst/>
          </a:prstGeom>
        </p:spPr>
      </p:pic>
      <p:pic>
        <p:nvPicPr>
          <p:cNvPr id="1040" name="Picture 1039">
            <a:extLst>
              <a:ext uri="{FF2B5EF4-FFF2-40B4-BE49-F238E27FC236}">
                <a16:creationId xmlns:a16="http://schemas.microsoft.com/office/drawing/2014/main" id="{45963FB2-1112-E427-E9FD-4B58A4111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61144" y="-67874"/>
            <a:ext cx="791737" cy="791737"/>
          </a:xfrm>
          <a:prstGeom prst="rect">
            <a:avLst/>
          </a:prstGeom>
        </p:spPr>
      </p:pic>
      <p:pic>
        <p:nvPicPr>
          <p:cNvPr id="1041" name="Picture 1040">
            <a:extLst>
              <a:ext uri="{FF2B5EF4-FFF2-40B4-BE49-F238E27FC236}">
                <a16:creationId xmlns:a16="http://schemas.microsoft.com/office/drawing/2014/main" id="{ECA904F2-A77F-D204-43E4-4B990EF60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88596" y="-67874"/>
            <a:ext cx="791737" cy="791737"/>
          </a:xfrm>
          <a:prstGeom prst="rect">
            <a:avLst/>
          </a:prstGeom>
        </p:spPr>
      </p:pic>
      <p:pic>
        <p:nvPicPr>
          <p:cNvPr id="1042" name="Picture 1041">
            <a:extLst>
              <a:ext uri="{FF2B5EF4-FFF2-40B4-BE49-F238E27FC236}">
                <a16:creationId xmlns:a16="http://schemas.microsoft.com/office/drawing/2014/main" id="{9C5EE846-3F07-C68B-EC73-EAB84D23C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42799" y="-67875"/>
            <a:ext cx="791737" cy="791737"/>
          </a:xfrm>
          <a:prstGeom prst="rect">
            <a:avLst/>
          </a:prstGeom>
        </p:spPr>
      </p:pic>
      <p:pic>
        <p:nvPicPr>
          <p:cNvPr id="1043" name="Picture 1042">
            <a:extLst>
              <a:ext uri="{FF2B5EF4-FFF2-40B4-BE49-F238E27FC236}">
                <a16:creationId xmlns:a16="http://schemas.microsoft.com/office/drawing/2014/main" id="{521694D2-C6C8-676A-8416-0A9ABACB3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223753" y="-67876"/>
            <a:ext cx="791737" cy="791737"/>
          </a:xfrm>
          <a:prstGeom prst="rect">
            <a:avLst/>
          </a:prstGeom>
        </p:spPr>
      </p:pic>
      <p:pic>
        <p:nvPicPr>
          <p:cNvPr id="1044" name="Picture 1043">
            <a:extLst>
              <a:ext uri="{FF2B5EF4-FFF2-40B4-BE49-F238E27FC236}">
                <a16:creationId xmlns:a16="http://schemas.microsoft.com/office/drawing/2014/main" id="{44DBBE21-F80C-A54A-4D0A-7BC7C5D89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04707" y="-67876"/>
            <a:ext cx="791737" cy="791737"/>
          </a:xfrm>
          <a:prstGeom prst="rect">
            <a:avLst/>
          </a:prstGeom>
        </p:spPr>
      </p:pic>
      <p:pic>
        <p:nvPicPr>
          <p:cNvPr id="1045" name="Picture 1044">
            <a:extLst>
              <a:ext uri="{FF2B5EF4-FFF2-40B4-BE49-F238E27FC236}">
                <a16:creationId xmlns:a16="http://schemas.microsoft.com/office/drawing/2014/main" id="{E8CC3F0C-546F-5974-C15E-902E1AF88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68636" y="-67876"/>
            <a:ext cx="791737" cy="791737"/>
          </a:xfrm>
          <a:prstGeom prst="rect">
            <a:avLst/>
          </a:prstGeom>
        </p:spPr>
      </p:pic>
      <p:pic>
        <p:nvPicPr>
          <p:cNvPr id="1046" name="Picture 1045">
            <a:extLst>
              <a:ext uri="{FF2B5EF4-FFF2-40B4-BE49-F238E27FC236}">
                <a16:creationId xmlns:a16="http://schemas.microsoft.com/office/drawing/2014/main" id="{F06C60BF-9B52-33DE-3AA1-0B6B014F3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22839" y="-67877"/>
            <a:ext cx="791737" cy="791737"/>
          </a:xfrm>
          <a:prstGeom prst="rect">
            <a:avLst/>
          </a:prstGeom>
        </p:spPr>
      </p:pic>
      <p:pic>
        <p:nvPicPr>
          <p:cNvPr id="1047" name="Picture 1046">
            <a:extLst>
              <a:ext uri="{FF2B5EF4-FFF2-40B4-BE49-F238E27FC236}">
                <a16:creationId xmlns:a16="http://schemas.microsoft.com/office/drawing/2014/main" id="{722C4145-D34E-F196-54B6-98DC35A0F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903793" y="-67878"/>
            <a:ext cx="791737" cy="791737"/>
          </a:xfrm>
          <a:prstGeom prst="rect">
            <a:avLst/>
          </a:prstGeom>
        </p:spPr>
      </p:pic>
      <p:pic>
        <p:nvPicPr>
          <p:cNvPr id="1048" name="Picture 1047">
            <a:extLst>
              <a:ext uri="{FF2B5EF4-FFF2-40B4-BE49-F238E27FC236}">
                <a16:creationId xmlns:a16="http://schemas.microsoft.com/office/drawing/2014/main" id="{D0205DA5-BC4C-E9C1-708C-A5A69489D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584747" y="-67878"/>
            <a:ext cx="791737" cy="791737"/>
          </a:xfrm>
          <a:prstGeom prst="rect">
            <a:avLst/>
          </a:prstGeom>
        </p:spPr>
      </p:pic>
      <p:pic>
        <p:nvPicPr>
          <p:cNvPr id="1049" name="Picture 1048">
            <a:extLst>
              <a:ext uri="{FF2B5EF4-FFF2-40B4-BE49-F238E27FC236}">
                <a16:creationId xmlns:a16="http://schemas.microsoft.com/office/drawing/2014/main" id="{88CD030B-9500-A2C2-366E-FDB6F2AD3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83588" y="-67878"/>
            <a:ext cx="791737" cy="791737"/>
          </a:xfrm>
          <a:prstGeom prst="rect">
            <a:avLst/>
          </a:prstGeom>
        </p:spPr>
      </p:pic>
      <p:pic>
        <p:nvPicPr>
          <p:cNvPr id="1051" name="Picture 1050">
            <a:extLst>
              <a:ext uri="{FF2B5EF4-FFF2-40B4-BE49-F238E27FC236}">
                <a16:creationId xmlns:a16="http://schemas.microsoft.com/office/drawing/2014/main" id="{EB80A32B-4A16-FCC3-3E65-299A02396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29593" y="800399"/>
            <a:ext cx="1976515" cy="1976515"/>
          </a:xfrm>
          <a:prstGeom prst="rect">
            <a:avLst/>
          </a:prstGeom>
        </p:spPr>
      </p:pic>
      <p:pic>
        <p:nvPicPr>
          <p:cNvPr id="1052" name="Picture 1051">
            <a:extLst>
              <a:ext uri="{FF2B5EF4-FFF2-40B4-BE49-F238E27FC236}">
                <a16:creationId xmlns:a16="http://schemas.microsoft.com/office/drawing/2014/main" id="{79E46150-C722-461D-84DF-AC9D8AD63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23190" y="800399"/>
            <a:ext cx="1976515" cy="1976515"/>
          </a:xfrm>
          <a:prstGeom prst="rect">
            <a:avLst/>
          </a:prstGeom>
        </p:spPr>
      </p:pic>
      <p:pic>
        <p:nvPicPr>
          <p:cNvPr id="1053" name="Picture 1052">
            <a:extLst>
              <a:ext uri="{FF2B5EF4-FFF2-40B4-BE49-F238E27FC236}">
                <a16:creationId xmlns:a16="http://schemas.microsoft.com/office/drawing/2014/main" id="{018A7D23-D7FF-BC7D-3010-12839D025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16787" y="815497"/>
            <a:ext cx="1976515" cy="1976515"/>
          </a:xfrm>
          <a:prstGeom prst="rect">
            <a:avLst/>
          </a:prstGeom>
        </p:spPr>
      </p:pic>
      <p:pic>
        <p:nvPicPr>
          <p:cNvPr id="1054" name="Picture 1053">
            <a:extLst>
              <a:ext uri="{FF2B5EF4-FFF2-40B4-BE49-F238E27FC236}">
                <a16:creationId xmlns:a16="http://schemas.microsoft.com/office/drawing/2014/main" id="{F26715F4-1DE6-669E-0CE0-668E4E082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55170" y="830595"/>
            <a:ext cx="1976515" cy="1976515"/>
          </a:xfrm>
          <a:prstGeom prst="rect">
            <a:avLst/>
          </a:prstGeom>
        </p:spPr>
      </p:pic>
      <p:pic>
        <p:nvPicPr>
          <p:cNvPr id="1057" name="Picture 1056">
            <a:extLst>
              <a:ext uri="{FF2B5EF4-FFF2-40B4-BE49-F238E27FC236}">
                <a16:creationId xmlns:a16="http://schemas.microsoft.com/office/drawing/2014/main" id="{ED13A370-9885-646B-0E1B-C9A17281F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658" y="838143"/>
            <a:ext cx="2343880" cy="1961417"/>
          </a:xfrm>
          <a:prstGeom prst="rect">
            <a:avLst/>
          </a:prstGeom>
        </p:spPr>
      </p:pic>
      <p:pic>
        <p:nvPicPr>
          <p:cNvPr id="1055" name="Picture 1054">
            <a:extLst>
              <a:ext uri="{FF2B5EF4-FFF2-40B4-BE49-F238E27FC236}">
                <a16:creationId xmlns:a16="http://schemas.microsoft.com/office/drawing/2014/main" id="{D0944A57-8191-9293-0204-8A56CE5E5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93553" y="830595"/>
            <a:ext cx="1976515" cy="1976515"/>
          </a:xfrm>
          <a:prstGeom prst="rect">
            <a:avLst/>
          </a:prstGeom>
        </p:spPr>
      </p:pic>
      <p:sp>
        <p:nvSpPr>
          <p:cNvPr id="1058" name="Rectangle 1057">
            <a:extLst>
              <a:ext uri="{FF2B5EF4-FFF2-40B4-BE49-F238E27FC236}">
                <a16:creationId xmlns:a16="http://schemas.microsoft.com/office/drawing/2014/main" id="{64B55FB1-80DF-A2EB-CB26-4464F656D2A3}"/>
              </a:ext>
            </a:extLst>
          </p:cNvPr>
          <p:cNvSpPr/>
          <p:nvPr/>
        </p:nvSpPr>
        <p:spPr>
          <a:xfrm>
            <a:off x="1979015" y="1357769"/>
            <a:ext cx="8262197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 b="1" spc="50" dirty="0">
                <a:ln w="0"/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lgerian" panose="04020705040A02060702" pitchFamily="82" charset="0"/>
              </a:rPr>
              <a:t>Bombastic Body Attack</a:t>
            </a:r>
          </a:p>
        </p:txBody>
      </p:sp>
      <p:pic>
        <p:nvPicPr>
          <p:cNvPr id="1061" name="Picture 1060">
            <a:extLst>
              <a:ext uri="{FF2B5EF4-FFF2-40B4-BE49-F238E27FC236}">
                <a16:creationId xmlns:a16="http://schemas.microsoft.com/office/drawing/2014/main" id="{6B4CD521-A507-4D33-DA54-B775A186F4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6711" y="2495718"/>
            <a:ext cx="9638372" cy="356396"/>
          </a:xfrm>
          <a:prstGeom prst="rect">
            <a:avLst/>
          </a:prstGeom>
        </p:spPr>
      </p:pic>
      <p:pic>
        <p:nvPicPr>
          <p:cNvPr id="1062" name="Picture 1061">
            <a:extLst>
              <a:ext uri="{FF2B5EF4-FFF2-40B4-BE49-F238E27FC236}">
                <a16:creationId xmlns:a16="http://schemas.microsoft.com/office/drawing/2014/main" id="{00744729-996B-4098-0B0A-557D4F2D1D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139" y="883888"/>
            <a:ext cx="9638372" cy="235583"/>
          </a:xfrm>
          <a:prstGeom prst="rect">
            <a:avLst/>
          </a:prstGeom>
        </p:spPr>
      </p:pic>
      <p:pic>
        <p:nvPicPr>
          <p:cNvPr id="1063" name="Picture 1062">
            <a:extLst>
              <a:ext uri="{FF2B5EF4-FFF2-40B4-BE49-F238E27FC236}">
                <a16:creationId xmlns:a16="http://schemas.microsoft.com/office/drawing/2014/main" id="{BB702474-E839-607E-3066-5F4EFDD24E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1293538" y="944687"/>
            <a:ext cx="417925" cy="1817126"/>
          </a:xfrm>
          <a:prstGeom prst="rect">
            <a:avLst/>
          </a:prstGeom>
        </p:spPr>
      </p:pic>
      <p:pic>
        <p:nvPicPr>
          <p:cNvPr id="1064" name="Picture 1063">
            <a:extLst>
              <a:ext uri="{FF2B5EF4-FFF2-40B4-BE49-F238E27FC236}">
                <a16:creationId xmlns:a16="http://schemas.microsoft.com/office/drawing/2014/main" id="{09FD6970-F08D-408D-98CF-A5A5060ED4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10559301" y="1065923"/>
            <a:ext cx="417925" cy="1817126"/>
          </a:xfrm>
          <a:prstGeom prst="rect">
            <a:avLst/>
          </a:prstGeom>
        </p:spPr>
      </p:pic>
      <p:pic>
        <p:nvPicPr>
          <p:cNvPr id="1065" name="Picture 2" descr="Pixel human body parts icons set Royalty Free Vector Image">
            <a:extLst>
              <a:ext uri="{FF2B5EF4-FFF2-40B4-BE49-F238E27FC236}">
                <a16:creationId xmlns:a16="http://schemas.microsoft.com/office/drawing/2014/main" id="{439B8CB7-5A44-963A-E0ED-80A4D3D48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66" t="58768" b="12520"/>
          <a:stretch/>
        </p:blipFill>
        <p:spPr bwMode="auto">
          <a:xfrm>
            <a:off x="1477664" y="3623098"/>
            <a:ext cx="1342646" cy="114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2" descr="Pixel human body parts icons set Royalty Free Vector Image">
            <a:extLst>
              <a:ext uri="{FF2B5EF4-FFF2-40B4-BE49-F238E27FC236}">
                <a16:creationId xmlns:a16="http://schemas.microsoft.com/office/drawing/2014/main" id="{D0C7E95E-328A-B697-1D5A-921950296D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75" t="32064" r="6300" b="39557"/>
          <a:stretch/>
        </p:blipFill>
        <p:spPr bwMode="auto">
          <a:xfrm>
            <a:off x="10424119" y="4650225"/>
            <a:ext cx="970128" cy="112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9" name="Picture 2" descr="Pixel human body parts icons set Royalty Free Vector Image">
            <a:extLst>
              <a:ext uri="{FF2B5EF4-FFF2-40B4-BE49-F238E27FC236}">
                <a16:creationId xmlns:a16="http://schemas.microsoft.com/office/drawing/2014/main" id="{F3B02945-C3D3-C742-60CB-68C85C7731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95" t="4841" r="6377" b="66533"/>
          <a:stretch/>
        </p:blipFill>
        <p:spPr bwMode="auto">
          <a:xfrm>
            <a:off x="1027686" y="4486074"/>
            <a:ext cx="1007062" cy="113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2" descr="Pixel human body parts icons set Royalty Free Vector Image">
            <a:extLst>
              <a:ext uri="{FF2B5EF4-FFF2-40B4-BE49-F238E27FC236}">
                <a16:creationId xmlns:a16="http://schemas.microsoft.com/office/drawing/2014/main" id="{9ED3ABBB-5EF3-A86C-F5D1-6E989E7F27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9" t="32427" r="33565" b="39194"/>
          <a:stretch/>
        </p:blipFill>
        <p:spPr bwMode="auto">
          <a:xfrm>
            <a:off x="2612454" y="4692310"/>
            <a:ext cx="1172065" cy="112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2" descr="Pixel human body parts icons set Royalty Free Vector Image">
            <a:extLst>
              <a:ext uri="{FF2B5EF4-FFF2-40B4-BE49-F238E27FC236}">
                <a16:creationId xmlns:a16="http://schemas.microsoft.com/office/drawing/2014/main" id="{E6CBE7BA-1687-216E-D37E-376341A4C9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01" r="66298" b="12520"/>
          <a:stretch/>
        </p:blipFill>
        <p:spPr bwMode="auto">
          <a:xfrm>
            <a:off x="9778928" y="2701822"/>
            <a:ext cx="1241941" cy="112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3" name="Picture 1072">
            <a:extLst>
              <a:ext uri="{FF2B5EF4-FFF2-40B4-BE49-F238E27FC236}">
                <a16:creationId xmlns:a16="http://schemas.microsoft.com/office/drawing/2014/main" id="{FDBFAF1E-19DA-E334-3D9C-40764703EBD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224" y="3450604"/>
            <a:ext cx="791737" cy="791737"/>
          </a:xfrm>
          <a:prstGeom prst="rect">
            <a:avLst/>
          </a:prstGeom>
        </p:spPr>
      </p:pic>
      <p:pic>
        <p:nvPicPr>
          <p:cNvPr id="1076" name="Picture 1075">
            <a:extLst>
              <a:ext uri="{FF2B5EF4-FFF2-40B4-BE49-F238E27FC236}">
                <a16:creationId xmlns:a16="http://schemas.microsoft.com/office/drawing/2014/main" id="{7DBCE6C6-737B-F6EF-4613-84A7818C5917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853" y="4295849"/>
            <a:ext cx="966163" cy="966163"/>
          </a:xfrm>
          <a:prstGeom prst="rect">
            <a:avLst/>
          </a:prstGeom>
        </p:spPr>
      </p:pic>
      <p:pic>
        <p:nvPicPr>
          <p:cNvPr id="1078" name="Picture 1077">
            <a:extLst>
              <a:ext uri="{FF2B5EF4-FFF2-40B4-BE49-F238E27FC236}">
                <a16:creationId xmlns:a16="http://schemas.microsoft.com/office/drawing/2014/main" id="{5F703578-8678-502B-163E-65B9CB2754A4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546" y="3664174"/>
            <a:ext cx="914453" cy="914453"/>
          </a:xfrm>
          <a:prstGeom prst="rect">
            <a:avLst/>
          </a:prstGeom>
        </p:spPr>
      </p:pic>
      <p:pic>
        <p:nvPicPr>
          <p:cNvPr id="1081" name="Picture 2" descr="Pixel human body parts icons set Royalty Free Vector Image">
            <a:extLst>
              <a:ext uri="{FF2B5EF4-FFF2-40B4-BE49-F238E27FC236}">
                <a16:creationId xmlns:a16="http://schemas.microsoft.com/office/drawing/2014/main" id="{5A03ADF5-A5AA-2DF9-6723-534F02A137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2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4424" b="69899"/>
          <a:stretch/>
        </p:blipFill>
        <p:spPr bwMode="auto">
          <a:xfrm>
            <a:off x="691746" y="2294061"/>
            <a:ext cx="1311031" cy="119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2" descr="Pixel human body parts icons set Royalty Free Vector Image">
            <a:extLst>
              <a:ext uri="{FF2B5EF4-FFF2-40B4-BE49-F238E27FC236}">
                <a16:creationId xmlns:a16="http://schemas.microsoft.com/office/drawing/2014/main" id="{6D8FA369-3B0A-26E9-2BDB-B918455EA0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6" r="34869" b="67252"/>
          <a:stretch/>
        </p:blipFill>
        <p:spPr bwMode="auto">
          <a:xfrm>
            <a:off x="2572509" y="2338304"/>
            <a:ext cx="1176088" cy="130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3" name="Picture 2" descr="Pixel human body parts icons set Royalty Free Vector Image">
            <a:extLst>
              <a:ext uri="{FF2B5EF4-FFF2-40B4-BE49-F238E27FC236}">
                <a16:creationId xmlns:a16="http://schemas.microsoft.com/office/drawing/2014/main" id="{70899205-F4C5-EB7A-51D0-C8C366A3A9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90" t="59101" r="34694" b="12520"/>
          <a:stretch/>
        </p:blipFill>
        <p:spPr bwMode="auto">
          <a:xfrm>
            <a:off x="7747765" y="2727167"/>
            <a:ext cx="1072947" cy="112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2" descr="Pixel human body parts icons set Royalty Free Vector Image">
            <a:extLst>
              <a:ext uri="{FF2B5EF4-FFF2-40B4-BE49-F238E27FC236}">
                <a16:creationId xmlns:a16="http://schemas.microsoft.com/office/drawing/2014/main" id="{C7544390-7E07-5BAA-BF73-44E68DCE50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2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-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t="32349" r="63091" b="38496"/>
          <a:stretch/>
        </p:blipFill>
        <p:spPr bwMode="auto">
          <a:xfrm>
            <a:off x="8654414" y="4694718"/>
            <a:ext cx="1360162" cy="116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5" name="Picture 1084">
            <a:extLst>
              <a:ext uri="{FF2B5EF4-FFF2-40B4-BE49-F238E27FC236}">
                <a16:creationId xmlns:a16="http://schemas.microsoft.com/office/drawing/2014/main" id="{9F3418F7-FE3C-E0E2-5787-D2823DAB127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076" y="1051084"/>
            <a:ext cx="190923" cy="190923"/>
          </a:xfrm>
          <a:prstGeom prst="rect">
            <a:avLst/>
          </a:prstGeom>
        </p:spPr>
      </p:pic>
      <p:pic>
        <p:nvPicPr>
          <p:cNvPr id="1086" name="Picture 1085">
            <a:extLst>
              <a:ext uri="{FF2B5EF4-FFF2-40B4-BE49-F238E27FC236}">
                <a16:creationId xmlns:a16="http://schemas.microsoft.com/office/drawing/2014/main" id="{9237AF57-57D5-A60D-AD2D-441C8D30A1D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476" y="1203484"/>
            <a:ext cx="190923" cy="190923"/>
          </a:xfrm>
          <a:prstGeom prst="rect">
            <a:avLst/>
          </a:prstGeom>
        </p:spPr>
      </p:pic>
      <p:pic>
        <p:nvPicPr>
          <p:cNvPr id="1087" name="Picture 1086">
            <a:extLst>
              <a:ext uri="{FF2B5EF4-FFF2-40B4-BE49-F238E27FC236}">
                <a16:creationId xmlns:a16="http://schemas.microsoft.com/office/drawing/2014/main" id="{90B7DB0B-1EFB-0EFA-5CF0-E9D739B6F7B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876" y="1355884"/>
            <a:ext cx="190923" cy="190923"/>
          </a:xfrm>
          <a:prstGeom prst="rect">
            <a:avLst/>
          </a:prstGeom>
        </p:spPr>
      </p:pic>
      <p:pic>
        <p:nvPicPr>
          <p:cNvPr id="1088" name="Picture 1087">
            <a:extLst>
              <a:ext uri="{FF2B5EF4-FFF2-40B4-BE49-F238E27FC236}">
                <a16:creationId xmlns:a16="http://schemas.microsoft.com/office/drawing/2014/main" id="{C87A31EF-303C-13D9-07D8-61548F15BA8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693" y="1028437"/>
            <a:ext cx="190923" cy="190923"/>
          </a:xfrm>
          <a:prstGeom prst="rect">
            <a:avLst/>
          </a:prstGeom>
        </p:spPr>
      </p:pic>
      <p:pic>
        <p:nvPicPr>
          <p:cNvPr id="1089" name="Picture 1088">
            <a:extLst>
              <a:ext uri="{FF2B5EF4-FFF2-40B4-BE49-F238E27FC236}">
                <a16:creationId xmlns:a16="http://schemas.microsoft.com/office/drawing/2014/main" id="{A48AF7B8-1C7D-DC06-B112-9345A5C1F0D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093" y="1180837"/>
            <a:ext cx="190923" cy="190923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A4A9FCFE-33C2-AA21-098D-4876982BC0F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493" y="1333237"/>
            <a:ext cx="190923" cy="190923"/>
          </a:xfrm>
          <a:prstGeom prst="rect">
            <a:avLst/>
          </a:prstGeom>
        </p:spPr>
      </p:pic>
      <p:pic>
        <p:nvPicPr>
          <p:cNvPr id="1091" name="Picture 1090">
            <a:extLst>
              <a:ext uri="{FF2B5EF4-FFF2-40B4-BE49-F238E27FC236}">
                <a16:creationId xmlns:a16="http://schemas.microsoft.com/office/drawing/2014/main" id="{58B78C8C-1EBC-EE0E-522D-74D32FDE215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893" y="1485637"/>
            <a:ext cx="190923" cy="190923"/>
          </a:xfrm>
          <a:prstGeom prst="rect">
            <a:avLst/>
          </a:prstGeom>
        </p:spPr>
      </p:pic>
      <p:pic>
        <p:nvPicPr>
          <p:cNvPr id="1093" name="Picture 1092">
            <a:extLst>
              <a:ext uri="{FF2B5EF4-FFF2-40B4-BE49-F238E27FC236}">
                <a16:creationId xmlns:a16="http://schemas.microsoft.com/office/drawing/2014/main" id="{9CFC526E-E97F-A05B-D6E5-7451BA5FB8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050" y="2746539"/>
            <a:ext cx="190923" cy="190923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D51B1E6E-1F43-7095-1234-02A0197FA4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450" y="2898939"/>
            <a:ext cx="190923" cy="190923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1D35BDD9-C42B-FA80-44E8-BB201C17065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667" y="2723892"/>
            <a:ext cx="190923" cy="190923"/>
          </a:xfrm>
          <a:prstGeom prst="rect">
            <a:avLst/>
          </a:prstGeom>
        </p:spPr>
      </p:pic>
      <p:pic>
        <p:nvPicPr>
          <p:cNvPr id="1097" name="Picture 1096">
            <a:extLst>
              <a:ext uri="{FF2B5EF4-FFF2-40B4-BE49-F238E27FC236}">
                <a16:creationId xmlns:a16="http://schemas.microsoft.com/office/drawing/2014/main" id="{586388F6-691B-9A9D-5384-EA93185E18F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067" y="2876292"/>
            <a:ext cx="190923" cy="190923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5D049A31-8446-227A-F768-E1261DD742B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270" y="2682470"/>
            <a:ext cx="190923" cy="190923"/>
          </a:xfrm>
          <a:prstGeom prst="rect">
            <a:avLst/>
          </a:prstGeom>
        </p:spPr>
      </p:pic>
      <p:pic>
        <p:nvPicPr>
          <p:cNvPr id="1101" name="Picture 1100">
            <a:extLst>
              <a:ext uri="{FF2B5EF4-FFF2-40B4-BE49-F238E27FC236}">
                <a16:creationId xmlns:a16="http://schemas.microsoft.com/office/drawing/2014/main" id="{9DC700F4-DB66-44FB-2242-6BE6FA517A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670" y="2834870"/>
            <a:ext cx="190923" cy="190923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F6B9BB4E-727F-0790-9B35-C3176E0E494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88" y="889043"/>
            <a:ext cx="190923" cy="190923"/>
          </a:xfrm>
          <a:prstGeom prst="rect">
            <a:avLst/>
          </a:prstGeom>
        </p:spPr>
      </p:pic>
      <p:pic>
        <p:nvPicPr>
          <p:cNvPr id="1104" name="Picture 1103">
            <a:extLst>
              <a:ext uri="{FF2B5EF4-FFF2-40B4-BE49-F238E27FC236}">
                <a16:creationId xmlns:a16="http://schemas.microsoft.com/office/drawing/2014/main" id="{77A0FB74-2C2A-7CDA-8111-FD9B9ED8D7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79" y="1030904"/>
            <a:ext cx="190923" cy="190923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8BDC5E0A-73DB-90EE-BA59-61F76B052C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79" y="1183304"/>
            <a:ext cx="190923" cy="190923"/>
          </a:xfrm>
          <a:prstGeom prst="rect">
            <a:avLst/>
          </a:prstGeom>
        </p:spPr>
      </p:pic>
      <p:pic>
        <p:nvPicPr>
          <p:cNvPr id="1106" name="Picture 1105">
            <a:extLst>
              <a:ext uri="{FF2B5EF4-FFF2-40B4-BE49-F238E27FC236}">
                <a16:creationId xmlns:a16="http://schemas.microsoft.com/office/drawing/2014/main" id="{65127640-E80C-1320-A96A-574A8553610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277" y="5388585"/>
            <a:ext cx="190923" cy="190923"/>
          </a:xfrm>
          <a:prstGeom prst="rect">
            <a:avLst/>
          </a:prstGeom>
        </p:spPr>
      </p:pic>
      <p:pic>
        <p:nvPicPr>
          <p:cNvPr id="1107" name="Picture 1106">
            <a:extLst>
              <a:ext uri="{FF2B5EF4-FFF2-40B4-BE49-F238E27FC236}">
                <a16:creationId xmlns:a16="http://schemas.microsoft.com/office/drawing/2014/main" id="{3054FE28-D3B6-4DAC-1A80-4C8CEAA647E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677" y="5540985"/>
            <a:ext cx="190923" cy="190923"/>
          </a:xfrm>
          <a:prstGeom prst="rect">
            <a:avLst/>
          </a:prstGeom>
        </p:spPr>
      </p:pic>
      <p:pic>
        <p:nvPicPr>
          <p:cNvPr id="1108" name="Picture 1107">
            <a:extLst>
              <a:ext uri="{FF2B5EF4-FFF2-40B4-BE49-F238E27FC236}">
                <a16:creationId xmlns:a16="http://schemas.microsoft.com/office/drawing/2014/main" id="{83C13FBC-A674-59A8-56AA-B3338184CF5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77" y="5693385"/>
            <a:ext cx="190923" cy="190923"/>
          </a:xfrm>
          <a:prstGeom prst="rect">
            <a:avLst/>
          </a:prstGeom>
        </p:spPr>
      </p:pic>
      <p:pic>
        <p:nvPicPr>
          <p:cNvPr id="1109" name="Picture 1108">
            <a:extLst>
              <a:ext uri="{FF2B5EF4-FFF2-40B4-BE49-F238E27FC236}">
                <a16:creationId xmlns:a16="http://schemas.microsoft.com/office/drawing/2014/main" id="{986EACE7-C9E4-9A29-6459-87CF4C25879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287" y="4486462"/>
            <a:ext cx="190923" cy="190923"/>
          </a:xfrm>
          <a:prstGeom prst="rect">
            <a:avLst/>
          </a:prstGeom>
        </p:spPr>
      </p:pic>
      <p:pic>
        <p:nvPicPr>
          <p:cNvPr id="1110" name="Picture 1109">
            <a:extLst>
              <a:ext uri="{FF2B5EF4-FFF2-40B4-BE49-F238E27FC236}">
                <a16:creationId xmlns:a16="http://schemas.microsoft.com/office/drawing/2014/main" id="{E7DB3101-B243-2980-FFB6-7C1B238D4D6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687" y="4638862"/>
            <a:ext cx="190923" cy="19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9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0" name="Picture 1049">
            <a:extLst>
              <a:ext uri="{FF2B5EF4-FFF2-40B4-BE49-F238E27FC236}">
                <a16:creationId xmlns:a16="http://schemas.microsoft.com/office/drawing/2014/main" id="{9659F6E6-976B-F55F-E269-29E4091B6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345" y="159488"/>
            <a:ext cx="12727173" cy="6517759"/>
          </a:xfrm>
          <a:prstGeom prst="rect">
            <a:avLst/>
          </a:prstGeom>
        </p:spPr>
      </p:pic>
      <p:pic>
        <p:nvPicPr>
          <p:cNvPr id="1056" name="Picture 1055">
            <a:extLst>
              <a:ext uri="{FF2B5EF4-FFF2-40B4-BE49-F238E27FC236}">
                <a16:creationId xmlns:a16="http://schemas.microsoft.com/office/drawing/2014/main" id="{FADB7BE1-F98B-767B-10CB-F002EE07C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70" y="815497"/>
            <a:ext cx="2343880" cy="1961417"/>
          </a:xfrm>
          <a:prstGeom prst="rect">
            <a:avLst/>
          </a:prstGeom>
        </p:spPr>
      </p:pic>
      <p:pic>
        <p:nvPicPr>
          <p:cNvPr id="1026" name="Picture 2" descr="Pixel human body parts icons set Royalty Free Vector Image">
            <a:extLst>
              <a:ext uri="{FF2B5EF4-FFF2-40B4-BE49-F238E27FC236}">
                <a16:creationId xmlns:a16="http://schemas.microsoft.com/office/drawing/2014/main" id="{CF3705A0-BEC6-FD22-8B2D-30641075D5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20"/>
          <a:stretch/>
        </p:blipFill>
        <p:spPr bwMode="auto">
          <a:xfrm>
            <a:off x="-4301810" y="2674447"/>
            <a:ext cx="3685122" cy="348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DDF558C-C24E-EB99-1712-4B65440B97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210" y="-61333"/>
            <a:ext cx="791737" cy="7917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429526F-EB13-F720-008A-35356E927F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37436" y="-61333"/>
            <a:ext cx="791737" cy="7917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C599710-52E0-C6E6-E82A-9813082032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9210" y="6127595"/>
            <a:ext cx="791737" cy="7917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C151F8C-4755-77FB-E243-BF802845CC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437436" y="6127595"/>
            <a:ext cx="791737" cy="79173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A92470-13F1-1853-EFED-52ADA37E2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210" y="625077"/>
            <a:ext cx="791737" cy="79173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F9A617F-3EE7-CB9D-93F8-BF3A888CB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210" y="1311487"/>
            <a:ext cx="791737" cy="79173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10445DD-9722-7EF4-B75B-8B3BFAD0F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211" y="1985177"/>
            <a:ext cx="791737" cy="79173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684F75B-8D9A-8C84-6658-92A210FC6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211" y="2658867"/>
            <a:ext cx="791737" cy="79173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47EF4B6-8CFF-2DCE-03DA-438EA8F1A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211" y="3345277"/>
            <a:ext cx="791737" cy="79173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A9EA298-B4ED-D33B-4EDA-73E99296B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212" y="4018967"/>
            <a:ext cx="791737" cy="79173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B8A85B1-B326-6A58-E67B-030B29D14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212" y="4123947"/>
            <a:ext cx="791737" cy="79173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4FB499D-F811-48F4-5FC8-32356BD151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212" y="4810357"/>
            <a:ext cx="791737" cy="79173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A23C970-4F97-E92A-F90C-00F2FB939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213" y="5484047"/>
            <a:ext cx="791737" cy="79173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FEB070A-E1C7-B455-D859-B03D079BB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714" y="507030"/>
            <a:ext cx="791737" cy="79173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61184A3-AAA7-85FF-674B-1A43B1F28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714" y="1193440"/>
            <a:ext cx="791737" cy="79173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823A53B-F989-E87C-DB6B-A66822FD2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713" y="1867130"/>
            <a:ext cx="791737" cy="79173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DC0F660-FCA2-3A27-5459-3E5DD244D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713" y="2540820"/>
            <a:ext cx="791737" cy="79173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F955B09-E058-09E7-92AD-FFB6A630A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713" y="3227230"/>
            <a:ext cx="791737" cy="79173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7A91F77-BF32-E552-944D-0EFEC1350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712" y="3900920"/>
            <a:ext cx="791737" cy="79173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BD3343D-CC80-5CC8-9A4F-2BFC6D47B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712" y="4005900"/>
            <a:ext cx="791737" cy="7917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301C9F2-6F6C-83DE-3725-682E7821D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712" y="4692310"/>
            <a:ext cx="791737" cy="7917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C3C6A49-D6B7-C43D-7086-F45BA3517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711" y="5366000"/>
            <a:ext cx="791737" cy="79173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6F31999-EF32-9C1F-1EF7-1C7367CC8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161" y="5511925"/>
            <a:ext cx="791737" cy="79173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9581283-15B8-54AD-455E-4649335DA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4993" y="6126200"/>
            <a:ext cx="791737" cy="79173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FE200D8-5162-EC5F-B6DF-364BB1EA2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19196" y="6126199"/>
            <a:ext cx="791737" cy="79173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9800873-BFA4-AAE9-7866-64C5B1508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00150" y="6126198"/>
            <a:ext cx="791737" cy="79173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26914A7-3562-CC05-0341-2AC90756D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81104" y="6126198"/>
            <a:ext cx="791737" cy="79173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A517B9A-E85F-6453-F743-D97CFBC11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45033" y="6126198"/>
            <a:ext cx="791737" cy="79173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9C955D0-F854-A30B-5AEF-6DB81882D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99236" y="6126197"/>
            <a:ext cx="791737" cy="79173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E54C481-6827-FFC8-E881-D0654E516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80190" y="6126196"/>
            <a:ext cx="791737" cy="79173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AC9C5E0-3A00-036E-5E6E-9FD9CD6BE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61144" y="6126196"/>
            <a:ext cx="791737" cy="79173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F182AC43-E0CC-0C6F-9D80-107483597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88596" y="6126196"/>
            <a:ext cx="791737" cy="791737"/>
          </a:xfrm>
          <a:prstGeom prst="rect">
            <a:avLst/>
          </a:prstGeom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6E4C2BF5-9AEC-8CF9-3C41-7E326BCE3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42799" y="6126195"/>
            <a:ext cx="791737" cy="791737"/>
          </a:xfrm>
          <a:prstGeom prst="rect">
            <a:avLst/>
          </a:prstGeom>
        </p:spPr>
      </p:pic>
      <p:pic>
        <p:nvPicPr>
          <p:cNvPr id="1025" name="Picture 1024">
            <a:extLst>
              <a:ext uri="{FF2B5EF4-FFF2-40B4-BE49-F238E27FC236}">
                <a16:creationId xmlns:a16="http://schemas.microsoft.com/office/drawing/2014/main" id="{5D3A7924-A8BB-C74F-B63F-5411AC912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223753" y="6126194"/>
            <a:ext cx="791737" cy="791737"/>
          </a:xfrm>
          <a:prstGeom prst="rect">
            <a:avLst/>
          </a:prstGeom>
        </p:spPr>
      </p:pic>
      <p:pic>
        <p:nvPicPr>
          <p:cNvPr id="1027" name="Picture 1026">
            <a:extLst>
              <a:ext uri="{FF2B5EF4-FFF2-40B4-BE49-F238E27FC236}">
                <a16:creationId xmlns:a16="http://schemas.microsoft.com/office/drawing/2014/main" id="{69434329-DDF9-BE8C-25CA-135F9F502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04707" y="6126194"/>
            <a:ext cx="791737" cy="791737"/>
          </a:xfrm>
          <a:prstGeom prst="rect">
            <a:avLst/>
          </a:prstGeom>
        </p:spPr>
      </p:pic>
      <p:pic>
        <p:nvPicPr>
          <p:cNvPr id="1028" name="Picture 1027">
            <a:extLst>
              <a:ext uri="{FF2B5EF4-FFF2-40B4-BE49-F238E27FC236}">
                <a16:creationId xmlns:a16="http://schemas.microsoft.com/office/drawing/2014/main" id="{51A2E674-33E8-5933-7DD8-1F41AE253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68636" y="6126194"/>
            <a:ext cx="791737" cy="791737"/>
          </a:xfrm>
          <a:prstGeom prst="rect">
            <a:avLst/>
          </a:prstGeom>
        </p:spPr>
      </p:pic>
      <p:pic>
        <p:nvPicPr>
          <p:cNvPr id="1029" name="Picture 1028">
            <a:extLst>
              <a:ext uri="{FF2B5EF4-FFF2-40B4-BE49-F238E27FC236}">
                <a16:creationId xmlns:a16="http://schemas.microsoft.com/office/drawing/2014/main" id="{0884DB3F-6E63-AD01-28EB-3A189E167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22839" y="6126193"/>
            <a:ext cx="791737" cy="791737"/>
          </a:xfrm>
          <a:prstGeom prst="rect">
            <a:avLst/>
          </a:prstGeom>
        </p:spPr>
      </p:pic>
      <p:pic>
        <p:nvPicPr>
          <p:cNvPr id="1030" name="Picture 1029">
            <a:extLst>
              <a:ext uri="{FF2B5EF4-FFF2-40B4-BE49-F238E27FC236}">
                <a16:creationId xmlns:a16="http://schemas.microsoft.com/office/drawing/2014/main" id="{C19A9DE0-285D-FF5D-EF48-CBE653DC7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903793" y="6126192"/>
            <a:ext cx="791737" cy="791737"/>
          </a:xfrm>
          <a:prstGeom prst="rect">
            <a:avLst/>
          </a:prstGeom>
        </p:spPr>
      </p:pic>
      <p:pic>
        <p:nvPicPr>
          <p:cNvPr id="1031" name="Picture 1030">
            <a:extLst>
              <a:ext uri="{FF2B5EF4-FFF2-40B4-BE49-F238E27FC236}">
                <a16:creationId xmlns:a16="http://schemas.microsoft.com/office/drawing/2014/main" id="{1508FF14-A17D-1D66-CFB3-B2D7CCE1F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584747" y="6126192"/>
            <a:ext cx="791737" cy="791737"/>
          </a:xfrm>
          <a:prstGeom prst="rect">
            <a:avLst/>
          </a:prstGeom>
        </p:spPr>
      </p:pic>
      <p:pic>
        <p:nvPicPr>
          <p:cNvPr id="1032" name="Picture 1031">
            <a:extLst>
              <a:ext uri="{FF2B5EF4-FFF2-40B4-BE49-F238E27FC236}">
                <a16:creationId xmlns:a16="http://schemas.microsoft.com/office/drawing/2014/main" id="{1533E9AC-0456-CA3E-5D72-35A5FFFDE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83588" y="6126192"/>
            <a:ext cx="791737" cy="791737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7CB417AC-EFA0-B347-CFC4-4DCE8FE41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4993" y="-67870"/>
            <a:ext cx="791737" cy="791737"/>
          </a:xfrm>
          <a:prstGeom prst="rect">
            <a:avLst/>
          </a:prstGeom>
        </p:spPr>
      </p:pic>
      <p:pic>
        <p:nvPicPr>
          <p:cNvPr id="1034" name="Picture 1033">
            <a:extLst>
              <a:ext uri="{FF2B5EF4-FFF2-40B4-BE49-F238E27FC236}">
                <a16:creationId xmlns:a16="http://schemas.microsoft.com/office/drawing/2014/main" id="{6B158263-3534-ED69-E8E3-35DBF8E69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19196" y="-67871"/>
            <a:ext cx="791737" cy="791737"/>
          </a:xfrm>
          <a:prstGeom prst="rect">
            <a:avLst/>
          </a:prstGeom>
        </p:spPr>
      </p:pic>
      <p:pic>
        <p:nvPicPr>
          <p:cNvPr id="1035" name="Picture 1034">
            <a:extLst>
              <a:ext uri="{FF2B5EF4-FFF2-40B4-BE49-F238E27FC236}">
                <a16:creationId xmlns:a16="http://schemas.microsoft.com/office/drawing/2014/main" id="{B9DBB4C3-474F-FE13-5D4C-D3800C243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00150" y="-67872"/>
            <a:ext cx="791737" cy="791737"/>
          </a:xfrm>
          <a:prstGeom prst="rect">
            <a:avLst/>
          </a:prstGeom>
        </p:spPr>
      </p:pic>
      <p:pic>
        <p:nvPicPr>
          <p:cNvPr id="1036" name="Picture 1035">
            <a:extLst>
              <a:ext uri="{FF2B5EF4-FFF2-40B4-BE49-F238E27FC236}">
                <a16:creationId xmlns:a16="http://schemas.microsoft.com/office/drawing/2014/main" id="{137F1BEC-0159-7CFF-965E-07AD5353C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81104" y="-67872"/>
            <a:ext cx="791737" cy="791737"/>
          </a:xfrm>
          <a:prstGeom prst="rect">
            <a:avLst/>
          </a:prstGeom>
        </p:spPr>
      </p:pic>
      <p:pic>
        <p:nvPicPr>
          <p:cNvPr id="1037" name="Picture 1036">
            <a:extLst>
              <a:ext uri="{FF2B5EF4-FFF2-40B4-BE49-F238E27FC236}">
                <a16:creationId xmlns:a16="http://schemas.microsoft.com/office/drawing/2014/main" id="{F18FB1B5-6517-033B-1D56-EA21AEE69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45033" y="-67872"/>
            <a:ext cx="791737" cy="791737"/>
          </a:xfrm>
          <a:prstGeom prst="rect">
            <a:avLst/>
          </a:prstGeom>
        </p:spPr>
      </p:pic>
      <p:pic>
        <p:nvPicPr>
          <p:cNvPr id="1038" name="Picture 1037">
            <a:extLst>
              <a:ext uri="{FF2B5EF4-FFF2-40B4-BE49-F238E27FC236}">
                <a16:creationId xmlns:a16="http://schemas.microsoft.com/office/drawing/2014/main" id="{7A56AC3E-2837-AE79-7ACA-B32FDAC9D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99236" y="-67873"/>
            <a:ext cx="791737" cy="791737"/>
          </a:xfrm>
          <a:prstGeom prst="rect">
            <a:avLst/>
          </a:prstGeom>
        </p:spPr>
      </p:pic>
      <p:pic>
        <p:nvPicPr>
          <p:cNvPr id="1039" name="Picture 1038">
            <a:extLst>
              <a:ext uri="{FF2B5EF4-FFF2-40B4-BE49-F238E27FC236}">
                <a16:creationId xmlns:a16="http://schemas.microsoft.com/office/drawing/2014/main" id="{C230C68E-80F4-B724-243D-71DC3EFCA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80190" y="-67874"/>
            <a:ext cx="791737" cy="791737"/>
          </a:xfrm>
          <a:prstGeom prst="rect">
            <a:avLst/>
          </a:prstGeom>
        </p:spPr>
      </p:pic>
      <p:pic>
        <p:nvPicPr>
          <p:cNvPr id="1040" name="Picture 1039">
            <a:extLst>
              <a:ext uri="{FF2B5EF4-FFF2-40B4-BE49-F238E27FC236}">
                <a16:creationId xmlns:a16="http://schemas.microsoft.com/office/drawing/2014/main" id="{45963FB2-1112-E427-E9FD-4B58A4111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61144" y="-67874"/>
            <a:ext cx="791737" cy="791737"/>
          </a:xfrm>
          <a:prstGeom prst="rect">
            <a:avLst/>
          </a:prstGeom>
        </p:spPr>
      </p:pic>
      <p:pic>
        <p:nvPicPr>
          <p:cNvPr id="1041" name="Picture 1040">
            <a:extLst>
              <a:ext uri="{FF2B5EF4-FFF2-40B4-BE49-F238E27FC236}">
                <a16:creationId xmlns:a16="http://schemas.microsoft.com/office/drawing/2014/main" id="{ECA904F2-A77F-D204-43E4-4B990EF60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88596" y="-67874"/>
            <a:ext cx="791737" cy="791737"/>
          </a:xfrm>
          <a:prstGeom prst="rect">
            <a:avLst/>
          </a:prstGeom>
        </p:spPr>
      </p:pic>
      <p:pic>
        <p:nvPicPr>
          <p:cNvPr id="1042" name="Picture 1041">
            <a:extLst>
              <a:ext uri="{FF2B5EF4-FFF2-40B4-BE49-F238E27FC236}">
                <a16:creationId xmlns:a16="http://schemas.microsoft.com/office/drawing/2014/main" id="{9C5EE846-3F07-C68B-EC73-EAB84D23C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42799" y="-67875"/>
            <a:ext cx="791737" cy="791737"/>
          </a:xfrm>
          <a:prstGeom prst="rect">
            <a:avLst/>
          </a:prstGeom>
        </p:spPr>
      </p:pic>
      <p:pic>
        <p:nvPicPr>
          <p:cNvPr id="1043" name="Picture 1042">
            <a:extLst>
              <a:ext uri="{FF2B5EF4-FFF2-40B4-BE49-F238E27FC236}">
                <a16:creationId xmlns:a16="http://schemas.microsoft.com/office/drawing/2014/main" id="{521694D2-C6C8-676A-8416-0A9ABACB3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223753" y="-67876"/>
            <a:ext cx="791737" cy="791737"/>
          </a:xfrm>
          <a:prstGeom prst="rect">
            <a:avLst/>
          </a:prstGeom>
        </p:spPr>
      </p:pic>
      <p:pic>
        <p:nvPicPr>
          <p:cNvPr id="1044" name="Picture 1043">
            <a:extLst>
              <a:ext uri="{FF2B5EF4-FFF2-40B4-BE49-F238E27FC236}">
                <a16:creationId xmlns:a16="http://schemas.microsoft.com/office/drawing/2014/main" id="{44DBBE21-F80C-A54A-4D0A-7BC7C5D89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04707" y="-67876"/>
            <a:ext cx="791737" cy="791737"/>
          </a:xfrm>
          <a:prstGeom prst="rect">
            <a:avLst/>
          </a:prstGeom>
        </p:spPr>
      </p:pic>
      <p:pic>
        <p:nvPicPr>
          <p:cNvPr id="1045" name="Picture 1044">
            <a:extLst>
              <a:ext uri="{FF2B5EF4-FFF2-40B4-BE49-F238E27FC236}">
                <a16:creationId xmlns:a16="http://schemas.microsoft.com/office/drawing/2014/main" id="{E8CC3F0C-546F-5974-C15E-902E1AF88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68636" y="-67876"/>
            <a:ext cx="791737" cy="791737"/>
          </a:xfrm>
          <a:prstGeom prst="rect">
            <a:avLst/>
          </a:prstGeom>
        </p:spPr>
      </p:pic>
      <p:pic>
        <p:nvPicPr>
          <p:cNvPr id="1046" name="Picture 1045">
            <a:extLst>
              <a:ext uri="{FF2B5EF4-FFF2-40B4-BE49-F238E27FC236}">
                <a16:creationId xmlns:a16="http://schemas.microsoft.com/office/drawing/2014/main" id="{F06C60BF-9B52-33DE-3AA1-0B6B014F3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22839" y="-67877"/>
            <a:ext cx="791737" cy="791737"/>
          </a:xfrm>
          <a:prstGeom prst="rect">
            <a:avLst/>
          </a:prstGeom>
        </p:spPr>
      </p:pic>
      <p:pic>
        <p:nvPicPr>
          <p:cNvPr id="1047" name="Picture 1046">
            <a:extLst>
              <a:ext uri="{FF2B5EF4-FFF2-40B4-BE49-F238E27FC236}">
                <a16:creationId xmlns:a16="http://schemas.microsoft.com/office/drawing/2014/main" id="{722C4145-D34E-F196-54B6-98DC35A0F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903793" y="-67878"/>
            <a:ext cx="791737" cy="791737"/>
          </a:xfrm>
          <a:prstGeom prst="rect">
            <a:avLst/>
          </a:prstGeom>
        </p:spPr>
      </p:pic>
      <p:pic>
        <p:nvPicPr>
          <p:cNvPr id="1048" name="Picture 1047">
            <a:extLst>
              <a:ext uri="{FF2B5EF4-FFF2-40B4-BE49-F238E27FC236}">
                <a16:creationId xmlns:a16="http://schemas.microsoft.com/office/drawing/2014/main" id="{D0205DA5-BC4C-E9C1-708C-A5A69489D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584747" y="-67878"/>
            <a:ext cx="791737" cy="791737"/>
          </a:xfrm>
          <a:prstGeom prst="rect">
            <a:avLst/>
          </a:prstGeom>
        </p:spPr>
      </p:pic>
      <p:pic>
        <p:nvPicPr>
          <p:cNvPr id="1049" name="Picture 1048">
            <a:extLst>
              <a:ext uri="{FF2B5EF4-FFF2-40B4-BE49-F238E27FC236}">
                <a16:creationId xmlns:a16="http://schemas.microsoft.com/office/drawing/2014/main" id="{88CD030B-9500-A2C2-366E-FDB6F2AD3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83588" y="-67878"/>
            <a:ext cx="791737" cy="791737"/>
          </a:xfrm>
          <a:prstGeom prst="rect">
            <a:avLst/>
          </a:prstGeom>
        </p:spPr>
      </p:pic>
      <p:pic>
        <p:nvPicPr>
          <p:cNvPr id="1051" name="Picture 1050">
            <a:extLst>
              <a:ext uri="{FF2B5EF4-FFF2-40B4-BE49-F238E27FC236}">
                <a16:creationId xmlns:a16="http://schemas.microsoft.com/office/drawing/2014/main" id="{EB80A32B-4A16-FCC3-3E65-299A02396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29593" y="800399"/>
            <a:ext cx="1976515" cy="1976515"/>
          </a:xfrm>
          <a:prstGeom prst="rect">
            <a:avLst/>
          </a:prstGeom>
        </p:spPr>
      </p:pic>
      <p:pic>
        <p:nvPicPr>
          <p:cNvPr id="1052" name="Picture 1051">
            <a:extLst>
              <a:ext uri="{FF2B5EF4-FFF2-40B4-BE49-F238E27FC236}">
                <a16:creationId xmlns:a16="http://schemas.microsoft.com/office/drawing/2014/main" id="{79E46150-C722-461D-84DF-AC9D8AD63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23190" y="800399"/>
            <a:ext cx="1976515" cy="1976515"/>
          </a:xfrm>
          <a:prstGeom prst="rect">
            <a:avLst/>
          </a:prstGeom>
        </p:spPr>
      </p:pic>
      <p:pic>
        <p:nvPicPr>
          <p:cNvPr id="1053" name="Picture 1052">
            <a:extLst>
              <a:ext uri="{FF2B5EF4-FFF2-40B4-BE49-F238E27FC236}">
                <a16:creationId xmlns:a16="http://schemas.microsoft.com/office/drawing/2014/main" id="{018A7D23-D7FF-BC7D-3010-12839D025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16787" y="815497"/>
            <a:ext cx="1976515" cy="1976515"/>
          </a:xfrm>
          <a:prstGeom prst="rect">
            <a:avLst/>
          </a:prstGeom>
        </p:spPr>
      </p:pic>
      <p:pic>
        <p:nvPicPr>
          <p:cNvPr id="1054" name="Picture 1053">
            <a:extLst>
              <a:ext uri="{FF2B5EF4-FFF2-40B4-BE49-F238E27FC236}">
                <a16:creationId xmlns:a16="http://schemas.microsoft.com/office/drawing/2014/main" id="{F26715F4-1DE6-669E-0CE0-668E4E082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55170" y="830595"/>
            <a:ext cx="1976515" cy="1976515"/>
          </a:xfrm>
          <a:prstGeom prst="rect">
            <a:avLst/>
          </a:prstGeom>
        </p:spPr>
      </p:pic>
      <p:pic>
        <p:nvPicPr>
          <p:cNvPr id="1057" name="Picture 1056">
            <a:extLst>
              <a:ext uri="{FF2B5EF4-FFF2-40B4-BE49-F238E27FC236}">
                <a16:creationId xmlns:a16="http://schemas.microsoft.com/office/drawing/2014/main" id="{ED13A370-9885-646B-0E1B-C9A17281F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658" y="838143"/>
            <a:ext cx="2343880" cy="1961417"/>
          </a:xfrm>
          <a:prstGeom prst="rect">
            <a:avLst/>
          </a:prstGeom>
        </p:spPr>
      </p:pic>
      <p:pic>
        <p:nvPicPr>
          <p:cNvPr id="1055" name="Picture 1054">
            <a:extLst>
              <a:ext uri="{FF2B5EF4-FFF2-40B4-BE49-F238E27FC236}">
                <a16:creationId xmlns:a16="http://schemas.microsoft.com/office/drawing/2014/main" id="{D0944A57-8191-9293-0204-8A56CE5E5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93553" y="830595"/>
            <a:ext cx="1976515" cy="1976515"/>
          </a:xfrm>
          <a:prstGeom prst="rect">
            <a:avLst/>
          </a:prstGeom>
        </p:spPr>
      </p:pic>
      <p:sp>
        <p:nvSpPr>
          <p:cNvPr id="1058" name="Rectangle 1057">
            <a:extLst>
              <a:ext uri="{FF2B5EF4-FFF2-40B4-BE49-F238E27FC236}">
                <a16:creationId xmlns:a16="http://schemas.microsoft.com/office/drawing/2014/main" id="{64B55FB1-80DF-A2EB-CB26-4464F656D2A3}"/>
              </a:ext>
            </a:extLst>
          </p:cNvPr>
          <p:cNvSpPr/>
          <p:nvPr/>
        </p:nvSpPr>
        <p:spPr>
          <a:xfrm>
            <a:off x="1979015" y="1357769"/>
            <a:ext cx="8262197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 b="1" spc="50" dirty="0">
                <a:ln w="0"/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lgerian" panose="04020705040A02060702" pitchFamily="82" charset="0"/>
              </a:rPr>
              <a:t>Bombastic Body Attack</a:t>
            </a:r>
          </a:p>
        </p:txBody>
      </p:sp>
      <p:pic>
        <p:nvPicPr>
          <p:cNvPr id="1061" name="Picture 1060">
            <a:extLst>
              <a:ext uri="{FF2B5EF4-FFF2-40B4-BE49-F238E27FC236}">
                <a16:creationId xmlns:a16="http://schemas.microsoft.com/office/drawing/2014/main" id="{6B4CD521-A507-4D33-DA54-B775A186F4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6711" y="2495718"/>
            <a:ext cx="9638372" cy="356396"/>
          </a:xfrm>
          <a:prstGeom prst="rect">
            <a:avLst/>
          </a:prstGeom>
        </p:spPr>
      </p:pic>
      <p:pic>
        <p:nvPicPr>
          <p:cNvPr id="1062" name="Picture 1061">
            <a:extLst>
              <a:ext uri="{FF2B5EF4-FFF2-40B4-BE49-F238E27FC236}">
                <a16:creationId xmlns:a16="http://schemas.microsoft.com/office/drawing/2014/main" id="{00744729-996B-4098-0B0A-557D4F2D1D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139" y="883888"/>
            <a:ext cx="9638372" cy="235583"/>
          </a:xfrm>
          <a:prstGeom prst="rect">
            <a:avLst/>
          </a:prstGeom>
        </p:spPr>
      </p:pic>
      <p:pic>
        <p:nvPicPr>
          <p:cNvPr id="1063" name="Picture 1062">
            <a:extLst>
              <a:ext uri="{FF2B5EF4-FFF2-40B4-BE49-F238E27FC236}">
                <a16:creationId xmlns:a16="http://schemas.microsoft.com/office/drawing/2014/main" id="{BB702474-E839-607E-3066-5F4EFDD24E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1293538" y="944687"/>
            <a:ext cx="417925" cy="1817126"/>
          </a:xfrm>
          <a:prstGeom prst="rect">
            <a:avLst/>
          </a:prstGeom>
        </p:spPr>
      </p:pic>
      <p:pic>
        <p:nvPicPr>
          <p:cNvPr id="1064" name="Picture 1063">
            <a:extLst>
              <a:ext uri="{FF2B5EF4-FFF2-40B4-BE49-F238E27FC236}">
                <a16:creationId xmlns:a16="http://schemas.microsoft.com/office/drawing/2014/main" id="{09FD6970-F08D-408D-98CF-A5A5060ED4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10559301" y="1065923"/>
            <a:ext cx="417925" cy="181712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2186DB-F967-6D53-045F-32830F530B22}"/>
              </a:ext>
            </a:extLst>
          </p:cNvPr>
          <p:cNvSpPr/>
          <p:nvPr/>
        </p:nvSpPr>
        <p:spPr>
          <a:xfrm>
            <a:off x="4478745" y="3019370"/>
            <a:ext cx="2949138" cy="772631"/>
          </a:xfrm>
          <a:prstGeom prst="roundRect">
            <a:avLst/>
          </a:prstGeom>
          <a:solidFill>
            <a:srgbClr val="FD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Algerian" panose="04020705040A02060702" pitchFamily="82" charset="0"/>
              </a:rPr>
              <a:t>START GAME</a:t>
            </a:r>
            <a:endParaRPr lang="en-US" sz="2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9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BE6B-1819-3111-90CE-468A33A6F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196F8F-ADD7-9381-63A7-0E2A3F0A9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005" y="4824031"/>
            <a:ext cx="406349" cy="4063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C95F76-5822-5485-8E4B-D66EE5CF0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25" y="3225825"/>
            <a:ext cx="406349" cy="4063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CE2F9C-0493-62B6-DA90-B03C216BE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006" y="3792542"/>
            <a:ext cx="406349" cy="4063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84780D-6122-2C56-CF5F-993337E01F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70" y="2173907"/>
            <a:ext cx="406349" cy="4063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A6BCF9-31E4-33B7-F382-6974A59A54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274" y="2255082"/>
            <a:ext cx="406349" cy="4063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64FE03-38F8-4A1E-20B7-75838569F4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030" y="2377082"/>
            <a:ext cx="406349" cy="4063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DF133A-E502-3E55-FE7E-2AAC3004B9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488" y="2338054"/>
            <a:ext cx="406349" cy="4063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B7031A-79EE-7C37-07A7-237158244F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430" y="2529482"/>
            <a:ext cx="406349" cy="4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87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23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Hirschheimer</dc:creator>
  <cp:lastModifiedBy>Carolina Hirschheimer</cp:lastModifiedBy>
  <cp:revision>1</cp:revision>
  <dcterms:created xsi:type="dcterms:W3CDTF">2023-04-27T03:12:07Z</dcterms:created>
  <dcterms:modified xsi:type="dcterms:W3CDTF">2023-04-27T06:50:17Z</dcterms:modified>
</cp:coreProperties>
</file>