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9"/>
  </p:notesMasterIdLst>
  <p:sldIdLst>
    <p:sldId id="256" r:id="rId2"/>
    <p:sldId id="259" r:id="rId3"/>
    <p:sldId id="257" r:id="rId4"/>
    <p:sldId id="272" r:id="rId5"/>
    <p:sldId id="304" r:id="rId6"/>
    <p:sldId id="258" r:id="rId7"/>
    <p:sldId id="303" r:id="rId8"/>
  </p:sldIdLst>
  <p:sldSz cx="9144000" cy="5143500" type="screen16x9"/>
  <p:notesSz cx="6858000" cy="9144000"/>
  <p:embeddedFontLst>
    <p:embeddedFont>
      <p:font typeface="Anaheim" panose="020B0604020202020204" charset="0"/>
      <p:regular r:id="rId10"/>
    </p:embeddedFont>
    <p:embeddedFont>
      <p:font typeface="Arial Black" panose="020B0A04020102020204" pitchFamily="34" charset="0"/>
      <p:bold r:id="rId11"/>
    </p:embeddedFont>
    <p:embeddedFont>
      <p:font typeface="Britannic Bold" panose="020B0903060703020204" pitchFamily="34" charset="0"/>
      <p:regular r:id="rId12"/>
    </p:embeddedFont>
    <p:embeddedFont>
      <p:font typeface="Darker Grotesque" panose="020B0604020202020204" charset="0"/>
      <p:regular r:id="rId13"/>
      <p:bold r:id="rId14"/>
    </p:embeddedFont>
    <p:embeddedFont>
      <p:font typeface="Montserrat" panose="00000500000000000000" pitchFamily="2" charset="0"/>
      <p:regular r:id="rId15"/>
      <p:bold r:id="rId16"/>
      <p:italic r:id="rId17"/>
      <p:boldItalic r:id="rId18"/>
    </p:embeddedFont>
    <p:embeddedFont>
      <p:font typeface="Montserrat SemiBold" panose="000007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94C9C-635D-4CDE-9DAA-7AB34AA91E90}" v="10" dt="2024-01-24T22:57:14.476"/>
  </p1510:revLst>
</p1510:revInfo>
</file>

<file path=ppt/tableStyles.xml><?xml version="1.0" encoding="utf-8"?>
<a:tblStyleLst xmlns:a="http://schemas.openxmlformats.org/drawingml/2006/main" def="{CA3292AB-90CD-4752-8C11-7FA5B622B598}">
  <a:tblStyle styleId="{CA3292AB-90CD-4752-8C11-7FA5B622B5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illet Rivero" userId="5025b037eb7d9786" providerId="LiveId" clId="{B4E94C9C-635D-4CDE-9DAA-7AB34AA91E90}"/>
    <pc:docChg chg="undo custSel addSld modSld">
      <pc:chgData name="Haillet Rivero" userId="5025b037eb7d9786" providerId="LiveId" clId="{B4E94C9C-635D-4CDE-9DAA-7AB34AA91E90}" dt="2024-01-24T23:07:17.207" v="239" actId="1076"/>
      <pc:docMkLst>
        <pc:docMk/>
      </pc:docMkLst>
      <pc:sldChg chg="addSp modSp mod">
        <pc:chgData name="Haillet Rivero" userId="5025b037eb7d9786" providerId="LiveId" clId="{B4E94C9C-635D-4CDE-9DAA-7AB34AA91E90}" dt="2024-01-24T23:07:17.207" v="239" actId="1076"/>
        <pc:sldMkLst>
          <pc:docMk/>
          <pc:sldMk cId="477338660" sldId="303"/>
        </pc:sldMkLst>
        <pc:spChg chg="add">
          <ac:chgData name="Haillet Rivero" userId="5025b037eb7d9786" providerId="LiveId" clId="{B4E94C9C-635D-4CDE-9DAA-7AB34AA91E90}" dt="2024-01-24T01:53:29.432" v="74"/>
          <ac:spMkLst>
            <pc:docMk/>
            <pc:sldMk cId="477338660" sldId="303"/>
            <ac:spMk id="2" creationId="{3543FFA9-41A9-390C-4169-186896643DEB}"/>
          </ac:spMkLst>
        </pc:spChg>
        <pc:spChg chg="mod">
          <ac:chgData name="Haillet Rivero" userId="5025b037eb7d9786" providerId="LiveId" clId="{B4E94C9C-635D-4CDE-9DAA-7AB34AA91E90}" dt="2024-01-24T23:07:17.207" v="239" actId="1076"/>
          <ac:spMkLst>
            <pc:docMk/>
            <pc:sldMk cId="477338660" sldId="303"/>
            <ac:spMk id="13" creationId="{3AB4BF4F-FDB4-8A55-A1A3-468F4EE48570}"/>
          </ac:spMkLst>
        </pc:spChg>
      </pc:sldChg>
      <pc:sldChg chg="addSp delSp modSp add mod">
        <pc:chgData name="Haillet Rivero" userId="5025b037eb7d9786" providerId="LiveId" clId="{B4E94C9C-635D-4CDE-9DAA-7AB34AA91E90}" dt="2024-01-24T22:58:40.364" v="235" actId="1076"/>
        <pc:sldMkLst>
          <pc:docMk/>
          <pc:sldMk cId="3739688680" sldId="304"/>
        </pc:sldMkLst>
        <pc:spChg chg="add mod">
          <ac:chgData name="Haillet Rivero" userId="5025b037eb7d9786" providerId="LiveId" clId="{B4E94C9C-635D-4CDE-9DAA-7AB34AA91E90}" dt="2024-01-24T22:57:14.476" v="214" actId="339"/>
          <ac:spMkLst>
            <pc:docMk/>
            <pc:sldMk cId="3739688680" sldId="304"/>
            <ac:spMk id="10" creationId="{7992B004-541D-D2FA-79DF-68ED4189CBCA}"/>
          </ac:spMkLst>
        </pc:spChg>
        <pc:spChg chg="add mod">
          <ac:chgData name="Haillet Rivero" userId="5025b037eb7d9786" providerId="LiveId" clId="{B4E94C9C-635D-4CDE-9DAA-7AB34AA91E90}" dt="2024-01-24T22:57:45.331" v="216" actId="108"/>
          <ac:spMkLst>
            <pc:docMk/>
            <pc:sldMk cId="3739688680" sldId="304"/>
            <ac:spMk id="11" creationId="{FC77AD11-7DCB-A292-B0BF-9DE1C1577FE7}"/>
          </ac:spMkLst>
        </pc:spChg>
        <pc:spChg chg="add mod">
          <ac:chgData name="Haillet Rivero" userId="5025b037eb7d9786" providerId="LiveId" clId="{B4E94C9C-635D-4CDE-9DAA-7AB34AA91E90}" dt="2024-01-24T22:58:40.364" v="235" actId="1076"/>
          <ac:spMkLst>
            <pc:docMk/>
            <pc:sldMk cId="3739688680" sldId="304"/>
            <ac:spMk id="12" creationId="{A6D0FC3A-E757-5431-725B-E008CF882CEA}"/>
          </ac:spMkLst>
        </pc:spChg>
        <pc:spChg chg="mod">
          <ac:chgData name="Haillet Rivero" userId="5025b037eb7d9786" providerId="LiveId" clId="{B4E94C9C-635D-4CDE-9DAA-7AB34AA91E90}" dt="2024-01-24T22:44:48.647" v="152" actId="20577"/>
          <ac:spMkLst>
            <pc:docMk/>
            <pc:sldMk cId="3739688680" sldId="304"/>
            <ac:spMk id="2655" creationId="{00000000-0000-0000-0000-000000000000}"/>
          </ac:spMkLst>
        </pc:spChg>
        <pc:spChg chg="del mod">
          <ac:chgData name="Haillet Rivero" userId="5025b037eb7d9786" providerId="LiveId" clId="{B4E94C9C-635D-4CDE-9DAA-7AB34AA91E90}" dt="2024-01-24T22:41:04.776" v="87" actId="478"/>
          <ac:spMkLst>
            <pc:docMk/>
            <pc:sldMk cId="3739688680" sldId="304"/>
            <ac:spMk id="2656" creationId="{00000000-0000-0000-0000-000000000000}"/>
          </ac:spMkLst>
        </pc:spChg>
        <pc:spChg chg="del">
          <ac:chgData name="Haillet Rivero" userId="5025b037eb7d9786" providerId="LiveId" clId="{B4E94C9C-635D-4CDE-9DAA-7AB34AA91E90}" dt="2024-01-24T22:41:08.904" v="89" actId="478"/>
          <ac:spMkLst>
            <pc:docMk/>
            <pc:sldMk cId="3739688680" sldId="304"/>
            <ac:spMk id="2657" creationId="{00000000-0000-0000-0000-000000000000}"/>
          </ac:spMkLst>
        </pc:spChg>
        <pc:spChg chg="del">
          <ac:chgData name="Haillet Rivero" userId="5025b037eb7d9786" providerId="LiveId" clId="{B4E94C9C-635D-4CDE-9DAA-7AB34AA91E90}" dt="2024-01-24T22:41:23.811" v="94" actId="478"/>
          <ac:spMkLst>
            <pc:docMk/>
            <pc:sldMk cId="3739688680" sldId="304"/>
            <ac:spMk id="2658" creationId="{00000000-0000-0000-0000-000000000000}"/>
          </ac:spMkLst>
        </pc:spChg>
        <pc:spChg chg="del">
          <ac:chgData name="Haillet Rivero" userId="5025b037eb7d9786" providerId="LiveId" clId="{B4E94C9C-635D-4CDE-9DAA-7AB34AA91E90}" dt="2024-01-24T22:41:36.530" v="99" actId="478"/>
          <ac:spMkLst>
            <pc:docMk/>
            <pc:sldMk cId="3739688680" sldId="304"/>
            <ac:spMk id="2659" creationId="{00000000-0000-0000-0000-000000000000}"/>
          </ac:spMkLst>
        </pc:spChg>
        <pc:spChg chg="del">
          <ac:chgData name="Haillet Rivero" userId="5025b037eb7d9786" providerId="LiveId" clId="{B4E94C9C-635D-4CDE-9DAA-7AB34AA91E90}" dt="2024-01-24T22:41:45.535" v="103" actId="478"/>
          <ac:spMkLst>
            <pc:docMk/>
            <pc:sldMk cId="3739688680" sldId="304"/>
            <ac:spMk id="2660" creationId="{00000000-0000-0000-0000-000000000000}"/>
          </ac:spMkLst>
        </pc:spChg>
        <pc:spChg chg="del">
          <ac:chgData name="Haillet Rivero" userId="5025b037eb7d9786" providerId="LiveId" clId="{B4E94C9C-635D-4CDE-9DAA-7AB34AA91E90}" dt="2024-01-24T22:41:15.821" v="91" actId="478"/>
          <ac:spMkLst>
            <pc:docMk/>
            <pc:sldMk cId="3739688680" sldId="304"/>
            <ac:spMk id="2661" creationId="{00000000-0000-0000-0000-000000000000}"/>
          </ac:spMkLst>
        </pc:spChg>
        <pc:spChg chg="del">
          <ac:chgData name="Haillet Rivero" userId="5025b037eb7d9786" providerId="LiveId" clId="{B4E94C9C-635D-4CDE-9DAA-7AB34AA91E90}" dt="2024-01-24T22:41:11.368" v="90" actId="478"/>
          <ac:spMkLst>
            <pc:docMk/>
            <pc:sldMk cId="3739688680" sldId="304"/>
            <ac:spMk id="2662" creationId="{00000000-0000-0000-0000-000000000000}"/>
          </ac:spMkLst>
        </pc:spChg>
        <pc:spChg chg="del">
          <ac:chgData name="Haillet Rivero" userId="5025b037eb7d9786" providerId="LiveId" clId="{B4E94C9C-635D-4CDE-9DAA-7AB34AA91E90}" dt="2024-01-24T22:41:28.792" v="95" actId="478"/>
          <ac:spMkLst>
            <pc:docMk/>
            <pc:sldMk cId="3739688680" sldId="304"/>
            <ac:spMk id="2663" creationId="{00000000-0000-0000-0000-000000000000}"/>
          </ac:spMkLst>
        </pc:spChg>
        <pc:spChg chg="del">
          <ac:chgData name="Haillet Rivero" userId="5025b037eb7d9786" providerId="LiveId" clId="{B4E94C9C-635D-4CDE-9DAA-7AB34AA91E90}" dt="2024-01-24T22:41:48.021" v="104" actId="478"/>
          <ac:spMkLst>
            <pc:docMk/>
            <pc:sldMk cId="3739688680" sldId="304"/>
            <ac:spMk id="2668" creationId="{00000000-0000-0000-0000-000000000000}"/>
          </ac:spMkLst>
        </pc:spChg>
        <pc:spChg chg="del">
          <ac:chgData name="Haillet Rivero" userId="5025b037eb7d9786" providerId="LiveId" clId="{B4E94C9C-635D-4CDE-9DAA-7AB34AA91E90}" dt="2024-01-24T22:41:38.917" v="100" actId="478"/>
          <ac:spMkLst>
            <pc:docMk/>
            <pc:sldMk cId="3739688680" sldId="304"/>
            <ac:spMk id="2669" creationId="{00000000-0000-0000-0000-000000000000}"/>
          </ac:spMkLst>
        </pc:spChg>
        <pc:spChg chg="del mod">
          <ac:chgData name="Haillet Rivero" userId="5025b037eb7d9786" providerId="LiveId" clId="{B4E94C9C-635D-4CDE-9DAA-7AB34AA91E90}" dt="2024-01-24T22:41:00.268" v="85" actId="478"/>
          <ac:spMkLst>
            <pc:docMk/>
            <pc:sldMk cId="3739688680" sldId="304"/>
            <ac:spMk id="2670" creationId="{00000000-0000-0000-0000-000000000000}"/>
          </ac:spMkLst>
        </pc:spChg>
        <pc:spChg chg="del">
          <ac:chgData name="Haillet Rivero" userId="5025b037eb7d9786" providerId="LiveId" clId="{B4E94C9C-635D-4CDE-9DAA-7AB34AA91E90}" dt="2024-01-24T22:41:19.461" v="92" actId="478"/>
          <ac:spMkLst>
            <pc:docMk/>
            <pc:sldMk cId="3739688680" sldId="304"/>
            <ac:spMk id="2671" creationId="{00000000-0000-0000-0000-000000000000}"/>
          </ac:spMkLst>
        </pc:spChg>
        <pc:spChg chg="del">
          <ac:chgData name="Haillet Rivero" userId="5025b037eb7d9786" providerId="LiveId" clId="{B4E94C9C-635D-4CDE-9DAA-7AB34AA91E90}" dt="2024-01-24T22:41:31.955" v="96" actId="478"/>
          <ac:spMkLst>
            <pc:docMk/>
            <pc:sldMk cId="3739688680" sldId="304"/>
            <ac:spMk id="2672" creationId="{00000000-0000-0000-0000-000000000000}"/>
          </ac:spMkLst>
        </pc:spChg>
        <pc:spChg chg="del mod">
          <ac:chgData name="Haillet Rivero" userId="5025b037eb7d9786" providerId="LiveId" clId="{B4E94C9C-635D-4CDE-9DAA-7AB34AA91E90}" dt="2024-01-24T22:41:52.769" v="106" actId="478"/>
          <ac:spMkLst>
            <pc:docMk/>
            <pc:sldMk cId="3739688680" sldId="304"/>
            <ac:spMk id="2673" creationId="{00000000-0000-0000-0000-000000000000}"/>
          </ac:spMkLst>
        </pc:spChg>
        <pc:spChg chg="del">
          <ac:chgData name="Haillet Rivero" userId="5025b037eb7d9786" providerId="LiveId" clId="{B4E94C9C-635D-4CDE-9DAA-7AB34AA91E90}" dt="2024-01-24T22:41:41.752" v="101" actId="478"/>
          <ac:spMkLst>
            <pc:docMk/>
            <pc:sldMk cId="3739688680" sldId="304"/>
            <ac:spMk id="2674" creationId="{00000000-0000-0000-0000-000000000000}"/>
          </ac:spMkLst>
        </pc:spChg>
        <pc:picChg chg="add mod">
          <ac:chgData name="Haillet Rivero" userId="5025b037eb7d9786" providerId="LiveId" clId="{B4E94C9C-635D-4CDE-9DAA-7AB34AA91E90}" dt="2024-01-24T22:46:09.630" v="157" actId="1076"/>
          <ac:picMkLst>
            <pc:docMk/>
            <pc:sldMk cId="3739688680" sldId="304"/>
            <ac:picMk id="3" creationId="{4299CA7B-BDAD-9B65-DBDB-603188B7D82E}"/>
          </ac:picMkLst>
        </pc:picChg>
        <pc:picChg chg="add mod">
          <ac:chgData name="Haillet Rivero" userId="5025b037eb7d9786" providerId="LiveId" clId="{B4E94C9C-635D-4CDE-9DAA-7AB34AA91E90}" dt="2024-01-24T22:47:19.270" v="163" actId="208"/>
          <ac:picMkLst>
            <pc:docMk/>
            <pc:sldMk cId="3739688680" sldId="304"/>
            <ac:picMk id="5" creationId="{9DBF6F6A-B0A6-8788-2BCC-1AFA6407F0E0}"/>
          </ac:picMkLst>
        </pc:picChg>
        <pc:picChg chg="add mod">
          <ac:chgData name="Haillet Rivero" userId="5025b037eb7d9786" providerId="LiveId" clId="{B4E94C9C-635D-4CDE-9DAA-7AB34AA91E90}" dt="2024-01-24T22:48:54.594" v="172" actId="14100"/>
          <ac:picMkLst>
            <pc:docMk/>
            <pc:sldMk cId="3739688680" sldId="304"/>
            <ac:picMk id="7" creationId="{257E9B32-9187-9408-F27F-153CE9F6934D}"/>
          </ac:picMkLst>
        </pc:picChg>
        <pc:picChg chg="add mod">
          <ac:chgData name="Haillet Rivero" userId="5025b037eb7d9786" providerId="LiveId" clId="{B4E94C9C-635D-4CDE-9DAA-7AB34AA91E90}" dt="2024-01-24T22:58:14.588" v="221" actId="14100"/>
          <ac:picMkLst>
            <pc:docMk/>
            <pc:sldMk cId="3739688680" sldId="304"/>
            <ac:picMk id="9" creationId="{CE3BEBEB-E2EE-861D-73BC-6D7DC3E9A71B}"/>
          </ac:picMkLst>
        </pc:picChg>
        <pc:cxnChg chg="del mod">
          <ac:chgData name="Haillet Rivero" userId="5025b037eb7d9786" providerId="LiveId" clId="{B4E94C9C-635D-4CDE-9DAA-7AB34AA91E90}" dt="2024-01-24T22:41:07.013" v="88" actId="478"/>
          <ac:cxnSpMkLst>
            <pc:docMk/>
            <pc:sldMk cId="3739688680" sldId="304"/>
            <ac:cxnSpMk id="2664" creationId="{00000000-0000-0000-0000-000000000000}"/>
          </ac:cxnSpMkLst>
        </pc:cxnChg>
        <pc:cxnChg chg="del mod">
          <ac:chgData name="Haillet Rivero" userId="5025b037eb7d9786" providerId="LiveId" clId="{B4E94C9C-635D-4CDE-9DAA-7AB34AA91E90}" dt="2024-01-24T22:41:43.704" v="102" actId="478"/>
          <ac:cxnSpMkLst>
            <pc:docMk/>
            <pc:sldMk cId="3739688680" sldId="304"/>
            <ac:cxnSpMk id="2665" creationId="{00000000-0000-0000-0000-000000000000}"/>
          </ac:cxnSpMkLst>
        </pc:cxnChg>
        <pc:cxnChg chg="del mod">
          <ac:chgData name="Haillet Rivero" userId="5025b037eb7d9786" providerId="LiveId" clId="{B4E94C9C-635D-4CDE-9DAA-7AB34AA91E90}" dt="2024-01-24T22:41:34.221" v="98" actId="478"/>
          <ac:cxnSpMkLst>
            <pc:docMk/>
            <pc:sldMk cId="3739688680" sldId="304"/>
            <ac:cxnSpMk id="2666" creationId="{00000000-0000-0000-0000-000000000000}"/>
          </ac:cxnSpMkLst>
        </pc:cxnChg>
        <pc:cxnChg chg="del mod">
          <ac:chgData name="Haillet Rivero" userId="5025b037eb7d9786" providerId="LiveId" clId="{B4E94C9C-635D-4CDE-9DAA-7AB34AA91E90}" dt="2024-01-24T22:41:21.801" v="93" actId="478"/>
          <ac:cxnSpMkLst>
            <pc:docMk/>
            <pc:sldMk cId="3739688680" sldId="304"/>
            <ac:cxnSpMk id="2667"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9"/>
        <p:cNvGrpSpPr/>
        <p:nvPr/>
      </p:nvGrpSpPr>
      <p:grpSpPr>
        <a:xfrm>
          <a:off x="0" y="0"/>
          <a:ext cx="0" cy="0"/>
          <a:chOff x="0" y="0"/>
          <a:chExt cx="0" cy="0"/>
        </a:xfrm>
      </p:grpSpPr>
      <p:sp>
        <p:nvSpPr>
          <p:cNvPr id="2290" name="Google Shape;22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1" name="Google Shape;22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f24d4c16a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f24d4c16a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f24d4c16a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f24d4c16a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f27bd61026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f27bd6102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f27bd61026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f27bd6102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01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Google Shape;2325;gf27bd61026_0_26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6" name="Google Shape;2326;gf27bd61026_0_26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Google Shape;2325;gf27bd61026_0_26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6" name="Google Shape;2326;gf27bd61026_0_26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670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92175" y="2296700"/>
            <a:ext cx="5605500" cy="11970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3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325204" y="3836400"/>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57324" y="1390600"/>
            <a:ext cx="1072436" cy="2929208"/>
            <a:chOff x="5228900" y="2144375"/>
            <a:chExt cx="511000" cy="1395725"/>
          </a:xfrm>
        </p:grpSpPr>
        <p:sp>
          <p:nvSpPr>
            <p:cNvPr id="12" name="Google Shape;12;p2"/>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rot="5400000">
            <a:off x="6652244" y="3439870"/>
            <a:ext cx="1349960" cy="3687226"/>
            <a:chOff x="5228900" y="2144375"/>
            <a:chExt cx="511000" cy="1395725"/>
          </a:xfrm>
        </p:grpSpPr>
        <p:sp>
          <p:nvSpPr>
            <p:cNvPr id="75" name="Google Shape;75;p2"/>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7"/>
        <p:cNvGrpSpPr/>
        <p:nvPr/>
      </p:nvGrpSpPr>
      <p:grpSpPr>
        <a:xfrm>
          <a:off x="0" y="0"/>
          <a:ext cx="0" cy="0"/>
          <a:chOff x="0" y="0"/>
          <a:chExt cx="0" cy="0"/>
        </a:xfrm>
      </p:grpSpPr>
      <p:sp>
        <p:nvSpPr>
          <p:cNvPr id="268" name="Google Shape;268;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9" name="Google Shape;26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270" name="Google Shape;270;p4"/>
          <p:cNvGrpSpPr/>
          <p:nvPr/>
        </p:nvGrpSpPr>
        <p:grpSpPr>
          <a:xfrm>
            <a:off x="8428901" y="0"/>
            <a:ext cx="1072436" cy="2929208"/>
            <a:chOff x="5228900" y="2144375"/>
            <a:chExt cx="511000" cy="1395725"/>
          </a:xfrm>
        </p:grpSpPr>
        <p:sp>
          <p:nvSpPr>
            <p:cNvPr id="271" name="Google Shape;271;p4"/>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4"/>
          <p:cNvGrpSpPr/>
          <p:nvPr/>
        </p:nvGrpSpPr>
        <p:grpSpPr>
          <a:xfrm rot="5400000">
            <a:off x="6663051" y="3680125"/>
            <a:ext cx="1072436" cy="2929208"/>
            <a:chOff x="5228900" y="2144375"/>
            <a:chExt cx="511000" cy="1395725"/>
          </a:xfrm>
        </p:grpSpPr>
        <p:sp>
          <p:nvSpPr>
            <p:cNvPr id="334" name="Google Shape;334;p4"/>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3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32"/>
        <p:cNvGrpSpPr/>
        <p:nvPr/>
      </p:nvGrpSpPr>
      <p:grpSpPr>
        <a:xfrm>
          <a:off x="0" y="0"/>
          <a:ext cx="0" cy="0"/>
          <a:chOff x="0" y="0"/>
          <a:chExt cx="0" cy="0"/>
        </a:xfrm>
      </p:grpSpPr>
      <p:sp>
        <p:nvSpPr>
          <p:cNvPr id="1033" name="Google Shape;1033;p13"/>
          <p:cNvSpPr txBox="1">
            <a:spLocks noGrp="1"/>
          </p:cNvSpPr>
          <p:nvPr>
            <p:ph type="title"/>
          </p:nvPr>
        </p:nvSpPr>
        <p:spPr>
          <a:xfrm>
            <a:off x="715100" y="1881151"/>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4" name="Google Shape;1034;p13"/>
          <p:cNvSpPr txBox="1">
            <a:spLocks noGrp="1"/>
          </p:cNvSpPr>
          <p:nvPr>
            <p:ph type="title" idx="2" hasCustomPrompt="1"/>
          </p:nvPr>
        </p:nvSpPr>
        <p:spPr>
          <a:xfrm>
            <a:off x="811725" y="1417150"/>
            <a:ext cx="1275300" cy="401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5" name="Google Shape;1035;p13"/>
          <p:cNvSpPr txBox="1">
            <a:spLocks noGrp="1"/>
          </p:cNvSpPr>
          <p:nvPr>
            <p:ph type="subTitle" idx="1"/>
          </p:nvPr>
        </p:nvSpPr>
        <p:spPr>
          <a:xfrm>
            <a:off x="715100" y="23285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6" name="Google Shape;1036;p13"/>
          <p:cNvSpPr txBox="1">
            <a:spLocks noGrp="1"/>
          </p:cNvSpPr>
          <p:nvPr>
            <p:ph type="title" idx="3"/>
          </p:nvPr>
        </p:nvSpPr>
        <p:spPr>
          <a:xfrm>
            <a:off x="3929850" y="1881151"/>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7" name="Google Shape;1037;p13"/>
          <p:cNvSpPr txBox="1">
            <a:spLocks noGrp="1"/>
          </p:cNvSpPr>
          <p:nvPr>
            <p:ph type="title" idx="4" hasCustomPrompt="1"/>
          </p:nvPr>
        </p:nvSpPr>
        <p:spPr>
          <a:xfrm>
            <a:off x="4026475" y="1417150"/>
            <a:ext cx="1275300" cy="401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8" name="Google Shape;1038;p13"/>
          <p:cNvSpPr txBox="1">
            <a:spLocks noGrp="1"/>
          </p:cNvSpPr>
          <p:nvPr>
            <p:ph type="subTitle" idx="5"/>
          </p:nvPr>
        </p:nvSpPr>
        <p:spPr>
          <a:xfrm>
            <a:off x="3929850" y="23285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9" name="Google Shape;1039;p13"/>
          <p:cNvSpPr txBox="1">
            <a:spLocks noGrp="1"/>
          </p:cNvSpPr>
          <p:nvPr>
            <p:ph type="title" idx="6"/>
          </p:nvPr>
        </p:nvSpPr>
        <p:spPr>
          <a:xfrm>
            <a:off x="715100" y="3670551"/>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0" name="Google Shape;1040;p13"/>
          <p:cNvSpPr txBox="1">
            <a:spLocks noGrp="1"/>
          </p:cNvSpPr>
          <p:nvPr>
            <p:ph type="title" idx="7" hasCustomPrompt="1"/>
          </p:nvPr>
        </p:nvSpPr>
        <p:spPr>
          <a:xfrm>
            <a:off x="811725" y="3206450"/>
            <a:ext cx="1275300" cy="401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1" name="Google Shape;1041;p13"/>
          <p:cNvSpPr txBox="1">
            <a:spLocks noGrp="1"/>
          </p:cNvSpPr>
          <p:nvPr>
            <p:ph type="subTitle" idx="8"/>
          </p:nvPr>
        </p:nvSpPr>
        <p:spPr>
          <a:xfrm>
            <a:off x="715100" y="41179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2" name="Google Shape;1042;p13"/>
          <p:cNvSpPr txBox="1">
            <a:spLocks noGrp="1"/>
          </p:cNvSpPr>
          <p:nvPr>
            <p:ph type="title" idx="9"/>
          </p:nvPr>
        </p:nvSpPr>
        <p:spPr>
          <a:xfrm>
            <a:off x="3929850" y="3670551"/>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43" name="Google Shape;1043;p13"/>
          <p:cNvSpPr txBox="1">
            <a:spLocks noGrp="1"/>
          </p:cNvSpPr>
          <p:nvPr>
            <p:ph type="title" idx="13" hasCustomPrompt="1"/>
          </p:nvPr>
        </p:nvSpPr>
        <p:spPr>
          <a:xfrm>
            <a:off x="4026475" y="3206450"/>
            <a:ext cx="1275300" cy="401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4" name="Google Shape;1044;p13"/>
          <p:cNvSpPr txBox="1">
            <a:spLocks noGrp="1"/>
          </p:cNvSpPr>
          <p:nvPr>
            <p:ph type="subTitle" idx="14"/>
          </p:nvPr>
        </p:nvSpPr>
        <p:spPr>
          <a:xfrm>
            <a:off x="3929850" y="41179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45" name="Google Shape;1045;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46" name="Google Shape;1046;p13"/>
          <p:cNvGrpSpPr/>
          <p:nvPr/>
        </p:nvGrpSpPr>
        <p:grpSpPr>
          <a:xfrm>
            <a:off x="7779824" y="707926"/>
            <a:ext cx="1364166" cy="3726027"/>
            <a:chOff x="5228900" y="2144375"/>
            <a:chExt cx="511000" cy="1395725"/>
          </a:xfrm>
        </p:grpSpPr>
        <p:sp>
          <p:nvSpPr>
            <p:cNvPr id="1047" name="Google Shape;1047;p13"/>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78"/>
        <p:cNvGrpSpPr/>
        <p:nvPr/>
      </p:nvGrpSpPr>
      <p:grpSpPr>
        <a:xfrm>
          <a:off x="0" y="0"/>
          <a:ext cx="0" cy="0"/>
          <a:chOff x="0" y="0"/>
          <a:chExt cx="0" cy="0"/>
        </a:xfrm>
      </p:grpSpPr>
      <p:sp>
        <p:nvSpPr>
          <p:cNvPr id="1779" name="Google Shape;1779;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80" name="Google Shape;1780;p21"/>
          <p:cNvGrpSpPr/>
          <p:nvPr/>
        </p:nvGrpSpPr>
        <p:grpSpPr>
          <a:xfrm rot="10800000">
            <a:off x="-357324" y="3846563"/>
            <a:ext cx="1072436" cy="2845522"/>
            <a:chOff x="5228900" y="2184250"/>
            <a:chExt cx="511000" cy="1355850"/>
          </a:xfrm>
        </p:grpSpPr>
        <p:sp>
          <p:nvSpPr>
            <p:cNvPr id="1781" name="Google Shape;1781;p21"/>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1"/>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1"/>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1"/>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1"/>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1"/>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1"/>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1"/>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1"/>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1"/>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1"/>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1"/>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1"/>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1"/>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1"/>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1"/>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1"/>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1"/>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1"/>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1"/>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1"/>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1"/>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1"/>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1"/>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1"/>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1"/>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1"/>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1"/>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1"/>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1"/>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1"/>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1"/>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1"/>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1"/>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1"/>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1"/>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1"/>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1"/>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1"/>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1"/>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1"/>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1"/>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1"/>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1"/>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1"/>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1"/>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1"/>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1"/>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1"/>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1"/>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1"/>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1"/>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1"/>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1"/>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21"/>
          <p:cNvGrpSpPr/>
          <p:nvPr/>
        </p:nvGrpSpPr>
        <p:grpSpPr>
          <a:xfrm rot="5400000">
            <a:off x="7304276" y="-941262"/>
            <a:ext cx="1072436" cy="2845522"/>
            <a:chOff x="5228900" y="2184250"/>
            <a:chExt cx="511000" cy="1355850"/>
          </a:xfrm>
        </p:grpSpPr>
        <p:sp>
          <p:nvSpPr>
            <p:cNvPr id="1836" name="Google Shape;1836;p21"/>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1"/>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1"/>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1"/>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1"/>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1"/>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1"/>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1"/>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1"/>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1"/>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1"/>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1"/>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1"/>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1"/>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1"/>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1"/>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1"/>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1"/>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1"/>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1"/>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1"/>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1"/>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1"/>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1"/>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1"/>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1"/>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1"/>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1"/>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1"/>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1"/>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1"/>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1"/>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1"/>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1"/>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1"/>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1"/>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1"/>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1"/>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1"/>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1"/>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1"/>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1"/>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1"/>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1"/>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1"/>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1"/>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1"/>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1"/>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1"/>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1"/>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1"/>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1"/>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1"/>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1"/>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29"/>
        <p:cNvGrpSpPr/>
        <p:nvPr/>
      </p:nvGrpSpPr>
      <p:grpSpPr>
        <a:xfrm>
          <a:off x="0" y="0"/>
          <a:ext cx="0" cy="0"/>
          <a:chOff x="0" y="0"/>
          <a:chExt cx="0" cy="0"/>
        </a:xfrm>
      </p:grpSpPr>
      <p:grpSp>
        <p:nvGrpSpPr>
          <p:cNvPr id="2030" name="Google Shape;2030;p25"/>
          <p:cNvGrpSpPr/>
          <p:nvPr/>
        </p:nvGrpSpPr>
        <p:grpSpPr>
          <a:xfrm rot="5400000">
            <a:off x="4565901" y="-1465825"/>
            <a:ext cx="1072436" cy="2929208"/>
            <a:chOff x="5228900" y="2144375"/>
            <a:chExt cx="511000" cy="1395725"/>
          </a:xfrm>
        </p:grpSpPr>
        <p:sp>
          <p:nvSpPr>
            <p:cNvPr id="2031" name="Google Shape;2031;p25"/>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5"/>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5"/>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5"/>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5"/>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5"/>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5"/>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5"/>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5"/>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5"/>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5"/>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5"/>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5"/>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5"/>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5"/>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5"/>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5"/>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5"/>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5"/>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5"/>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5"/>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5"/>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5"/>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5"/>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5"/>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5"/>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5"/>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5"/>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5"/>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5"/>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5"/>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5"/>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5"/>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5"/>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5"/>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5"/>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5"/>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5"/>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5"/>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5"/>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5"/>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5"/>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5"/>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5"/>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5"/>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5"/>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5"/>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5"/>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5"/>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5"/>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5"/>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5"/>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5"/>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5"/>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5"/>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5"/>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5"/>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5"/>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5"/>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5"/>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5"/>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5"/>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3" name="Google Shape;2093;p25"/>
          <p:cNvGrpSpPr/>
          <p:nvPr/>
        </p:nvGrpSpPr>
        <p:grpSpPr>
          <a:xfrm>
            <a:off x="8428909" y="1606645"/>
            <a:ext cx="1293341" cy="3532440"/>
            <a:chOff x="5228900" y="2144375"/>
            <a:chExt cx="511000" cy="1395725"/>
          </a:xfrm>
        </p:grpSpPr>
        <p:sp>
          <p:nvSpPr>
            <p:cNvPr id="2094" name="Google Shape;2094;p25"/>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5"/>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5"/>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5"/>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5"/>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5"/>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5"/>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5"/>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5"/>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5"/>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5"/>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5"/>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5"/>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5"/>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5"/>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5"/>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5"/>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5"/>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5"/>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5"/>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5"/>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5"/>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5"/>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5"/>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56"/>
        <p:cNvGrpSpPr/>
        <p:nvPr/>
      </p:nvGrpSpPr>
      <p:grpSpPr>
        <a:xfrm>
          <a:off x="0" y="0"/>
          <a:ext cx="0" cy="0"/>
          <a:chOff x="0" y="0"/>
          <a:chExt cx="0" cy="0"/>
        </a:xfrm>
      </p:grpSpPr>
      <p:grpSp>
        <p:nvGrpSpPr>
          <p:cNvPr id="2157" name="Google Shape;2157;p26"/>
          <p:cNvGrpSpPr/>
          <p:nvPr/>
        </p:nvGrpSpPr>
        <p:grpSpPr>
          <a:xfrm rot="10800000">
            <a:off x="-578241" y="-5"/>
            <a:ext cx="1293341" cy="3532440"/>
            <a:chOff x="5228900" y="2144375"/>
            <a:chExt cx="511000" cy="1395725"/>
          </a:xfrm>
        </p:grpSpPr>
        <p:sp>
          <p:nvSpPr>
            <p:cNvPr id="2158" name="Google Shape;2158;p26"/>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6"/>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6"/>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6"/>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6"/>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6"/>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6"/>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6"/>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6"/>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6"/>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6"/>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6"/>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6"/>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6"/>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6"/>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6"/>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6"/>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6"/>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6"/>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6"/>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6"/>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6"/>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6"/>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6"/>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6"/>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6"/>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6"/>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6"/>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6"/>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6"/>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6"/>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6"/>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6"/>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6"/>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6"/>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6"/>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6"/>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6"/>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6"/>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6"/>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6"/>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6"/>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6"/>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6"/>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6"/>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6"/>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6"/>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6"/>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6"/>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6"/>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6"/>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6"/>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6"/>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6"/>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6"/>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6"/>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6"/>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6"/>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6"/>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6"/>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6"/>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6"/>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0" name="Google Shape;2220;p26"/>
          <p:cNvGrpSpPr/>
          <p:nvPr/>
        </p:nvGrpSpPr>
        <p:grpSpPr>
          <a:xfrm rot="5400000">
            <a:off x="6731109" y="3057770"/>
            <a:ext cx="1293341" cy="3532440"/>
            <a:chOff x="5228900" y="2144375"/>
            <a:chExt cx="511000" cy="1395725"/>
          </a:xfrm>
        </p:grpSpPr>
        <p:sp>
          <p:nvSpPr>
            <p:cNvPr id="2221" name="Google Shape;2221;p26"/>
            <p:cNvSpPr/>
            <p:nvPr/>
          </p:nvSpPr>
          <p:spPr>
            <a:xfrm>
              <a:off x="5474825" y="2144375"/>
              <a:ext cx="9675" cy="925"/>
            </a:xfrm>
            <a:custGeom>
              <a:avLst/>
              <a:gdLst/>
              <a:ahLst/>
              <a:cxnLst/>
              <a:rect l="l" t="t" r="r" b="b"/>
              <a:pathLst>
                <a:path w="387" h="37" extrusionOk="0">
                  <a:moveTo>
                    <a:pt x="201" y="1"/>
                  </a:moveTo>
                  <a:cubicBezTo>
                    <a:pt x="134" y="1"/>
                    <a:pt x="68" y="14"/>
                    <a:pt x="0" y="37"/>
                  </a:cubicBezTo>
                  <a:lnTo>
                    <a:pt x="387" y="37"/>
                  </a:lnTo>
                  <a:cubicBezTo>
                    <a:pt x="322" y="12"/>
                    <a:pt x="26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6"/>
            <p:cNvSpPr/>
            <p:nvPr/>
          </p:nvSpPr>
          <p:spPr>
            <a:xfrm>
              <a:off x="5739875" y="3400875"/>
              <a:ext cx="25" cy="2100"/>
            </a:xfrm>
            <a:custGeom>
              <a:avLst/>
              <a:gdLst/>
              <a:ahLst/>
              <a:cxnLst/>
              <a:rect l="l" t="t" r="r" b="b"/>
              <a:pathLst>
                <a:path w="1" h="84" extrusionOk="0">
                  <a:moveTo>
                    <a:pt x="1" y="1"/>
                  </a:moveTo>
                  <a:lnTo>
                    <a:pt x="1" y="8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5328575" y="3492100"/>
              <a:ext cx="192175" cy="48000"/>
            </a:xfrm>
            <a:custGeom>
              <a:avLst/>
              <a:gdLst/>
              <a:ahLst/>
              <a:cxnLst/>
              <a:rect l="l" t="t" r="r" b="b"/>
              <a:pathLst>
                <a:path w="7687" h="1920" extrusionOk="0">
                  <a:moveTo>
                    <a:pt x="363" y="1"/>
                  </a:moveTo>
                  <a:cubicBezTo>
                    <a:pt x="245" y="1"/>
                    <a:pt x="124" y="13"/>
                    <a:pt x="0" y="41"/>
                  </a:cubicBezTo>
                  <a:cubicBezTo>
                    <a:pt x="147" y="177"/>
                    <a:pt x="233" y="281"/>
                    <a:pt x="337" y="345"/>
                  </a:cubicBezTo>
                  <a:cubicBezTo>
                    <a:pt x="899" y="685"/>
                    <a:pt x="1478" y="878"/>
                    <a:pt x="2076" y="938"/>
                  </a:cubicBezTo>
                  <a:cubicBezTo>
                    <a:pt x="2509" y="981"/>
                    <a:pt x="2956" y="978"/>
                    <a:pt x="3371" y="1379"/>
                  </a:cubicBezTo>
                  <a:cubicBezTo>
                    <a:pt x="3411" y="1419"/>
                    <a:pt x="3487" y="1431"/>
                    <a:pt x="3557" y="1431"/>
                  </a:cubicBezTo>
                  <a:cubicBezTo>
                    <a:pt x="3588" y="1431"/>
                    <a:pt x="3618" y="1429"/>
                    <a:pt x="3643" y="1425"/>
                  </a:cubicBezTo>
                  <a:cubicBezTo>
                    <a:pt x="3699" y="1418"/>
                    <a:pt x="3753" y="1411"/>
                    <a:pt x="3805" y="1411"/>
                  </a:cubicBezTo>
                  <a:cubicBezTo>
                    <a:pt x="3939" y="1411"/>
                    <a:pt x="4057" y="1459"/>
                    <a:pt x="4158" y="1668"/>
                  </a:cubicBezTo>
                  <a:cubicBezTo>
                    <a:pt x="4215" y="1790"/>
                    <a:pt x="4294" y="1873"/>
                    <a:pt x="4387" y="1919"/>
                  </a:cubicBezTo>
                  <a:lnTo>
                    <a:pt x="7686" y="1919"/>
                  </a:lnTo>
                  <a:cubicBezTo>
                    <a:pt x="7078" y="1787"/>
                    <a:pt x="6469" y="1615"/>
                    <a:pt x="5868" y="1447"/>
                  </a:cubicBezTo>
                  <a:cubicBezTo>
                    <a:pt x="4365" y="1021"/>
                    <a:pt x="2887" y="606"/>
                    <a:pt x="1432" y="213"/>
                  </a:cubicBezTo>
                  <a:cubicBezTo>
                    <a:pt x="1089" y="120"/>
                    <a:pt x="738"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229200" y="3455625"/>
              <a:ext cx="23275" cy="22000"/>
            </a:xfrm>
            <a:custGeom>
              <a:avLst/>
              <a:gdLst/>
              <a:ahLst/>
              <a:cxnLst/>
              <a:rect l="l" t="t" r="r" b="b"/>
              <a:pathLst>
                <a:path w="931" h="880" extrusionOk="0">
                  <a:moveTo>
                    <a:pt x="0" y="1"/>
                  </a:moveTo>
                  <a:lnTo>
                    <a:pt x="0" y="688"/>
                  </a:lnTo>
                  <a:cubicBezTo>
                    <a:pt x="83" y="734"/>
                    <a:pt x="164" y="780"/>
                    <a:pt x="250" y="827"/>
                  </a:cubicBezTo>
                  <a:cubicBezTo>
                    <a:pt x="321" y="866"/>
                    <a:pt x="406" y="880"/>
                    <a:pt x="494" y="880"/>
                  </a:cubicBezTo>
                  <a:cubicBezTo>
                    <a:pt x="591" y="880"/>
                    <a:pt x="691" y="862"/>
                    <a:pt x="776" y="841"/>
                  </a:cubicBezTo>
                  <a:cubicBezTo>
                    <a:pt x="930" y="809"/>
                    <a:pt x="905" y="658"/>
                    <a:pt x="758" y="548"/>
                  </a:cubicBezTo>
                  <a:cubicBezTo>
                    <a:pt x="504" y="362"/>
                    <a:pt x="250" y="18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5229200" y="2336425"/>
              <a:ext cx="510700" cy="200800"/>
            </a:xfrm>
            <a:custGeom>
              <a:avLst/>
              <a:gdLst/>
              <a:ahLst/>
              <a:cxnLst/>
              <a:rect l="l" t="t" r="r" b="b"/>
              <a:pathLst>
                <a:path w="20428" h="8032" extrusionOk="0">
                  <a:moveTo>
                    <a:pt x="5718" y="0"/>
                  </a:moveTo>
                  <a:cubicBezTo>
                    <a:pt x="5088" y="0"/>
                    <a:pt x="4494" y="163"/>
                    <a:pt x="3893" y="277"/>
                  </a:cubicBezTo>
                  <a:cubicBezTo>
                    <a:pt x="3802" y="295"/>
                    <a:pt x="3706" y="304"/>
                    <a:pt x="3610" y="304"/>
                  </a:cubicBezTo>
                  <a:cubicBezTo>
                    <a:pt x="3535" y="304"/>
                    <a:pt x="3460" y="299"/>
                    <a:pt x="3389" y="288"/>
                  </a:cubicBezTo>
                  <a:cubicBezTo>
                    <a:pt x="3067" y="240"/>
                    <a:pt x="2747" y="190"/>
                    <a:pt x="2424" y="190"/>
                  </a:cubicBezTo>
                  <a:cubicBezTo>
                    <a:pt x="2244" y="190"/>
                    <a:pt x="2064" y="205"/>
                    <a:pt x="1882" y="245"/>
                  </a:cubicBezTo>
                  <a:cubicBezTo>
                    <a:pt x="1538" y="320"/>
                    <a:pt x="1349" y="492"/>
                    <a:pt x="1313" y="814"/>
                  </a:cubicBezTo>
                  <a:cubicBezTo>
                    <a:pt x="1299" y="972"/>
                    <a:pt x="1216" y="1046"/>
                    <a:pt x="1070" y="1097"/>
                  </a:cubicBezTo>
                  <a:cubicBezTo>
                    <a:pt x="712" y="1211"/>
                    <a:pt x="354" y="1333"/>
                    <a:pt x="0" y="1451"/>
                  </a:cubicBezTo>
                  <a:lnTo>
                    <a:pt x="0" y="2055"/>
                  </a:lnTo>
                  <a:cubicBezTo>
                    <a:pt x="311" y="1927"/>
                    <a:pt x="619" y="1784"/>
                    <a:pt x="945" y="1687"/>
                  </a:cubicBezTo>
                  <a:cubicBezTo>
                    <a:pt x="1731" y="1454"/>
                    <a:pt x="2540" y="1261"/>
                    <a:pt x="3346" y="1039"/>
                  </a:cubicBezTo>
                  <a:cubicBezTo>
                    <a:pt x="3721" y="937"/>
                    <a:pt x="4101" y="906"/>
                    <a:pt x="4490" y="906"/>
                  </a:cubicBezTo>
                  <a:cubicBezTo>
                    <a:pt x="4615" y="906"/>
                    <a:pt x="4742" y="909"/>
                    <a:pt x="4870" y="914"/>
                  </a:cubicBezTo>
                  <a:cubicBezTo>
                    <a:pt x="4922" y="916"/>
                    <a:pt x="4974" y="917"/>
                    <a:pt x="5027" y="917"/>
                  </a:cubicBezTo>
                  <a:cubicBezTo>
                    <a:pt x="5298" y="917"/>
                    <a:pt x="5583" y="890"/>
                    <a:pt x="5825" y="800"/>
                  </a:cubicBezTo>
                  <a:cubicBezTo>
                    <a:pt x="6091" y="701"/>
                    <a:pt x="6350" y="656"/>
                    <a:pt x="6610" y="656"/>
                  </a:cubicBezTo>
                  <a:cubicBezTo>
                    <a:pt x="6823" y="656"/>
                    <a:pt x="7038" y="686"/>
                    <a:pt x="7260" y="742"/>
                  </a:cubicBezTo>
                  <a:cubicBezTo>
                    <a:pt x="7640" y="843"/>
                    <a:pt x="8033" y="975"/>
                    <a:pt x="8423" y="982"/>
                  </a:cubicBezTo>
                  <a:cubicBezTo>
                    <a:pt x="8956" y="996"/>
                    <a:pt x="9478" y="1039"/>
                    <a:pt x="10012" y="1140"/>
                  </a:cubicBezTo>
                  <a:cubicBezTo>
                    <a:pt x="10806" y="1286"/>
                    <a:pt x="11600" y="1433"/>
                    <a:pt x="12345" y="1773"/>
                  </a:cubicBezTo>
                  <a:cubicBezTo>
                    <a:pt x="12538" y="1862"/>
                    <a:pt x="12760" y="1934"/>
                    <a:pt x="12974" y="1951"/>
                  </a:cubicBezTo>
                  <a:cubicBezTo>
                    <a:pt x="13282" y="1977"/>
                    <a:pt x="13436" y="2106"/>
                    <a:pt x="13547" y="2342"/>
                  </a:cubicBezTo>
                  <a:cubicBezTo>
                    <a:pt x="13643" y="2549"/>
                    <a:pt x="13844" y="2681"/>
                    <a:pt x="14094" y="2775"/>
                  </a:cubicBezTo>
                  <a:cubicBezTo>
                    <a:pt x="14520" y="2936"/>
                    <a:pt x="14946" y="3107"/>
                    <a:pt x="15343" y="3319"/>
                  </a:cubicBezTo>
                  <a:cubicBezTo>
                    <a:pt x="15633" y="3472"/>
                    <a:pt x="15876" y="3695"/>
                    <a:pt x="16141" y="3888"/>
                  </a:cubicBezTo>
                  <a:cubicBezTo>
                    <a:pt x="16120" y="3923"/>
                    <a:pt x="16102" y="3956"/>
                    <a:pt x="16080" y="3991"/>
                  </a:cubicBezTo>
                  <a:cubicBezTo>
                    <a:pt x="15916" y="3956"/>
                    <a:pt x="15722" y="3959"/>
                    <a:pt x="15590" y="3884"/>
                  </a:cubicBezTo>
                  <a:cubicBezTo>
                    <a:pt x="15107" y="3612"/>
                    <a:pt x="14660" y="3297"/>
                    <a:pt x="14183" y="3036"/>
                  </a:cubicBezTo>
                  <a:cubicBezTo>
                    <a:pt x="13826" y="2839"/>
                    <a:pt x="13450" y="2653"/>
                    <a:pt x="13057" y="2535"/>
                  </a:cubicBezTo>
                  <a:cubicBezTo>
                    <a:pt x="12949" y="2502"/>
                    <a:pt x="12824" y="2487"/>
                    <a:pt x="12699" y="2487"/>
                  </a:cubicBezTo>
                  <a:cubicBezTo>
                    <a:pt x="12551" y="2487"/>
                    <a:pt x="12402" y="2509"/>
                    <a:pt x="12280" y="2549"/>
                  </a:cubicBezTo>
                  <a:cubicBezTo>
                    <a:pt x="12178" y="2581"/>
                    <a:pt x="12086" y="2597"/>
                    <a:pt x="12000" y="2597"/>
                  </a:cubicBezTo>
                  <a:cubicBezTo>
                    <a:pt x="11884" y="2597"/>
                    <a:pt x="11776" y="2569"/>
                    <a:pt x="11661" y="2514"/>
                  </a:cubicBezTo>
                  <a:cubicBezTo>
                    <a:pt x="11500" y="2435"/>
                    <a:pt x="11336" y="2364"/>
                    <a:pt x="11189" y="2267"/>
                  </a:cubicBezTo>
                  <a:cubicBezTo>
                    <a:pt x="10212" y="1634"/>
                    <a:pt x="9100" y="1462"/>
                    <a:pt x="7965" y="1398"/>
                  </a:cubicBezTo>
                  <a:cubicBezTo>
                    <a:pt x="7178" y="1355"/>
                    <a:pt x="6398" y="1315"/>
                    <a:pt x="5625" y="1272"/>
                  </a:cubicBezTo>
                  <a:cubicBezTo>
                    <a:pt x="5516" y="1266"/>
                    <a:pt x="5407" y="1263"/>
                    <a:pt x="5300" y="1263"/>
                  </a:cubicBezTo>
                  <a:cubicBezTo>
                    <a:pt x="4795" y="1263"/>
                    <a:pt x="4315" y="1343"/>
                    <a:pt x="3907" y="1659"/>
                  </a:cubicBezTo>
                  <a:cubicBezTo>
                    <a:pt x="3640" y="1865"/>
                    <a:pt x="3362" y="2013"/>
                    <a:pt x="3016" y="2013"/>
                  </a:cubicBezTo>
                  <a:cubicBezTo>
                    <a:pt x="2955" y="2013"/>
                    <a:pt x="2892" y="2008"/>
                    <a:pt x="2826" y="1999"/>
                  </a:cubicBezTo>
                  <a:cubicBezTo>
                    <a:pt x="2805" y="1995"/>
                    <a:pt x="2783" y="1994"/>
                    <a:pt x="2761" y="1994"/>
                  </a:cubicBezTo>
                  <a:cubicBezTo>
                    <a:pt x="2651" y="1994"/>
                    <a:pt x="2534" y="2034"/>
                    <a:pt x="2426" y="2070"/>
                  </a:cubicBezTo>
                  <a:cubicBezTo>
                    <a:pt x="1979" y="2217"/>
                    <a:pt x="1538" y="2381"/>
                    <a:pt x="1092" y="2521"/>
                  </a:cubicBezTo>
                  <a:cubicBezTo>
                    <a:pt x="1007" y="2548"/>
                    <a:pt x="912" y="2557"/>
                    <a:pt x="819" y="2557"/>
                  </a:cubicBezTo>
                  <a:cubicBezTo>
                    <a:pt x="778" y="2557"/>
                    <a:pt x="737" y="2555"/>
                    <a:pt x="697" y="2553"/>
                  </a:cubicBezTo>
                  <a:cubicBezTo>
                    <a:pt x="663" y="2550"/>
                    <a:pt x="630" y="2548"/>
                    <a:pt x="598" y="2548"/>
                  </a:cubicBezTo>
                  <a:cubicBezTo>
                    <a:pt x="472" y="2548"/>
                    <a:pt x="370" y="2578"/>
                    <a:pt x="290" y="2707"/>
                  </a:cubicBezTo>
                  <a:cubicBezTo>
                    <a:pt x="175" y="2896"/>
                    <a:pt x="111" y="2982"/>
                    <a:pt x="0" y="3003"/>
                  </a:cubicBezTo>
                  <a:lnTo>
                    <a:pt x="0" y="3226"/>
                  </a:lnTo>
                  <a:cubicBezTo>
                    <a:pt x="243" y="3132"/>
                    <a:pt x="486" y="3036"/>
                    <a:pt x="733" y="2943"/>
                  </a:cubicBezTo>
                  <a:cubicBezTo>
                    <a:pt x="1268" y="2736"/>
                    <a:pt x="1819" y="2573"/>
                    <a:pt x="2414" y="2573"/>
                  </a:cubicBezTo>
                  <a:cubicBezTo>
                    <a:pt x="2580" y="2573"/>
                    <a:pt x="2750" y="2585"/>
                    <a:pt x="2923" y="2614"/>
                  </a:cubicBezTo>
                  <a:cubicBezTo>
                    <a:pt x="2993" y="2625"/>
                    <a:pt x="3063" y="2631"/>
                    <a:pt x="3133" y="2631"/>
                  </a:cubicBezTo>
                  <a:cubicBezTo>
                    <a:pt x="3461" y="2631"/>
                    <a:pt x="3781" y="2504"/>
                    <a:pt x="3993" y="2242"/>
                  </a:cubicBezTo>
                  <a:cubicBezTo>
                    <a:pt x="4162" y="2037"/>
                    <a:pt x="4380" y="1945"/>
                    <a:pt x="4637" y="1923"/>
                  </a:cubicBezTo>
                  <a:cubicBezTo>
                    <a:pt x="5164" y="1881"/>
                    <a:pt x="5697" y="1817"/>
                    <a:pt x="6233" y="1817"/>
                  </a:cubicBezTo>
                  <a:cubicBezTo>
                    <a:pt x="6283" y="1817"/>
                    <a:pt x="6333" y="1818"/>
                    <a:pt x="6383" y="1819"/>
                  </a:cubicBezTo>
                  <a:cubicBezTo>
                    <a:pt x="7181" y="1841"/>
                    <a:pt x="7997" y="1870"/>
                    <a:pt x="8791" y="2009"/>
                  </a:cubicBezTo>
                  <a:cubicBezTo>
                    <a:pt x="9940" y="2206"/>
                    <a:pt x="10971" y="2742"/>
                    <a:pt x="12033" y="3229"/>
                  </a:cubicBezTo>
                  <a:cubicBezTo>
                    <a:pt x="12316" y="3362"/>
                    <a:pt x="12588" y="3530"/>
                    <a:pt x="12892" y="3605"/>
                  </a:cubicBezTo>
                  <a:cubicBezTo>
                    <a:pt x="13422" y="3738"/>
                    <a:pt x="13976" y="3809"/>
                    <a:pt x="14524" y="3909"/>
                  </a:cubicBezTo>
                  <a:cubicBezTo>
                    <a:pt x="15734" y="4131"/>
                    <a:pt x="16807" y="4603"/>
                    <a:pt x="17651" y="5451"/>
                  </a:cubicBezTo>
                  <a:cubicBezTo>
                    <a:pt x="17927" y="5730"/>
                    <a:pt x="18163" y="6035"/>
                    <a:pt x="18445" y="6306"/>
                  </a:cubicBezTo>
                  <a:cubicBezTo>
                    <a:pt x="18885" y="6732"/>
                    <a:pt x="19315" y="7183"/>
                    <a:pt x="19830" y="7545"/>
                  </a:cubicBezTo>
                  <a:cubicBezTo>
                    <a:pt x="20049" y="7698"/>
                    <a:pt x="20245" y="7860"/>
                    <a:pt x="20428" y="8032"/>
                  </a:cubicBezTo>
                  <a:lnTo>
                    <a:pt x="20428" y="6597"/>
                  </a:lnTo>
                  <a:cubicBezTo>
                    <a:pt x="19522" y="5770"/>
                    <a:pt x="18517" y="5036"/>
                    <a:pt x="17587" y="4267"/>
                  </a:cubicBezTo>
                  <a:cubicBezTo>
                    <a:pt x="17512" y="4206"/>
                    <a:pt x="17439" y="4168"/>
                    <a:pt x="17351" y="4168"/>
                  </a:cubicBezTo>
                  <a:cubicBezTo>
                    <a:pt x="17300" y="4168"/>
                    <a:pt x="17243" y="4181"/>
                    <a:pt x="17179" y="4210"/>
                  </a:cubicBezTo>
                  <a:cubicBezTo>
                    <a:pt x="17152" y="4223"/>
                    <a:pt x="17119" y="4227"/>
                    <a:pt x="17083" y="4227"/>
                  </a:cubicBezTo>
                  <a:cubicBezTo>
                    <a:pt x="16985" y="4227"/>
                    <a:pt x="16862" y="4191"/>
                    <a:pt x="16760" y="4170"/>
                  </a:cubicBezTo>
                  <a:cubicBezTo>
                    <a:pt x="16713" y="4159"/>
                    <a:pt x="16682" y="4085"/>
                    <a:pt x="16646" y="4038"/>
                  </a:cubicBezTo>
                  <a:cubicBezTo>
                    <a:pt x="16710" y="4031"/>
                    <a:pt x="16778" y="4020"/>
                    <a:pt x="16846" y="4012"/>
                  </a:cubicBezTo>
                  <a:cubicBezTo>
                    <a:pt x="16925" y="4006"/>
                    <a:pt x="17004" y="3999"/>
                    <a:pt x="17078" y="3991"/>
                  </a:cubicBezTo>
                  <a:cubicBezTo>
                    <a:pt x="17035" y="3931"/>
                    <a:pt x="17010" y="3852"/>
                    <a:pt x="16950" y="3809"/>
                  </a:cubicBezTo>
                  <a:cubicBezTo>
                    <a:pt x="16299" y="3344"/>
                    <a:pt x="15665" y="2871"/>
                    <a:pt x="15007" y="2431"/>
                  </a:cubicBezTo>
                  <a:cubicBezTo>
                    <a:pt x="14441" y="2055"/>
                    <a:pt x="13858" y="1708"/>
                    <a:pt x="13275" y="1361"/>
                  </a:cubicBezTo>
                  <a:cubicBezTo>
                    <a:pt x="13144" y="1284"/>
                    <a:pt x="12992" y="1222"/>
                    <a:pt x="12841" y="1222"/>
                  </a:cubicBezTo>
                  <a:cubicBezTo>
                    <a:pt x="12750" y="1222"/>
                    <a:pt x="12659" y="1245"/>
                    <a:pt x="12573" y="1301"/>
                  </a:cubicBezTo>
                  <a:cubicBezTo>
                    <a:pt x="12478" y="1360"/>
                    <a:pt x="12393" y="1385"/>
                    <a:pt x="12315" y="1385"/>
                  </a:cubicBezTo>
                  <a:cubicBezTo>
                    <a:pt x="12166" y="1385"/>
                    <a:pt x="12046" y="1293"/>
                    <a:pt x="11940" y="1183"/>
                  </a:cubicBezTo>
                  <a:cubicBezTo>
                    <a:pt x="11564" y="778"/>
                    <a:pt x="11057" y="617"/>
                    <a:pt x="10512" y="524"/>
                  </a:cubicBezTo>
                  <a:cubicBezTo>
                    <a:pt x="10008" y="438"/>
                    <a:pt x="9496" y="402"/>
                    <a:pt x="9003" y="306"/>
                  </a:cubicBezTo>
                  <a:cubicBezTo>
                    <a:pt x="7944" y="95"/>
                    <a:pt x="6884" y="37"/>
                    <a:pt x="5832" y="2"/>
                  </a:cubicBezTo>
                  <a:cubicBezTo>
                    <a:pt x="5794" y="1"/>
                    <a:pt x="5756" y="0"/>
                    <a:pt x="5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5327850" y="3525750"/>
              <a:ext cx="56400" cy="14350"/>
            </a:xfrm>
            <a:custGeom>
              <a:avLst/>
              <a:gdLst/>
              <a:ahLst/>
              <a:cxnLst/>
              <a:rect l="l" t="t" r="r" b="b"/>
              <a:pathLst>
                <a:path w="2256" h="574" extrusionOk="0">
                  <a:moveTo>
                    <a:pt x="363" y="0"/>
                  </a:moveTo>
                  <a:cubicBezTo>
                    <a:pt x="242" y="0"/>
                    <a:pt x="123" y="106"/>
                    <a:pt x="1" y="155"/>
                  </a:cubicBezTo>
                  <a:cubicBezTo>
                    <a:pt x="108" y="284"/>
                    <a:pt x="205" y="469"/>
                    <a:pt x="330" y="527"/>
                  </a:cubicBezTo>
                  <a:cubicBezTo>
                    <a:pt x="362" y="541"/>
                    <a:pt x="394" y="559"/>
                    <a:pt x="426" y="573"/>
                  </a:cubicBezTo>
                  <a:lnTo>
                    <a:pt x="2255" y="573"/>
                  </a:lnTo>
                  <a:cubicBezTo>
                    <a:pt x="2094" y="512"/>
                    <a:pt x="1933" y="456"/>
                    <a:pt x="1772" y="401"/>
                  </a:cubicBezTo>
                  <a:cubicBezTo>
                    <a:pt x="1314" y="248"/>
                    <a:pt x="855" y="104"/>
                    <a:pt x="405" y="5"/>
                  </a:cubicBezTo>
                  <a:cubicBezTo>
                    <a:pt x="391" y="2"/>
                    <a:pt x="377" y="0"/>
                    <a:pt x="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5229200" y="2304425"/>
              <a:ext cx="510700" cy="180375"/>
            </a:xfrm>
            <a:custGeom>
              <a:avLst/>
              <a:gdLst/>
              <a:ahLst/>
              <a:cxnLst/>
              <a:rect l="l" t="t" r="r" b="b"/>
              <a:pathLst>
                <a:path w="20428" h="7215" extrusionOk="0">
                  <a:moveTo>
                    <a:pt x="6448" y="1"/>
                  </a:moveTo>
                  <a:cubicBezTo>
                    <a:pt x="6178" y="1"/>
                    <a:pt x="5906" y="28"/>
                    <a:pt x="5632" y="94"/>
                  </a:cubicBezTo>
                  <a:cubicBezTo>
                    <a:pt x="4935" y="262"/>
                    <a:pt x="4230" y="390"/>
                    <a:pt x="3516" y="390"/>
                  </a:cubicBezTo>
                  <a:cubicBezTo>
                    <a:pt x="3424" y="390"/>
                    <a:pt x="3331" y="388"/>
                    <a:pt x="3239" y="384"/>
                  </a:cubicBezTo>
                  <a:cubicBezTo>
                    <a:pt x="3030" y="374"/>
                    <a:pt x="2822" y="369"/>
                    <a:pt x="2616" y="369"/>
                  </a:cubicBezTo>
                  <a:cubicBezTo>
                    <a:pt x="1726" y="369"/>
                    <a:pt x="854" y="460"/>
                    <a:pt x="0" y="620"/>
                  </a:cubicBezTo>
                  <a:lnTo>
                    <a:pt x="0" y="1081"/>
                  </a:lnTo>
                  <a:cubicBezTo>
                    <a:pt x="648" y="981"/>
                    <a:pt x="1323" y="963"/>
                    <a:pt x="1993" y="960"/>
                  </a:cubicBezTo>
                  <a:cubicBezTo>
                    <a:pt x="2330" y="960"/>
                    <a:pt x="2667" y="963"/>
                    <a:pt x="3006" y="963"/>
                  </a:cubicBezTo>
                  <a:cubicBezTo>
                    <a:pt x="3748" y="963"/>
                    <a:pt x="4495" y="948"/>
                    <a:pt x="5249" y="853"/>
                  </a:cubicBezTo>
                  <a:cubicBezTo>
                    <a:pt x="5955" y="763"/>
                    <a:pt x="6678" y="697"/>
                    <a:pt x="7400" y="697"/>
                  </a:cubicBezTo>
                  <a:cubicBezTo>
                    <a:pt x="7516" y="697"/>
                    <a:pt x="7631" y="699"/>
                    <a:pt x="7747" y="702"/>
                  </a:cubicBezTo>
                  <a:cubicBezTo>
                    <a:pt x="8426" y="720"/>
                    <a:pt x="9117" y="884"/>
                    <a:pt x="9797" y="1031"/>
                  </a:cubicBezTo>
                  <a:cubicBezTo>
                    <a:pt x="10262" y="1132"/>
                    <a:pt x="10710" y="1307"/>
                    <a:pt x="11161" y="1468"/>
                  </a:cubicBezTo>
                  <a:cubicBezTo>
                    <a:pt x="11361" y="1540"/>
                    <a:pt x="11532" y="1675"/>
                    <a:pt x="11733" y="1747"/>
                  </a:cubicBezTo>
                  <a:cubicBezTo>
                    <a:pt x="13404" y="2341"/>
                    <a:pt x="14849" y="3300"/>
                    <a:pt x="16352" y="4245"/>
                  </a:cubicBezTo>
                  <a:cubicBezTo>
                    <a:pt x="16430" y="4295"/>
                    <a:pt x="16496" y="4328"/>
                    <a:pt x="16573" y="4328"/>
                  </a:cubicBezTo>
                  <a:cubicBezTo>
                    <a:pt x="16619" y="4328"/>
                    <a:pt x="16670" y="4316"/>
                    <a:pt x="16728" y="4288"/>
                  </a:cubicBezTo>
                  <a:cubicBezTo>
                    <a:pt x="16789" y="4257"/>
                    <a:pt x="16846" y="4243"/>
                    <a:pt x="16898" y="4243"/>
                  </a:cubicBezTo>
                  <a:cubicBezTo>
                    <a:pt x="17041" y="4243"/>
                    <a:pt x="17155" y="4344"/>
                    <a:pt x="17247" y="4488"/>
                  </a:cubicBezTo>
                  <a:cubicBezTo>
                    <a:pt x="17111" y="4481"/>
                    <a:pt x="16974" y="4470"/>
                    <a:pt x="16764" y="4455"/>
                  </a:cubicBezTo>
                  <a:lnTo>
                    <a:pt x="16764" y="4455"/>
                  </a:lnTo>
                  <a:cubicBezTo>
                    <a:pt x="16871" y="4570"/>
                    <a:pt x="16918" y="4638"/>
                    <a:pt x="16986" y="4684"/>
                  </a:cubicBezTo>
                  <a:cubicBezTo>
                    <a:pt x="17569" y="5074"/>
                    <a:pt x="18163" y="5461"/>
                    <a:pt x="18756" y="5858"/>
                  </a:cubicBezTo>
                  <a:cubicBezTo>
                    <a:pt x="19351" y="6255"/>
                    <a:pt x="19952" y="6649"/>
                    <a:pt x="20409" y="7193"/>
                  </a:cubicBezTo>
                  <a:cubicBezTo>
                    <a:pt x="20417" y="7200"/>
                    <a:pt x="20421" y="7208"/>
                    <a:pt x="20428" y="7214"/>
                  </a:cubicBezTo>
                  <a:lnTo>
                    <a:pt x="20428" y="6037"/>
                  </a:lnTo>
                  <a:cubicBezTo>
                    <a:pt x="19666" y="5378"/>
                    <a:pt x="18893" y="4745"/>
                    <a:pt x="18059" y="4169"/>
                  </a:cubicBezTo>
                  <a:cubicBezTo>
                    <a:pt x="17089" y="3504"/>
                    <a:pt x="16105" y="2874"/>
                    <a:pt x="15028" y="2398"/>
                  </a:cubicBezTo>
                  <a:cubicBezTo>
                    <a:pt x="13818" y="1865"/>
                    <a:pt x="12599" y="1378"/>
                    <a:pt x="11392" y="921"/>
                  </a:cubicBezTo>
                  <a:cubicBezTo>
                    <a:pt x="10699" y="652"/>
                    <a:pt x="9983" y="434"/>
                    <a:pt x="9221" y="387"/>
                  </a:cubicBezTo>
                  <a:cubicBezTo>
                    <a:pt x="8813" y="362"/>
                    <a:pt x="8405" y="294"/>
                    <a:pt x="8008" y="212"/>
                  </a:cubicBezTo>
                  <a:cubicBezTo>
                    <a:pt x="7487" y="101"/>
                    <a:pt x="6970" y="1"/>
                    <a:pt x="6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5229200" y="3532375"/>
              <a:ext cx="17975" cy="7725"/>
            </a:xfrm>
            <a:custGeom>
              <a:avLst/>
              <a:gdLst/>
              <a:ahLst/>
              <a:cxnLst/>
              <a:rect l="l" t="t" r="r" b="b"/>
              <a:pathLst>
                <a:path w="719" h="309" extrusionOk="0">
                  <a:moveTo>
                    <a:pt x="0" y="1"/>
                  </a:moveTo>
                  <a:lnTo>
                    <a:pt x="0" y="308"/>
                  </a:lnTo>
                  <a:lnTo>
                    <a:pt x="719" y="308"/>
                  </a:lnTo>
                  <a:cubicBezTo>
                    <a:pt x="709" y="305"/>
                    <a:pt x="701" y="298"/>
                    <a:pt x="691" y="294"/>
                  </a:cubicBezTo>
                  <a:cubicBezTo>
                    <a:pt x="469" y="172"/>
                    <a:pt x="233" y="7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5229200" y="3492200"/>
              <a:ext cx="18600" cy="22300"/>
            </a:xfrm>
            <a:custGeom>
              <a:avLst/>
              <a:gdLst/>
              <a:ahLst/>
              <a:cxnLst/>
              <a:rect l="l" t="t" r="r" b="b"/>
              <a:pathLst>
                <a:path w="744" h="892" extrusionOk="0">
                  <a:moveTo>
                    <a:pt x="0" y="1"/>
                  </a:moveTo>
                  <a:lnTo>
                    <a:pt x="0" y="688"/>
                  </a:lnTo>
                  <a:cubicBezTo>
                    <a:pt x="190" y="763"/>
                    <a:pt x="387" y="824"/>
                    <a:pt x="576" y="888"/>
                  </a:cubicBezTo>
                  <a:cubicBezTo>
                    <a:pt x="585" y="890"/>
                    <a:pt x="593" y="891"/>
                    <a:pt x="602" y="891"/>
                  </a:cubicBezTo>
                  <a:cubicBezTo>
                    <a:pt x="648" y="891"/>
                    <a:pt x="697" y="862"/>
                    <a:pt x="733" y="838"/>
                  </a:cubicBezTo>
                  <a:cubicBezTo>
                    <a:pt x="744" y="831"/>
                    <a:pt x="712" y="741"/>
                    <a:pt x="684" y="706"/>
                  </a:cubicBezTo>
                  <a:cubicBezTo>
                    <a:pt x="465" y="455"/>
                    <a:pt x="250" y="20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5229200" y="3405100"/>
              <a:ext cx="31675" cy="40250"/>
            </a:xfrm>
            <a:custGeom>
              <a:avLst/>
              <a:gdLst/>
              <a:ahLst/>
              <a:cxnLst/>
              <a:rect l="l" t="t" r="r" b="b"/>
              <a:pathLst>
                <a:path w="1267" h="1610" extrusionOk="0">
                  <a:moveTo>
                    <a:pt x="0" y="0"/>
                  </a:moveTo>
                  <a:lnTo>
                    <a:pt x="0" y="1016"/>
                  </a:lnTo>
                  <a:cubicBezTo>
                    <a:pt x="164" y="1155"/>
                    <a:pt x="332" y="1295"/>
                    <a:pt x="497" y="1434"/>
                  </a:cubicBezTo>
                  <a:cubicBezTo>
                    <a:pt x="632" y="1549"/>
                    <a:pt x="747" y="1609"/>
                    <a:pt x="853" y="1609"/>
                  </a:cubicBezTo>
                  <a:cubicBezTo>
                    <a:pt x="940" y="1609"/>
                    <a:pt x="1020" y="1570"/>
                    <a:pt x="1102" y="1488"/>
                  </a:cubicBezTo>
                  <a:cubicBezTo>
                    <a:pt x="1267" y="1327"/>
                    <a:pt x="1159" y="1134"/>
                    <a:pt x="1016" y="958"/>
                  </a:cubicBezTo>
                  <a:cubicBezTo>
                    <a:pt x="909" y="830"/>
                    <a:pt x="776" y="719"/>
                    <a:pt x="654" y="601"/>
                  </a:cubicBezTo>
                  <a:cubicBezTo>
                    <a:pt x="436" y="397"/>
                    <a:pt x="211" y="20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5605075" y="2451575"/>
              <a:ext cx="134825" cy="145225"/>
            </a:xfrm>
            <a:custGeom>
              <a:avLst/>
              <a:gdLst/>
              <a:ahLst/>
              <a:cxnLst/>
              <a:rect l="l" t="t" r="r" b="b"/>
              <a:pathLst>
                <a:path w="5393" h="5809" extrusionOk="0">
                  <a:moveTo>
                    <a:pt x="0" y="4"/>
                  </a:moveTo>
                  <a:lnTo>
                    <a:pt x="0" y="4"/>
                  </a:lnTo>
                  <a:cubicBezTo>
                    <a:pt x="43" y="105"/>
                    <a:pt x="65" y="212"/>
                    <a:pt x="133" y="298"/>
                  </a:cubicBezTo>
                  <a:cubicBezTo>
                    <a:pt x="187" y="366"/>
                    <a:pt x="291" y="405"/>
                    <a:pt x="376" y="452"/>
                  </a:cubicBezTo>
                  <a:cubicBezTo>
                    <a:pt x="501" y="527"/>
                    <a:pt x="644" y="584"/>
                    <a:pt x="763" y="663"/>
                  </a:cubicBezTo>
                  <a:cubicBezTo>
                    <a:pt x="1772" y="1332"/>
                    <a:pt x="2602" y="2144"/>
                    <a:pt x="3249" y="3110"/>
                  </a:cubicBezTo>
                  <a:cubicBezTo>
                    <a:pt x="3410" y="3350"/>
                    <a:pt x="3625" y="3568"/>
                    <a:pt x="3833" y="3790"/>
                  </a:cubicBezTo>
                  <a:cubicBezTo>
                    <a:pt x="3997" y="3966"/>
                    <a:pt x="4219" y="4113"/>
                    <a:pt x="4352" y="4301"/>
                  </a:cubicBezTo>
                  <a:cubicBezTo>
                    <a:pt x="4705" y="4795"/>
                    <a:pt x="5046" y="5304"/>
                    <a:pt x="5393" y="5809"/>
                  </a:cubicBezTo>
                  <a:lnTo>
                    <a:pt x="5393" y="4696"/>
                  </a:lnTo>
                  <a:cubicBezTo>
                    <a:pt x="4702" y="3905"/>
                    <a:pt x="4040" y="3114"/>
                    <a:pt x="3414" y="2313"/>
                  </a:cubicBezTo>
                  <a:cubicBezTo>
                    <a:pt x="2613" y="1289"/>
                    <a:pt x="1600" y="519"/>
                    <a:pt x="319" y="37"/>
                  </a:cubicBezTo>
                  <a:cubicBezTo>
                    <a:pt x="226" y="1"/>
                    <a:pt x="108" y="15"/>
                    <a:pt x="0"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5271050" y="3443900"/>
              <a:ext cx="45725" cy="43000"/>
            </a:xfrm>
            <a:custGeom>
              <a:avLst/>
              <a:gdLst/>
              <a:ahLst/>
              <a:cxnLst/>
              <a:rect l="l" t="t" r="r" b="b"/>
              <a:pathLst>
                <a:path w="1829" h="1720" extrusionOk="0">
                  <a:moveTo>
                    <a:pt x="8" y="1"/>
                  </a:moveTo>
                  <a:lnTo>
                    <a:pt x="8" y="1"/>
                  </a:lnTo>
                  <a:cubicBezTo>
                    <a:pt x="19" y="126"/>
                    <a:pt x="1" y="201"/>
                    <a:pt x="32" y="247"/>
                  </a:cubicBezTo>
                  <a:cubicBezTo>
                    <a:pt x="265" y="609"/>
                    <a:pt x="480" y="988"/>
                    <a:pt x="752" y="1317"/>
                  </a:cubicBezTo>
                  <a:cubicBezTo>
                    <a:pt x="935" y="1536"/>
                    <a:pt x="1193" y="1720"/>
                    <a:pt x="1462" y="1720"/>
                  </a:cubicBezTo>
                  <a:cubicBezTo>
                    <a:pt x="1488" y="1720"/>
                    <a:pt x="1513" y="1718"/>
                    <a:pt x="1539" y="1715"/>
                  </a:cubicBezTo>
                  <a:cubicBezTo>
                    <a:pt x="1650" y="1697"/>
                    <a:pt x="1779" y="1611"/>
                    <a:pt x="1808" y="1507"/>
                  </a:cubicBezTo>
                  <a:cubicBezTo>
                    <a:pt x="1829" y="1443"/>
                    <a:pt x="1707" y="1253"/>
                    <a:pt x="1614" y="1182"/>
                  </a:cubicBezTo>
                  <a:cubicBezTo>
                    <a:pt x="1102" y="792"/>
                    <a:pt x="584" y="423"/>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5665725" y="3383625"/>
              <a:ext cx="74175" cy="41250"/>
            </a:xfrm>
            <a:custGeom>
              <a:avLst/>
              <a:gdLst/>
              <a:ahLst/>
              <a:cxnLst/>
              <a:rect l="l" t="t" r="r" b="b"/>
              <a:pathLst>
                <a:path w="2967" h="1650" extrusionOk="0">
                  <a:moveTo>
                    <a:pt x="2967" y="0"/>
                  </a:moveTo>
                  <a:cubicBezTo>
                    <a:pt x="2881" y="68"/>
                    <a:pt x="2824" y="161"/>
                    <a:pt x="2816" y="301"/>
                  </a:cubicBezTo>
                  <a:cubicBezTo>
                    <a:pt x="2770" y="303"/>
                    <a:pt x="2725" y="304"/>
                    <a:pt x="2681" y="304"/>
                  </a:cubicBezTo>
                  <a:cubicBezTo>
                    <a:pt x="2609" y="304"/>
                    <a:pt x="2540" y="302"/>
                    <a:pt x="2474" y="302"/>
                  </a:cubicBezTo>
                  <a:cubicBezTo>
                    <a:pt x="2354" y="302"/>
                    <a:pt x="2246" y="309"/>
                    <a:pt x="2158" y="347"/>
                  </a:cubicBezTo>
                  <a:cubicBezTo>
                    <a:pt x="2008" y="415"/>
                    <a:pt x="1929" y="597"/>
                    <a:pt x="1818" y="730"/>
                  </a:cubicBezTo>
                  <a:cubicBezTo>
                    <a:pt x="1728" y="698"/>
                    <a:pt x="1567" y="598"/>
                    <a:pt x="1450" y="598"/>
                  </a:cubicBezTo>
                  <a:cubicBezTo>
                    <a:pt x="1437" y="598"/>
                    <a:pt x="1425" y="599"/>
                    <a:pt x="1414" y="601"/>
                  </a:cubicBezTo>
                  <a:cubicBezTo>
                    <a:pt x="973" y="698"/>
                    <a:pt x="552" y="838"/>
                    <a:pt x="136" y="973"/>
                  </a:cubicBezTo>
                  <a:cubicBezTo>
                    <a:pt x="68" y="995"/>
                    <a:pt x="0" y="1145"/>
                    <a:pt x="7" y="1152"/>
                  </a:cubicBezTo>
                  <a:cubicBezTo>
                    <a:pt x="205" y="1324"/>
                    <a:pt x="398" y="1520"/>
                    <a:pt x="620" y="1639"/>
                  </a:cubicBezTo>
                  <a:cubicBezTo>
                    <a:pt x="634" y="1646"/>
                    <a:pt x="650" y="1650"/>
                    <a:pt x="668" y="1650"/>
                  </a:cubicBezTo>
                  <a:cubicBezTo>
                    <a:pt x="758" y="1650"/>
                    <a:pt x="883" y="1563"/>
                    <a:pt x="988" y="1525"/>
                  </a:cubicBezTo>
                  <a:cubicBezTo>
                    <a:pt x="1048" y="1502"/>
                    <a:pt x="1109" y="1443"/>
                    <a:pt x="1167" y="1443"/>
                  </a:cubicBezTo>
                  <a:cubicBezTo>
                    <a:pt x="1174" y="1443"/>
                    <a:pt x="1181" y="1444"/>
                    <a:pt x="1188" y="1446"/>
                  </a:cubicBezTo>
                  <a:cubicBezTo>
                    <a:pt x="1339" y="1490"/>
                    <a:pt x="1477" y="1509"/>
                    <a:pt x="1610" y="1509"/>
                  </a:cubicBezTo>
                  <a:cubicBezTo>
                    <a:pt x="1788" y="1509"/>
                    <a:pt x="1958" y="1474"/>
                    <a:pt x="2140" y="1417"/>
                  </a:cubicBezTo>
                  <a:cubicBezTo>
                    <a:pt x="2548" y="1288"/>
                    <a:pt x="2945" y="1209"/>
                    <a:pt x="2967" y="773"/>
                  </a:cubicBezTo>
                  <a:lnTo>
                    <a:pt x="2967" y="691"/>
                  </a:lnTo>
                  <a:cubicBezTo>
                    <a:pt x="2967" y="648"/>
                    <a:pt x="2960" y="605"/>
                    <a:pt x="2953" y="554"/>
                  </a:cubicBezTo>
                  <a:lnTo>
                    <a:pt x="2953" y="554"/>
                  </a:lnTo>
                  <a:cubicBezTo>
                    <a:pt x="2956" y="559"/>
                    <a:pt x="2963" y="562"/>
                    <a:pt x="2967" y="565"/>
                  </a:cubicBezTo>
                  <a:lnTo>
                    <a:pt x="2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5282125" y="3276900"/>
              <a:ext cx="317350" cy="127950"/>
            </a:xfrm>
            <a:custGeom>
              <a:avLst/>
              <a:gdLst/>
              <a:ahLst/>
              <a:cxnLst/>
              <a:rect l="l" t="t" r="r" b="b"/>
              <a:pathLst>
                <a:path w="12694" h="5118" extrusionOk="0">
                  <a:moveTo>
                    <a:pt x="19" y="0"/>
                  </a:moveTo>
                  <a:cubicBezTo>
                    <a:pt x="15" y="90"/>
                    <a:pt x="1" y="151"/>
                    <a:pt x="12" y="212"/>
                  </a:cubicBezTo>
                  <a:cubicBezTo>
                    <a:pt x="80" y="727"/>
                    <a:pt x="366" y="1170"/>
                    <a:pt x="785" y="1478"/>
                  </a:cubicBezTo>
                  <a:cubicBezTo>
                    <a:pt x="1723" y="2172"/>
                    <a:pt x="2689" y="2845"/>
                    <a:pt x="3687" y="3482"/>
                  </a:cubicBezTo>
                  <a:cubicBezTo>
                    <a:pt x="3984" y="3670"/>
                    <a:pt x="4378" y="3802"/>
                    <a:pt x="4695" y="3802"/>
                  </a:cubicBezTo>
                  <a:cubicBezTo>
                    <a:pt x="4729" y="3802"/>
                    <a:pt x="4761" y="3800"/>
                    <a:pt x="4793" y="3797"/>
                  </a:cubicBezTo>
                  <a:cubicBezTo>
                    <a:pt x="4849" y="3791"/>
                    <a:pt x="4904" y="3788"/>
                    <a:pt x="4958" y="3788"/>
                  </a:cubicBezTo>
                  <a:cubicBezTo>
                    <a:pt x="5270" y="3788"/>
                    <a:pt x="5553" y="3886"/>
                    <a:pt x="5852" y="4007"/>
                  </a:cubicBezTo>
                  <a:cubicBezTo>
                    <a:pt x="6585" y="4301"/>
                    <a:pt x="7300" y="4706"/>
                    <a:pt x="8088" y="4767"/>
                  </a:cubicBezTo>
                  <a:cubicBezTo>
                    <a:pt x="8664" y="4810"/>
                    <a:pt x="9265" y="4988"/>
                    <a:pt x="9859" y="5092"/>
                  </a:cubicBezTo>
                  <a:cubicBezTo>
                    <a:pt x="9969" y="5111"/>
                    <a:pt x="10081" y="5117"/>
                    <a:pt x="10190" y="5117"/>
                  </a:cubicBezTo>
                  <a:cubicBezTo>
                    <a:pt x="10266" y="5117"/>
                    <a:pt x="10341" y="5114"/>
                    <a:pt x="10413" y="5110"/>
                  </a:cubicBezTo>
                  <a:cubicBezTo>
                    <a:pt x="10710" y="5092"/>
                    <a:pt x="10997" y="5035"/>
                    <a:pt x="11298" y="5024"/>
                  </a:cubicBezTo>
                  <a:cubicBezTo>
                    <a:pt x="11541" y="5016"/>
                    <a:pt x="11759" y="5010"/>
                    <a:pt x="11727" y="4777"/>
                  </a:cubicBezTo>
                  <a:lnTo>
                    <a:pt x="11727" y="4777"/>
                  </a:lnTo>
                  <a:cubicBezTo>
                    <a:pt x="12063" y="4785"/>
                    <a:pt x="12367" y="4788"/>
                    <a:pt x="12693" y="4795"/>
                  </a:cubicBezTo>
                  <a:cubicBezTo>
                    <a:pt x="12596" y="4463"/>
                    <a:pt x="12400" y="4326"/>
                    <a:pt x="12174" y="4294"/>
                  </a:cubicBezTo>
                  <a:cubicBezTo>
                    <a:pt x="12120" y="4286"/>
                    <a:pt x="12068" y="4283"/>
                    <a:pt x="12014" y="4283"/>
                  </a:cubicBezTo>
                  <a:cubicBezTo>
                    <a:pt x="11875" y="4283"/>
                    <a:pt x="11733" y="4304"/>
                    <a:pt x="11569" y="4312"/>
                  </a:cubicBezTo>
                  <a:cubicBezTo>
                    <a:pt x="11566" y="4308"/>
                    <a:pt x="11516" y="4233"/>
                    <a:pt x="11419" y="4086"/>
                  </a:cubicBezTo>
                  <a:cubicBezTo>
                    <a:pt x="11298" y="4400"/>
                    <a:pt x="11070" y="4483"/>
                    <a:pt x="10807" y="4483"/>
                  </a:cubicBezTo>
                  <a:cubicBezTo>
                    <a:pt x="10714" y="4483"/>
                    <a:pt x="10616" y="4472"/>
                    <a:pt x="10517" y="4458"/>
                  </a:cubicBezTo>
                  <a:cubicBezTo>
                    <a:pt x="10324" y="4430"/>
                    <a:pt x="10127" y="4316"/>
                    <a:pt x="9931" y="4262"/>
                  </a:cubicBezTo>
                  <a:cubicBezTo>
                    <a:pt x="9575" y="4168"/>
                    <a:pt x="9230" y="4132"/>
                    <a:pt x="8894" y="4132"/>
                  </a:cubicBezTo>
                  <a:cubicBezTo>
                    <a:pt x="8616" y="4132"/>
                    <a:pt x="8343" y="4156"/>
                    <a:pt x="8073" y="4194"/>
                  </a:cubicBezTo>
                  <a:cubicBezTo>
                    <a:pt x="8018" y="4202"/>
                    <a:pt x="7962" y="4205"/>
                    <a:pt x="7907" y="4205"/>
                  </a:cubicBezTo>
                  <a:cubicBezTo>
                    <a:pt x="7586" y="4205"/>
                    <a:pt x="7270" y="4081"/>
                    <a:pt x="6946" y="3947"/>
                  </a:cubicBezTo>
                  <a:cubicBezTo>
                    <a:pt x="6309" y="3682"/>
                    <a:pt x="5673" y="3435"/>
                    <a:pt x="5039" y="3188"/>
                  </a:cubicBezTo>
                  <a:cubicBezTo>
                    <a:pt x="4560" y="3003"/>
                    <a:pt x="4048" y="2902"/>
                    <a:pt x="3604" y="2638"/>
                  </a:cubicBezTo>
                  <a:cubicBezTo>
                    <a:pt x="2899" y="2215"/>
                    <a:pt x="2241" y="1703"/>
                    <a:pt x="1579" y="1216"/>
                  </a:cubicBezTo>
                  <a:cubicBezTo>
                    <a:pt x="1057" y="830"/>
                    <a:pt x="552" y="419"/>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5270150" y="3404475"/>
              <a:ext cx="330475" cy="112650"/>
            </a:xfrm>
            <a:custGeom>
              <a:avLst/>
              <a:gdLst/>
              <a:ahLst/>
              <a:cxnLst/>
              <a:rect l="l" t="t" r="r" b="b"/>
              <a:pathLst>
                <a:path w="13219" h="4506" extrusionOk="0">
                  <a:moveTo>
                    <a:pt x="286" y="1"/>
                  </a:moveTo>
                  <a:cubicBezTo>
                    <a:pt x="193" y="1"/>
                    <a:pt x="78" y="84"/>
                    <a:pt x="37" y="168"/>
                  </a:cubicBezTo>
                  <a:cubicBezTo>
                    <a:pt x="1" y="225"/>
                    <a:pt x="58" y="407"/>
                    <a:pt x="126" y="476"/>
                  </a:cubicBezTo>
                  <a:cubicBezTo>
                    <a:pt x="501" y="833"/>
                    <a:pt x="892" y="1173"/>
                    <a:pt x="1264" y="1510"/>
                  </a:cubicBezTo>
                  <a:cubicBezTo>
                    <a:pt x="1897" y="1885"/>
                    <a:pt x="2502" y="2275"/>
                    <a:pt x="3132" y="2601"/>
                  </a:cubicBezTo>
                  <a:cubicBezTo>
                    <a:pt x="3583" y="2838"/>
                    <a:pt x="4055" y="3027"/>
                    <a:pt x="4552" y="3048"/>
                  </a:cubicBezTo>
                  <a:cubicBezTo>
                    <a:pt x="5010" y="3074"/>
                    <a:pt x="5490" y="3145"/>
                    <a:pt x="5962" y="3263"/>
                  </a:cubicBezTo>
                  <a:cubicBezTo>
                    <a:pt x="7779" y="3725"/>
                    <a:pt x="9633" y="4261"/>
                    <a:pt x="11508" y="4473"/>
                  </a:cubicBezTo>
                  <a:cubicBezTo>
                    <a:pt x="11733" y="4497"/>
                    <a:pt x="11957" y="4506"/>
                    <a:pt x="12180" y="4506"/>
                  </a:cubicBezTo>
                  <a:cubicBezTo>
                    <a:pt x="12447" y="4506"/>
                    <a:pt x="12712" y="4493"/>
                    <a:pt x="12975" y="4480"/>
                  </a:cubicBezTo>
                  <a:cubicBezTo>
                    <a:pt x="13086" y="4476"/>
                    <a:pt x="13219" y="4329"/>
                    <a:pt x="13211" y="4222"/>
                  </a:cubicBezTo>
                  <a:cubicBezTo>
                    <a:pt x="13201" y="4111"/>
                    <a:pt x="13054" y="3939"/>
                    <a:pt x="12932" y="3847"/>
                  </a:cubicBezTo>
                  <a:cubicBezTo>
                    <a:pt x="12659" y="3639"/>
                    <a:pt x="12395" y="3583"/>
                    <a:pt x="12133" y="3583"/>
                  </a:cubicBezTo>
                  <a:cubicBezTo>
                    <a:pt x="11980" y="3583"/>
                    <a:pt x="11828" y="3602"/>
                    <a:pt x="11676" y="3621"/>
                  </a:cubicBezTo>
                  <a:cubicBezTo>
                    <a:pt x="11361" y="3658"/>
                    <a:pt x="11044" y="3678"/>
                    <a:pt x="10724" y="3678"/>
                  </a:cubicBezTo>
                  <a:cubicBezTo>
                    <a:pt x="9967" y="3678"/>
                    <a:pt x="9198" y="3565"/>
                    <a:pt x="8413" y="3295"/>
                  </a:cubicBezTo>
                  <a:cubicBezTo>
                    <a:pt x="8015" y="3160"/>
                    <a:pt x="7626" y="2973"/>
                    <a:pt x="7236" y="2873"/>
                  </a:cubicBezTo>
                  <a:cubicBezTo>
                    <a:pt x="6560" y="2698"/>
                    <a:pt x="5883" y="2615"/>
                    <a:pt x="5221" y="2408"/>
                  </a:cubicBezTo>
                  <a:cubicBezTo>
                    <a:pt x="4473" y="2172"/>
                    <a:pt x="3718" y="1903"/>
                    <a:pt x="3010" y="1545"/>
                  </a:cubicBezTo>
                  <a:cubicBezTo>
                    <a:pt x="2301" y="1184"/>
                    <a:pt x="1639" y="686"/>
                    <a:pt x="956" y="272"/>
                  </a:cubicBezTo>
                  <a:cubicBezTo>
                    <a:pt x="755" y="150"/>
                    <a:pt x="530" y="53"/>
                    <a:pt x="316" y="4"/>
                  </a:cubicBezTo>
                  <a:cubicBezTo>
                    <a:pt x="306" y="2"/>
                    <a:pt x="296" y="1"/>
                    <a:pt x="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5229200" y="3359800"/>
              <a:ext cx="31500" cy="44675"/>
            </a:xfrm>
            <a:custGeom>
              <a:avLst/>
              <a:gdLst/>
              <a:ahLst/>
              <a:cxnLst/>
              <a:rect l="l" t="t" r="r" b="b"/>
              <a:pathLst>
                <a:path w="1260" h="1787" extrusionOk="0">
                  <a:moveTo>
                    <a:pt x="0" y="1"/>
                  </a:moveTo>
                  <a:lnTo>
                    <a:pt x="0" y="1082"/>
                  </a:lnTo>
                  <a:cubicBezTo>
                    <a:pt x="293" y="1286"/>
                    <a:pt x="587" y="1494"/>
                    <a:pt x="884" y="1697"/>
                  </a:cubicBezTo>
                  <a:cubicBezTo>
                    <a:pt x="952" y="1744"/>
                    <a:pt x="1062" y="1786"/>
                    <a:pt x="1134" y="1786"/>
                  </a:cubicBezTo>
                  <a:cubicBezTo>
                    <a:pt x="1156" y="1786"/>
                    <a:pt x="1175" y="1782"/>
                    <a:pt x="1188" y="1773"/>
                  </a:cubicBezTo>
                  <a:cubicBezTo>
                    <a:pt x="1249" y="1726"/>
                    <a:pt x="1259" y="1568"/>
                    <a:pt x="1231" y="1464"/>
                  </a:cubicBezTo>
                  <a:cubicBezTo>
                    <a:pt x="1117" y="1056"/>
                    <a:pt x="887" y="681"/>
                    <a:pt x="558" y="417"/>
                  </a:cubicBezTo>
                  <a:cubicBezTo>
                    <a:pt x="375" y="270"/>
                    <a:pt x="190" y="13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5571350" y="3384700"/>
              <a:ext cx="25" cy="100"/>
            </a:xfrm>
            <a:custGeom>
              <a:avLst/>
              <a:gdLst/>
              <a:ahLst/>
              <a:cxnLst/>
              <a:rect l="l" t="t" r="r" b="b"/>
              <a:pathLst>
                <a:path w="1" h="4" extrusionOk="0">
                  <a:moveTo>
                    <a:pt x="0" y="0"/>
                  </a:moveTo>
                  <a:lnTo>
                    <a:pt x="0" y="0"/>
                  </a:lnTo>
                  <a:cubicBezTo>
                    <a:pt x="0" y="4"/>
                    <a:pt x="0"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5252350" y="3483775"/>
              <a:ext cx="52100" cy="39050"/>
            </a:xfrm>
            <a:custGeom>
              <a:avLst/>
              <a:gdLst/>
              <a:ahLst/>
              <a:cxnLst/>
              <a:rect l="l" t="t" r="r" b="b"/>
              <a:pathLst>
                <a:path w="2084" h="1562" extrusionOk="0">
                  <a:moveTo>
                    <a:pt x="321" y="1"/>
                  </a:moveTo>
                  <a:cubicBezTo>
                    <a:pt x="225" y="1"/>
                    <a:pt x="140" y="43"/>
                    <a:pt x="97" y="163"/>
                  </a:cubicBezTo>
                  <a:cubicBezTo>
                    <a:pt x="1" y="424"/>
                    <a:pt x="269" y="556"/>
                    <a:pt x="437" y="713"/>
                  </a:cubicBezTo>
                  <a:cubicBezTo>
                    <a:pt x="455" y="728"/>
                    <a:pt x="473" y="739"/>
                    <a:pt x="491" y="749"/>
                  </a:cubicBezTo>
                  <a:cubicBezTo>
                    <a:pt x="488" y="756"/>
                    <a:pt x="483" y="764"/>
                    <a:pt x="483" y="771"/>
                  </a:cubicBezTo>
                  <a:cubicBezTo>
                    <a:pt x="888" y="1000"/>
                    <a:pt x="1292" y="1236"/>
                    <a:pt x="1704" y="1454"/>
                  </a:cubicBezTo>
                  <a:cubicBezTo>
                    <a:pt x="1822" y="1519"/>
                    <a:pt x="1954" y="1529"/>
                    <a:pt x="2083" y="1562"/>
                  </a:cubicBezTo>
                  <a:cubicBezTo>
                    <a:pt x="2040" y="1405"/>
                    <a:pt x="2040" y="1182"/>
                    <a:pt x="1948" y="1104"/>
                  </a:cubicBezTo>
                  <a:cubicBezTo>
                    <a:pt x="1532" y="746"/>
                    <a:pt x="1099" y="409"/>
                    <a:pt x="655" y="120"/>
                  </a:cubicBezTo>
                  <a:cubicBezTo>
                    <a:pt x="559" y="58"/>
                    <a:pt x="43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5605075" y="3471650"/>
              <a:ext cx="134825" cy="45150"/>
            </a:xfrm>
            <a:custGeom>
              <a:avLst/>
              <a:gdLst/>
              <a:ahLst/>
              <a:cxnLst/>
              <a:rect l="l" t="t" r="r" b="b"/>
              <a:pathLst>
                <a:path w="5393" h="1806" extrusionOk="0">
                  <a:moveTo>
                    <a:pt x="5393" y="0"/>
                  </a:moveTo>
                  <a:cubicBezTo>
                    <a:pt x="4459" y="293"/>
                    <a:pt x="3518" y="551"/>
                    <a:pt x="2502" y="669"/>
                  </a:cubicBezTo>
                  <a:cubicBezTo>
                    <a:pt x="1725" y="759"/>
                    <a:pt x="1013" y="1016"/>
                    <a:pt x="291" y="1227"/>
                  </a:cubicBezTo>
                  <a:cubicBezTo>
                    <a:pt x="157" y="1267"/>
                    <a:pt x="93" y="1446"/>
                    <a:pt x="0" y="1560"/>
                  </a:cubicBezTo>
                  <a:cubicBezTo>
                    <a:pt x="172" y="1639"/>
                    <a:pt x="347" y="1725"/>
                    <a:pt x="522" y="1799"/>
                  </a:cubicBezTo>
                  <a:cubicBezTo>
                    <a:pt x="534" y="1804"/>
                    <a:pt x="545" y="1805"/>
                    <a:pt x="556" y="1805"/>
                  </a:cubicBezTo>
                  <a:cubicBezTo>
                    <a:pt x="586" y="1805"/>
                    <a:pt x="617" y="1795"/>
                    <a:pt x="648" y="1793"/>
                  </a:cubicBezTo>
                  <a:cubicBezTo>
                    <a:pt x="2255" y="1682"/>
                    <a:pt x="3854" y="1507"/>
                    <a:pt x="5393" y="1155"/>
                  </a:cubicBezTo>
                  <a:lnTo>
                    <a:pt x="5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5245750" y="3297525"/>
              <a:ext cx="424200" cy="147150"/>
            </a:xfrm>
            <a:custGeom>
              <a:avLst/>
              <a:gdLst/>
              <a:ahLst/>
              <a:cxnLst/>
              <a:rect l="l" t="t" r="r" b="b"/>
              <a:pathLst>
                <a:path w="16968" h="5886" extrusionOk="0">
                  <a:moveTo>
                    <a:pt x="129" y="1"/>
                  </a:moveTo>
                  <a:cubicBezTo>
                    <a:pt x="93" y="1"/>
                    <a:pt x="55" y="5"/>
                    <a:pt x="19" y="5"/>
                  </a:cubicBezTo>
                  <a:cubicBezTo>
                    <a:pt x="13" y="5"/>
                    <a:pt x="6" y="5"/>
                    <a:pt x="0" y="5"/>
                  </a:cubicBezTo>
                  <a:lnTo>
                    <a:pt x="0" y="5"/>
                  </a:lnTo>
                  <a:cubicBezTo>
                    <a:pt x="17" y="95"/>
                    <a:pt x="7" y="206"/>
                    <a:pt x="57" y="270"/>
                  </a:cubicBezTo>
                  <a:cubicBezTo>
                    <a:pt x="458" y="761"/>
                    <a:pt x="823" y="1311"/>
                    <a:pt x="1299" y="1723"/>
                  </a:cubicBezTo>
                  <a:cubicBezTo>
                    <a:pt x="2412" y="2693"/>
                    <a:pt x="3675" y="3394"/>
                    <a:pt x="5038" y="3874"/>
                  </a:cubicBezTo>
                  <a:cubicBezTo>
                    <a:pt x="5918" y="4181"/>
                    <a:pt x="6806" y="4514"/>
                    <a:pt x="7703" y="4818"/>
                  </a:cubicBezTo>
                  <a:cubicBezTo>
                    <a:pt x="8273" y="5012"/>
                    <a:pt x="8849" y="5215"/>
                    <a:pt x="9425" y="5329"/>
                  </a:cubicBezTo>
                  <a:cubicBezTo>
                    <a:pt x="10545" y="5559"/>
                    <a:pt x="11643" y="5523"/>
                    <a:pt x="12799" y="5770"/>
                  </a:cubicBezTo>
                  <a:cubicBezTo>
                    <a:pt x="13181" y="5850"/>
                    <a:pt x="13552" y="5886"/>
                    <a:pt x="13914" y="5886"/>
                  </a:cubicBezTo>
                  <a:cubicBezTo>
                    <a:pt x="14843" y="5886"/>
                    <a:pt x="15711" y="5650"/>
                    <a:pt x="16538" y="5322"/>
                  </a:cubicBezTo>
                  <a:cubicBezTo>
                    <a:pt x="16763" y="5233"/>
                    <a:pt x="16968" y="5201"/>
                    <a:pt x="16771" y="4843"/>
                  </a:cubicBezTo>
                  <a:cubicBezTo>
                    <a:pt x="16671" y="4657"/>
                    <a:pt x="16596" y="4574"/>
                    <a:pt x="16398" y="4556"/>
                  </a:cubicBezTo>
                  <a:cubicBezTo>
                    <a:pt x="16379" y="4555"/>
                    <a:pt x="16362" y="4554"/>
                    <a:pt x="16345" y="4554"/>
                  </a:cubicBezTo>
                  <a:cubicBezTo>
                    <a:pt x="16056" y="4554"/>
                    <a:pt x="16098" y="4810"/>
                    <a:pt x="16094" y="5115"/>
                  </a:cubicBezTo>
                  <a:cubicBezTo>
                    <a:pt x="15930" y="4790"/>
                    <a:pt x="15767" y="4704"/>
                    <a:pt x="15605" y="4704"/>
                  </a:cubicBezTo>
                  <a:cubicBezTo>
                    <a:pt x="15500" y="4704"/>
                    <a:pt x="15396" y="4740"/>
                    <a:pt x="15293" y="4771"/>
                  </a:cubicBezTo>
                  <a:cubicBezTo>
                    <a:pt x="15282" y="4890"/>
                    <a:pt x="15275" y="5000"/>
                    <a:pt x="15260" y="5136"/>
                  </a:cubicBezTo>
                  <a:cubicBezTo>
                    <a:pt x="15003" y="4907"/>
                    <a:pt x="14880" y="4797"/>
                    <a:pt x="14793" y="4797"/>
                  </a:cubicBezTo>
                  <a:cubicBezTo>
                    <a:pt x="14713" y="4797"/>
                    <a:pt x="14664" y="4890"/>
                    <a:pt x="14570" y="5068"/>
                  </a:cubicBezTo>
                  <a:cubicBezTo>
                    <a:pt x="14400" y="4935"/>
                    <a:pt x="14231" y="4871"/>
                    <a:pt x="14075" y="4871"/>
                  </a:cubicBezTo>
                  <a:cubicBezTo>
                    <a:pt x="13932" y="4871"/>
                    <a:pt x="13801" y="4925"/>
                    <a:pt x="13690" y="5029"/>
                  </a:cubicBezTo>
                  <a:cubicBezTo>
                    <a:pt x="13650" y="5068"/>
                    <a:pt x="13582" y="5097"/>
                    <a:pt x="13521" y="5101"/>
                  </a:cubicBezTo>
                  <a:cubicBezTo>
                    <a:pt x="13486" y="5103"/>
                    <a:pt x="13449" y="5104"/>
                    <a:pt x="13413" y="5104"/>
                  </a:cubicBezTo>
                  <a:cubicBezTo>
                    <a:pt x="13333" y="5104"/>
                    <a:pt x="13251" y="5100"/>
                    <a:pt x="13172" y="5100"/>
                  </a:cubicBezTo>
                  <a:cubicBezTo>
                    <a:pt x="13090" y="5100"/>
                    <a:pt x="13011" y="5105"/>
                    <a:pt x="12938" y="5122"/>
                  </a:cubicBezTo>
                  <a:cubicBezTo>
                    <a:pt x="12782" y="5160"/>
                    <a:pt x="12626" y="5186"/>
                    <a:pt x="12469" y="5186"/>
                  </a:cubicBezTo>
                  <a:cubicBezTo>
                    <a:pt x="12236" y="5186"/>
                    <a:pt x="11998" y="5128"/>
                    <a:pt x="11744" y="4961"/>
                  </a:cubicBezTo>
                  <a:cubicBezTo>
                    <a:pt x="11484" y="4792"/>
                    <a:pt x="11219" y="4709"/>
                    <a:pt x="10954" y="4709"/>
                  </a:cubicBezTo>
                  <a:cubicBezTo>
                    <a:pt x="10887" y="4709"/>
                    <a:pt x="10819" y="4714"/>
                    <a:pt x="10752" y="4725"/>
                  </a:cubicBezTo>
                  <a:cubicBezTo>
                    <a:pt x="10622" y="4746"/>
                    <a:pt x="10485" y="4771"/>
                    <a:pt x="10349" y="4771"/>
                  </a:cubicBezTo>
                  <a:cubicBezTo>
                    <a:pt x="10295" y="4771"/>
                    <a:pt x="10241" y="4767"/>
                    <a:pt x="10187" y="4757"/>
                  </a:cubicBezTo>
                  <a:cubicBezTo>
                    <a:pt x="9807" y="4682"/>
                    <a:pt x="9425" y="4553"/>
                    <a:pt x="9046" y="4460"/>
                  </a:cubicBezTo>
                  <a:cubicBezTo>
                    <a:pt x="8523" y="4331"/>
                    <a:pt x="7990" y="4270"/>
                    <a:pt x="7485" y="4077"/>
                  </a:cubicBezTo>
                  <a:cubicBezTo>
                    <a:pt x="6426" y="3673"/>
                    <a:pt x="5389" y="3222"/>
                    <a:pt x="4365" y="2764"/>
                  </a:cubicBezTo>
                  <a:cubicBezTo>
                    <a:pt x="3549" y="2396"/>
                    <a:pt x="2813" y="1869"/>
                    <a:pt x="2096" y="1301"/>
                  </a:cubicBezTo>
                  <a:cubicBezTo>
                    <a:pt x="1499" y="821"/>
                    <a:pt x="848" y="439"/>
                    <a:pt x="222" y="23"/>
                  </a:cubicBezTo>
                  <a:cubicBezTo>
                    <a:pt x="196" y="5"/>
                    <a:pt x="163"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5589500" y="3517075"/>
              <a:ext cx="150400" cy="23025"/>
            </a:xfrm>
            <a:custGeom>
              <a:avLst/>
              <a:gdLst/>
              <a:ahLst/>
              <a:cxnLst/>
              <a:rect l="l" t="t" r="r" b="b"/>
              <a:pathLst>
                <a:path w="6016" h="921" extrusionOk="0">
                  <a:moveTo>
                    <a:pt x="6016" y="0"/>
                  </a:moveTo>
                  <a:cubicBezTo>
                    <a:pt x="4903" y="269"/>
                    <a:pt x="3801" y="552"/>
                    <a:pt x="2699" y="803"/>
                  </a:cubicBezTo>
                  <a:cubicBezTo>
                    <a:pt x="2494" y="848"/>
                    <a:pt x="2270" y="885"/>
                    <a:pt x="2044" y="885"/>
                  </a:cubicBezTo>
                  <a:cubicBezTo>
                    <a:pt x="1895" y="885"/>
                    <a:pt x="1746" y="869"/>
                    <a:pt x="1601" y="827"/>
                  </a:cubicBezTo>
                  <a:cubicBezTo>
                    <a:pt x="1349" y="753"/>
                    <a:pt x="1113" y="719"/>
                    <a:pt x="892" y="719"/>
                  </a:cubicBezTo>
                  <a:cubicBezTo>
                    <a:pt x="562" y="719"/>
                    <a:pt x="266" y="794"/>
                    <a:pt x="1" y="920"/>
                  </a:cubicBezTo>
                  <a:lnTo>
                    <a:pt x="6016" y="920"/>
                  </a:lnTo>
                  <a:lnTo>
                    <a:pt x="6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5265950" y="3360000"/>
              <a:ext cx="473950" cy="119450"/>
            </a:xfrm>
            <a:custGeom>
              <a:avLst/>
              <a:gdLst/>
              <a:ahLst/>
              <a:cxnLst/>
              <a:rect l="l" t="t" r="r" b="b"/>
              <a:pathLst>
                <a:path w="18958" h="4778" extrusionOk="0">
                  <a:moveTo>
                    <a:pt x="373" y="0"/>
                  </a:moveTo>
                  <a:cubicBezTo>
                    <a:pt x="289" y="0"/>
                    <a:pt x="205" y="5"/>
                    <a:pt x="126" y="8"/>
                  </a:cubicBezTo>
                  <a:cubicBezTo>
                    <a:pt x="72" y="8"/>
                    <a:pt x="0" y="251"/>
                    <a:pt x="40" y="301"/>
                  </a:cubicBezTo>
                  <a:cubicBezTo>
                    <a:pt x="387" y="741"/>
                    <a:pt x="680" y="1242"/>
                    <a:pt x="1227" y="1478"/>
                  </a:cubicBezTo>
                  <a:cubicBezTo>
                    <a:pt x="2129" y="1864"/>
                    <a:pt x="3031" y="2305"/>
                    <a:pt x="3958" y="2673"/>
                  </a:cubicBezTo>
                  <a:cubicBezTo>
                    <a:pt x="4770" y="2999"/>
                    <a:pt x="5604" y="3267"/>
                    <a:pt x="6441" y="3522"/>
                  </a:cubicBezTo>
                  <a:cubicBezTo>
                    <a:pt x="6903" y="3664"/>
                    <a:pt x="7379" y="3686"/>
                    <a:pt x="7848" y="3818"/>
                  </a:cubicBezTo>
                  <a:cubicBezTo>
                    <a:pt x="9028" y="4151"/>
                    <a:pt x="10213" y="4591"/>
                    <a:pt x="11430" y="4681"/>
                  </a:cubicBezTo>
                  <a:cubicBezTo>
                    <a:pt x="12107" y="4729"/>
                    <a:pt x="12786" y="4777"/>
                    <a:pt x="13455" y="4777"/>
                  </a:cubicBezTo>
                  <a:cubicBezTo>
                    <a:pt x="14181" y="4777"/>
                    <a:pt x="14895" y="4720"/>
                    <a:pt x="15577" y="4541"/>
                  </a:cubicBezTo>
                  <a:cubicBezTo>
                    <a:pt x="16690" y="4247"/>
                    <a:pt x="17813" y="3947"/>
                    <a:pt x="18929" y="3618"/>
                  </a:cubicBezTo>
                  <a:cubicBezTo>
                    <a:pt x="18939" y="3614"/>
                    <a:pt x="18947" y="3614"/>
                    <a:pt x="18958" y="3611"/>
                  </a:cubicBezTo>
                  <a:lnTo>
                    <a:pt x="18958" y="2684"/>
                  </a:lnTo>
                  <a:cubicBezTo>
                    <a:pt x="17960" y="3049"/>
                    <a:pt x="16972" y="3421"/>
                    <a:pt x="15970" y="3754"/>
                  </a:cubicBezTo>
                  <a:cubicBezTo>
                    <a:pt x="15467" y="3920"/>
                    <a:pt x="14953" y="4081"/>
                    <a:pt x="14380" y="4081"/>
                  </a:cubicBezTo>
                  <a:cubicBezTo>
                    <a:pt x="14227" y="4081"/>
                    <a:pt x="14071" y="4069"/>
                    <a:pt x="13909" y="4044"/>
                  </a:cubicBezTo>
                  <a:cubicBezTo>
                    <a:pt x="12969" y="3892"/>
                    <a:pt x="12042" y="3754"/>
                    <a:pt x="11140" y="3754"/>
                  </a:cubicBezTo>
                  <a:cubicBezTo>
                    <a:pt x="11023" y="3754"/>
                    <a:pt x="10906" y="3756"/>
                    <a:pt x="10789" y="3761"/>
                  </a:cubicBezTo>
                  <a:cubicBezTo>
                    <a:pt x="10753" y="3763"/>
                    <a:pt x="10716" y="3764"/>
                    <a:pt x="10679" y="3764"/>
                  </a:cubicBezTo>
                  <a:cubicBezTo>
                    <a:pt x="10313" y="3764"/>
                    <a:pt x="9911" y="3684"/>
                    <a:pt x="9540" y="3557"/>
                  </a:cubicBezTo>
                  <a:cubicBezTo>
                    <a:pt x="8867" y="3326"/>
                    <a:pt x="8205" y="3095"/>
                    <a:pt x="7553" y="3095"/>
                  </a:cubicBezTo>
                  <a:cubicBezTo>
                    <a:pt x="7488" y="3095"/>
                    <a:pt x="7422" y="3098"/>
                    <a:pt x="7357" y="3103"/>
                  </a:cubicBezTo>
                  <a:cubicBezTo>
                    <a:pt x="7343" y="3103"/>
                    <a:pt x="7328" y="3103"/>
                    <a:pt x="7313" y="3103"/>
                  </a:cubicBezTo>
                  <a:cubicBezTo>
                    <a:pt x="7228" y="3103"/>
                    <a:pt x="7138" y="3094"/>
                    <a:pt x="7053" y="3067"/>
                  </a:cubicBezTo>
                  <a:cubicBezTo>
                    <a:pt x="6195" y="2802"/>
                    <a:pt x="5336" y="2551"/>
                    <a:pt x="4495" y="2258"/>
                  </a:cubicBezTo>
                  <a:cubicBezTo>
                    <a:pt x="4104" y="2122"/>
                    <a:pt x="3714" y="1922"/>
                    <a:pt x="3349" y="1700"/>
                  </a:cubicBezTo>
                  <a:cubicBezTo>
                    <a:pt x="2491" y="1170"/>
                    <a:pt x="1661" y="598"/>
                    <a:pt x="813" y="93"/>
                  </a:cubicBezTo>
                  <a:cubicBezTo>
                    <a:pt x="685" y="17"/>
                    <a:pt x="529" y="0"/>
                    <a:pt x="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5639500" y="3379325"/>
              <a:ext cx="16875" cy="14700"/>
            </a:xfrm>
            <a:custGeom>
              <a:avLst/>
              <a:gdLst/>
              <a:ahLst/>
              <a:cxnLst/>
              <a:rect l="l" t="t" r="r" b="b"/>
              <a:pathLst>
                <a:path w="675" h="588" extrusionOk="0">
                  <a:moveTo>
                    <a:pt x="473" y="7"/>
                  </a:moveTo>
                  <a:cubicBezTo>
                    <a:pt x="323" y="29"/>
                    <a:pt x="76" y="1"/>
                    <a:pt x="47" y="82"/>
                  </a:cubicBezTo>
                  <a:cubicBezTo>
                    <a:pt x="1" y="208"/>
                    <a:pt x="105" y="415"/>
                    <a:pt x="144" y="587"/>
                  </a:cubicBezTo>
                  <a:cubicBezTo>
                    <a:pt x="294" y="569"/>
                    <a:pt x="445" y="555"/>
                    <a:pt x="674" y="526"/>
                  </a:cubicBezTo>
                  <a:cubicBezTo>
                    <a:pt x="588" y="311"/>
                    <a:pt x="531" y="158"/>
                    <a:pt x="473" y="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5589600" y="3374850"/>
              <a:ext cx="46375" cy="23600"/>
            </a:xfrm>
            <a:custGeom>
              <a:avLst/>
              <a:gdLst/>
              <a:ahLst/>
              <a:cxnLst/>
              <a:rect l="l" t="t" r="r" b="b"/>
              <a:pathLst>
                <a:path w="1855" h="944" extrusionOk="0">
                  <a:moveTo>
                    <a:pt x="0" y="0"/>
                  </a:moveTo>
                  <a:lnTo>
                    <a:pt x="0" y="0"/>
                  </a:lnTo>
                  <a:cubicBezTo>
                    <a:pt x="132" y="208"/>
                    <a:pt x="193" y="340"/>
                    <a:pt x="290" y="441"/>
                  </a:cubicBezTo>
                  <a:cubicBezTo>
                    <a:pt x="441" y="598"/>
                    <a:pt x="660" y="859"/>
                    <a:pt x="777" y="859"/>
                  </a:cubicBezTo>
                  <a:cubicBezTo>
                    <a:pt x="780" y="859"/>
                    <a:pt x="782" y="859"/>
                    <a:pt x="784" y="859"/>
                  </a:cubicBezTo>
                  <a:cubicBezTo>
                    <a:pt x="854" y="852"/>
                    <a:pt x="920" y="848"/>
                    <a:pt x="986" y="848"/>
                  </a:cubicBezTo>
                  <a:cubicBezTo>
                    <a:pt x="1123" y="848"/>
                    <a:pt x="1258" y="866"/>
                    <a:pt x="1410" y="920"/>
                  </a:cubicBezTo>
                  <a:cubicBezTo>
                    <a:pt x="1454" y="936"/>
                    <a:pt x="1503" y="943"/>
                    <a:pt x="1551" y="943"/>
                  </a:cubicBezTo>
                  <a:cubicBezTo>
                    <a:pt x="1623" y="943"/>
                    <a:pt x="1693" y="927"/>
                    <a:pt x="1739" y="895"/>
                  </a:cubicBezTo>
                  <a:cubicBezTo>
                    <a:pt x="1811" y="852"/>
                    <a:pt x="1854" y="723"/>
                    <a:pt x="1836" y="626"/>
                  </a:cubicBezTo>
                  <a:cubicBezTo>
                    <a:pt x="1811" y="505"/>
                    <a:pt x="1747" y="337"/>
                    <a:pt x="1646" y="258"/>
                  </a:cubicBezTo>
                  <a:cubicBezTo>
                    <a:pt x="1603" y="224"/>
                    <a:pt x="1535" y="210"/>
                    <a:pt x="1460" y="210"/>
                  </a:cubicBezTo>
                  <a:cubicBezTo>
                    <a:pt x="1275" y="210"/>
                    <a:pt x="1044" y="291"/>
                    <a:pt x="1017" y="347"/>
                  </a:cubicBezTo>
                  <a:cubicBezTo>
                    <a:pt x="680" y="233"/>
                    <a:pt x="369" y="1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5312100" y="3510175"/>
              <a:ext cx="11300" cy="13275"/>
            </a:xfrm>
            <a:custGeom>
              <a:avLst/>
              <a:gdLst/>
              <a:ahLst/>
              <a:cxnLst/>
              <a:rect l="l" t="t" r="r" b="b"/>
              <a:pathLst>
                <a:path w="452" h="531" extrusionOk="0">
                  <a:moveTo>
                    <a:pt x="452" y="1"/>
                  </a:moveTo>
                  <a:lnTo>
                    <a:pt x="452" y="1"/>
                  </a:lnTo>
                  <a:cubicBezTo>
                    <a:pt x="266" y="123"/>
                    <a:pt x="1" y="40"/>
                    <a:pt x="37" y="323"/>
                  </a:cubicBezTo>
                  <a:cubicBezTo>
                    <a:pt x="44" y="377"/>
                    <a:pt x="269" y="452"/>
                    <a:pt x="420" y="531"/>
                  </a:cubicBezTo>
                  <a:cubicBezTo>
                    <a:pt x="433" y="316"/>
                    <a:pt x="441" y="198"/>
                    <a:pt x="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5229200" y="2210075"/>
              <a:ext cx="510700" cy="129275"/>
            </a:xfrm>
            <a:custGeom>
              <a:avLst/>
              <a:gdLst/>
              <a:ahLst/>
              <a:cxnLst/>
              <a:rect l="l" t="t" r="r" b="b"/>
              <a:pathLst>
                <a:path w="20428" h="5171" extrusionOk="0">
                  <a:moveTo>
                    <a:pt x="7030" y="1"/>
                  </a:moveTo>
                  <a:cubicBezTo>
                    <a:pt x="6638" y="1"/>
                    <a:pt x="6247" y="69"/>
                    <a:pt x="5853" y="243"/>
                  </a:cubicBezTo>
                  <a:cubicBezTo>
                    <a:pt x="5589" y="361"/>
                    <a:pt x="5270" y="414"/>
                    <a:pt x="4978" y="432"/>
                  </a:cubicBezTo>
                  <a:cubicBezTo>
                    <a:pt x="3868" y="500"/>
                    <a:pt x="2770" y="518"/>
                    <a:pt x="1685" y="590"/>
                  </a:cubicBezTo>
                  <a:cubicBezTo>
                    <a:pt x="1120" y="629"/>
                    <a:pt x="558" y="687"/>
                    <a:pt x="0" y="744"/>
                  </a:cubicBezTo>
                  <a:lnTo>
                    <a:pt x="0" y="1320"/>
                  </a:lnTo>
                  <a:cubicBezTo>
                    <a:pt x="72" y="1156"/>
                    <a:pt x="200" y="1069"/>
                    <a:pt x="335" y="1069"/>
                  </a:cubicBezTo>
                  <a:cubicBezTo>
                    <a:pt x="394" y="1069"/>
                    <a:pt x="454" y="1086"/>
                    <a:pt x="512" y="1119"/>
                  </a:cubicBezTo>
                  <a:cubicBezTo>
                    <a:pt x="555" y="1144"/>
                    <a:pt x="569" y="1213"/>
                    <a:pt x="598" y="1259"/>
                  </a:cubicBezTo>
                  <a:cubicBezTo>
                    <a:pt x="550" y="1271"/>
                    <a:pt x="497" y="1298"/>
                    <a:pt x="456" y="1298"/>
                  </a:cubicBezTo>
                  <a:cubicBezTo>
                    <a:pt x="448" y="1298"/>
                    <a:pt x="440" y="1297"/>
                    <a:pt x="433" y="1295"/>
                  </a:cubicBezTo>
                  <a:cubicBezTo>
                    <a:pt x="391" y="1281"/>
                    <a:pt x="354" y="1274"/>
                    <a:pt x="323" y="1274"/>
                  </a:cubicBezTo>
                  <a:cubicBezTo>
                    <a:pt x="226" y="1274"/>
                    <a:pt x="175" y="1338"/>
                    <a:pt x="143" y="1460"/>
                  </a:cubicBezTo>
                  <a:cubicBezTo>
                    <a:pt x="191" y="1460"/>
                    <a:pt x="232" y="1461"/>
                    <a:pt x="270" y="1461"/>
                  </a:cubicBezTo>
                  <a:cubicBezTo>
                    <a:pt x="289" y="1461"/>
                    <a:pt x="308" y="1461"/>
                    <a:pt x="326" y="1460"/>
                  </a:cubicBezTo>
                  <a:cubicBezTo>
                    <a:pt x="748" y="1417"/>
                    <a:pt x="1170" y="1377"/>
                    <a:pt x="1596" y="1331"/>
                  </a:cubicBezTo>
                  <a:cubicBezTo>
                    <a:pt x="2573" y="1227"/>
                    <a:pt x="3564" y="1127"/>
                    <a:pt x="4562" y="1016"/>
                  </a:cubicBezTo>
                  <a:cubicBezTo>
                    <a:pt x="4920" y="973"/>
                    <a:pt x="5278" y="894"/>
                    <a:pt x="5643" y="862"/>
                  </a:cubicBezTo>
                  <a:cubicBezTo>
                    <a:pt x="6040" y="827"/>
                    <a:pt x="6444" y="830"/>
                    <a:pt x="6849" y="805"/>
                  </a:cubicBezTo>
                  <a:cubicBezTo>
                    <a:pt x="6899" y="802"/>
                    <a:pt x="6948" y="795"/>
                    <a:pt x="6991" y="795"/>
                  </a:cubicBezTo>
                  <a:cubicBezTo>
                    <a:pt x="7067" y="795"/>
                    <a:pt x="7128" y="818"/>
                    <a:pt x="7153" y="930"/>
                  </a:cubicBezTo>
                  <a:cubicBezTo>
                    <a:pt x="7158" y="954"/>
                    <a:pt x="7251" y="981"/>
                    <a:pt x="7308" y="981"/>
                  </a:cubicBezTo>
                  <a:cubicBezTo>
                    <a:pt x="7320" y="981"/>
                    <a:pt x="7331" y="980"/>
                    <a:pt x="7339" y="977"/>
                  </a:cubicBezTo>
                  <a:cubicBezTo>
                    <a:pt x="7439" y="930"/>
                    <a:pt x="7528" y="858"/>
                    <a:pt x="7600" y="779"/>
                  </a:cubicBezTo>
                  <a:cubicBezTo>
                    <a:pt x="7709" y="661"/>
                    <a:pt x="7793" y="598"/>
                    <a:pt x="7874" y="598"/>
                  </a:cubicBezTo>
                  <a:cubicBezTo>
                    <a:pt x="7950" y="598"/>
                    <a:pt x="8024" y="653"/>
                    <a:pt x="8115" y="773"/>
                  </a:cubicBezTo>
                  <a:cubicBezTo>
                    <a:pt x="8305" y="1021"/>
                    <a:pt x="8533" y="1112"/>
                    <a:pt x="8799" y="1112"/>
                  </a:cubicBezTo>
                  <a:cubicBezTo>
                    <a:pt x="8924" y="1112"/>
                    <a:pt x="9058" y="1092"/>
                    <a:pt x="9199" y="1058"/>
                  </a:cubicBezTo>
                  <a:cubicBezTo>
                    <a:pt x="9350" y="1023"/>
                    <a:pt x="9498" y="1006"/>
                    <a:pt x="9646" y="1006"/>
                  </a:cubicBezTo>
                  <a:cubicBezTo>
                    <a:pt x="9895" y="1006"/>
                    <a:pt x="10142" y="1054"/>
                    <a:pt x="10398" y="1141"/>
                  </a:cubicBezTo>
                  <a:cubicBezTo>
                    <a:pt x="11307" y="1460"/>
                    <a:pt x="12248" y="1724"/>
                    <a:pt x="13260" y="1828"/>
                  </a:cubicBezTo>
                  <a:cubicBezTo>
                    <a:pt x="13758" y="1879"/>
                    <a:pt x="14274" y="1957"/>
                    <a:pt x="14735" y="2122"/>
                  </a:cubicBezTo>
                  <a:cubicBezTo>
                    <a:pt x="15329" y="2325"/>
                    <a:pt x="15880" y="2626"/>
                    <a:pt x="16445" y="2901"/>
                  </a:cubicBezTo>
                  <a:cubicBezTo>
                    <a:pt x="16928" y="3138"/>
                    <a:pt x="17430" y="3360"/>
                    <a:pt x="17876" y="3646"/>
                  </a:cubicBezTo>
                  <a:cubicBezTo>
                    <a:pt x="18700" y="4172"/>
                    <a:pt x="19547" y="4683"/>
                    <a:pt x="20428" y="5170"/>
                  </a:cubicBezTo>
                  <a:lnTo>
                    <a:pt x="20428" y="4011"/>
                  </a:lnTo>
                  <a:cubicBezTo>
                    <a:pt x="19838" y="3524"/>
                    <a:pt x="19222" y="3113"/>
                    <a:pt x="18424" y="2870"/>
                  </a:cubicBezTo>
                  <a:cubicBezTo>
                    <a:pt x="17661" y="2633"/>
                    <a:pt x="16957" y="2279"/>
                    <a:pt x="16241" y="1971"/>
                  </a:cubicBezTo>
                  <a:cubicBezTo>
                    <a:pt x="15511" y="1660"/>
                    <a:pt x="14753" y="1445"/>
                    <a:pt x="13952" y="1345"/>
                  </a:cubicBezTo>
                  <a:cubicBezTo>
                    <a:pt x="12967" y="1223"/>
                    <a:pt x="12069" y="930"/>
                    <a:pt x="11239" y="497"/>
                  </a:cubicBezTo>
                  <a:cubicBezTo>
                    <a:pt x="10999" y="370"/>
                    <a:pt x="10743" y="282"/>
                    <a:pt x="10477" y="282"/>
                  </a:cubicBezTo>
                  <a:cubicBezTo>
                    <a:pt x="10323" y="282"/>
                    <a:pt x="10166" y="311"/>
                    <a:pt x="10005" y="379"/>
                  </a:cubicBezTo>
                  <a:cubicBezTo>
                    <a:pt x="9843" y="449"/>
                    <a:pt x="9681" y="477"/>
                    <a:pt x="9520" y="477"/>
                  </a:cubicBezTo>
                  <a:cubicBezTo>
                    <a:pt x="9381" y="477"/>
                    <a:pt x="9243" y="457"/>
                    <a:pt x="9103" y="422"/>
                  </a:cubicBezTo>
                  <a:cubicBezTo>
                    <a:pt x="8834" y="354"/>
                    <a:pt x="8573" y="272"/>
                    <a:pt x="8309" y="196"/>
                  </a:cubicBezTo>
                  <a:cubicBezTo>
                    <a:pt x="7879" y="81"/>
                    <a:pt x="7454" y="1"/>
                    <a:pt x="7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5510250" y="2169250"/>
              <a:ext cx="10500" cy="8900"/>
            </a:xfrm>
            <a:custGeom>
              <a:avLst/>
              <a:gdLst/>
              <a:ahLst/>
              <a:cxnLst/>
              <a:rect l="l" t="t" r="r" b="b"/>
              <a:pathLst>
                <a:path w="420" h="356" extrusionOk="0">
                  <a:moveTo>
                    <a:pt x="150" y="1"/>
                  </a:moveTo>
                  <a:cubicBezTo>
                    <a:pt x="97" y="55"/>
                    <a:pt x="0" y="112"/>
                    <a:pt x="4" y="162"/>
                  </a:cubicBezTo>
                  <a:cubicBezTo>
                    <a:pt x="8" y="356"/>
                    <a:pt x="193" y="320"/>
                    <a:pt x="340" y="330"/>
                  </a:cubicBezTo>
                  <a:cubicBezTo>
                    <a:pt x="365" y="308"/>
                    <a:pt x="394" y="291"/>
                    <a:pt x="419" y="270"/>
                  </a:cubicBezTo>
                  <a:cubicBezTo>
                    <a:pt x="330" y="180"/>
                    <a:pt x="241" y="90"/>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5229200" y="2184250"/>
              <a:ext cx="510700" cy="98275"/>
            </a:xfrm>
            <a:custGeom>
              <a:avLst/>
              <a:gdLst/>
              <a:ahLst/>
              <a:cxnLst/>
              <a:rect l="l" t="t" r="r" b="b"/>
              <a:pathLst>
                <a:path w="20428" h="3931" extrusionOk="0">
                  <a:moveTo>
                    <a:pt x="7118" y="0"/>
                  </a:moveTo>
                  <a:cubicBezTo>
                    <a:pt x="6702" y="0"/>
                    <a:pt x="6287" y="23"/>
                    <a:pt x="5875" y="88"/>
                  </a:cubicBezTo>
                  <a:cubicBezTo>
                    <a:pt x="5317" y="181"/>
                    <a:pt x="4770" y="335"/>
                    <a:pt x="4218" y="378"/>
                  </a:cubicBezTo>
                  <a:cubicBezTo>
                    <a:pt x="3801" y="408"/>
                    <a:pt x="3385" y="413"/>
                    <a:pt x="2969" y="413"/>
                  </a:cubicBezTo>
                  <a:cubicBezTo>
                    <a:pt x="2756" y="413"/>
                    <a:pt x="2543" y="412"/>
                    <a:pt x="2330" y="412"/>
                  </a:cubicBezTo>
                  <a:cubicBezTo>
                    <a:pt x="2225" y="412"/>
                    <a:pt x="2120" y="412"/>
                    <a:pt x="2015" y="413"/>
                  </a:cubicBezTo>
                  <a:cubicBezTo>
                    <a:pt x="1531" y="421"/>
                    <a:pt x="1049" y="403"/>
                    <a:pt x="619" y="686"/>
                  </a:cubicBezTo>
                  <a:cubicBezTo>
                    <a:pt x="559" y="724"/>
                    <a:pt x="468" y="741"/>
                    <a:pt x="381" y="741"/>
                  </a:cubicBezTo>
                  <a:cubicBezTo>
                    <a:pt x="337" y="741"/>
                    <a:pt x="295" y="737"/>
                    <a:pt x="258" y="729"/>
                  </a:cubicBezTo>
                  <a:cubicBezTo>
                    <a:pt x="172" y="711"/>
                    <a:pt x="86" y="700"/>
                    <a:pt x="0" y="696"/>
                  </a:cubicBezTo>
                  <a:lnTo>
                    <a:pt x="0" y="1022"/>
                  </a:lnTo>
                  <a:cubicBezTo>
                    <a:pt x="61" y="1029"/>
                    <a:pt x="118" y="1036"/>
                    <a:pt x="175" y="1051"/>
                  </a:cubicBezTo>
                  <a:cubicBezTo>
                    <a:pt x="493" y="1138"/>
                    <a:pt x="811" y="1214"/>
                    <a:pt x="1141" y="1214"/>
                  </a:cubicBezTo>
                  <a:cubicBezTo>
                    <a:pt x="1312" y="1214"/>
                    <a:pt x="1485" y="1194"/>
                    <a:pt x="1664" y="1143"/>
                  </a:cubicBezTo>
                  <a:cubicBezTo>
                    <a:pt x="1671" y="1142"/>
                    <a:pt x="1679" y="1141"/>
                    <a:pt x="1686" y="1141"/>
                  </a:cubicBezTo>
                  <a:cubicBezTo>
                    <a:pt x="1710" y="1141"/>
                    <a:pt x="1736" y="1147"/>
                    <a:pt x="1761" y="1147"/>
                  </a:cubicBezTo>
                  <a:cubicBezTo>
                    <a:pt x="1946" y="1150"/>
                    <a:pt x="2132" y="1165"/>
                    <a:pt x="2315" y="1165"/>
                  </a:cubicBezTo>
                  <a:cubicBezTo>
                    <a:pt x="2404" y="1165"/>
                    <a:pt x="2492" y="1162"/>
                    <a:pt x="2580" y="1151"/>
                  </a:cubicBezTo>
                  <a:cubicBezTo>
                    <a:pt x="3303" y="1069"/>
                    <a:pt x="4025" y="922"/>
                    <a:pt x="4759" y="868"/>
                  </a:cubicBezTo>
                  <a:cubicBezTo>
                    <a:pt x="5086" y="843"/>
                    <a:pt x="5417" y="839"/>
                    <a:pt x="5749" y="839"/>
                  </a:cubicBezTo>
                  <a:cubicBezTo>
                    <a:pt x="5905" y="839"/>
                    <a:pt x="6061" y="840"/>
                    <a:pt x="6217" y="840"/>
                  </a:cubicBezTo>
                  <a:cubicBezTo>
                    <a:pt x="6444" y="840"/>
                    <a:pt x="6671" y="838"/>
                    <a:pt x="6899" y="829"/>
                  </a:cubicBezTo>
                  <a:cubicBezTo>
                    <a:pt x="7300" y="815"/>
                    <a:pt x="7704" y="696"/>
                    <a:pt x="8108" y="693"/>
                  </a:cubicBezTo>
                  <a:cubicBezTo>
                    <a:pt x="8124" y="692"/>
                    <a:pt x="8141" y="692"/>
                    <a:pt x="8158" y="692"/>
                  </a:cubicBezTo>
                  <a:cubicBezTo>
                    <a:pt x="8785" y="692"/>
                    <a:pt x="9417" y="754"/>
                    <a:pt x="10051" y="775"/>
                  </a:cubicBezTo>
                  <a:cubicBezTo>
                    <a:pt x="10120" y="778"/>
                    <a:pt x="10188" y="778"/>
                    <a:pt x="10257" y="778"/>
                  </a:cubicBezTo>
                  <a:cubicBezTo>
                    <a:pt x="10425" y="778"/>
                    <a:pt x="10594" y="773"/>
                    <a:pt x="10761" y="773"/>
                  </a:cubicBezTo>
                  <a:cubicBezTo>
                    <a:pt x="10919" y="773"/>
                    <a:pt x="11077" y="778"/>
                    <a:pt x="11232" y="796"/>
                  </a:cubicBezTo>
                  <a:cubicBezTo>
                    <a:pt x="11736" y="854"/>
                    <a:pt x="12226" y="983"/>
                    <a:pt x="12731" y="1069"/>
                  </a:cubicBezTo>
                  <a:cubicBezTo>
                    <a:pt x="13443" y="1194"/>
                    <a:pt x="14162" y="1305"/>
                    <a:pt x="14828" y="1605"/>
                  </a:cubicBezTo>
                  <a:cubicBezTo>
                    <a:pt x="15218" y="1781"/>
                    <a:pt x="15636" y="1920"/>
                    <a:pt x="16041" y="2081"/>
                  </a:cubicBezTo>
                  <a:cubicBezTo>
                    <a:pt x="16900" y="2425"/>
                    <a:pt x="17787" y="2750"/>
                    <a:pt x="18485" y="3348"/>
                  </a:cubicBezTo>
                  <a:cubicBezTo>
                    <a:pt x="18621" y="3466"/>
                    <a:pt x="18835" y="3534"/>
                    <a:pt x="19029" y="3587"/>
                  </a:cubicBezTo>
                  <a:cubicBezTo>
                    <a:pt x="19347" y="3673"/>
                    <a:pt x="19691" y="3706"/>
                    <a:pt x="20009" y="3799"/>
                  </a:cubicBezTo>
                  <a:cubicBezTo>
                    <a:pt x="20148" y="3842"/>
                    <a:pt x="20288" y="3885"/>
                    <a:pt x="20428" y="3931"/>
                  </a:cubicBezTo>
                  <a:lnTo>
                    <a:pt x="20428" y="2682"/>
                  </a:lnTo>
                  <a:cubicBezTo>
                    <a:pt x="20281" y="2593"/>
                    <a:pt x="20113" y="2532"/>
                    <a:pt x="19920" y="2486"/>
                  </a:cubicBezTo>
                  <a:cubicBezTo>
                    <a:pt x="19283" y="2332"/>
                    <a:pt x="18649" y="2185"/>
                    <a:pt x="18038" y="1999"/>
                  </a:cubicBezTo>
                  <a:cubicBezTo>
                    <a:pt x="17430" y="1817"/>
                    <a:pt x="16857" y="1562"/>
                    <a:pt x="16252" y="1391"/>
                  </a:cubicBezTo>
                  <a:cubicBezTo>
                    <a:pt x="15225" y="1094"/>
                    <a:pt x="14205" y="803"/>
                    <a:pt x="13179" y="578"/>
                  </a:cubicBezTo>
                  <a:cubicBezTo>
                    <a:pt x="12391" y="407"/>
                    <a:pt x="11586" y="299"/>
                    <a:pt x="10796" y="213"/>
                  </a:cubicBezTo>
                  <a:cubicBezTo>
                    <a:pt x="10015" y="127"/>
                    <a:pt x="9235" y="91"/>
                    <a:pt x="8466" y="52"/>
                  </a:cubicBezTo>
                  <a:cubicBezTo>
                    <a:pt x="8015" y="26"/>
                    <a:pt x="7566" y="0"/>
                    <a:pt x="7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5229200" y="2274025"/>
              <a:ext cx="510700" cy="155200"/>
            </a:xfrm>
            <a:custGeom>
              <a:avLst/>
              <a:gdLst/>
              <a:ahLst/>
              <a:cxnLst/>
              <a:rect l="l" t="t" r="r" b="b"/>
              <a:pathLst>
                <a:path w="20428" h="6208" extrusionOk="0">
                  <a:moveTo>
                    <a:pt x="5859" y="1"/>
                  </a:moveTo>
                  <a:cubicBezTo>
                    <a:pt x="4967" y="1"/>
                    <a:pt x="4085" y="60"/>
                    <a:pt x="3217" y="165"/>
                  </a:cubicBezTo>
                  <a:cubicBezTo>
                    <a:pt x="2126" y="297"/>
                    <a:pt x="1052" y="469"/>
                    <a:pt x="0" y="698"/>
                  </a:cubicBezTo>
                  <a:lnTo>
                    <a:pt x="0" y="1192"/>
                  </a:lnTo>
                  <a:cubicBezTo>
                    <a:pt x="508" y="1134"/>
                    <a:pt x="1023" y="1088"/>
                    <a:pt x="1542" y="1030"/>
                  </a:cubicBezTo>
                  <a:cubicBezTo>
                    <a:pt x="1903" y="991"/>
                    <a:pt x="2286" y="1042"/>
                    <a:pt x="2608" y="809"/>
                  </a:cubicBezTo>
                  <a:cubicBezTo>
                    <a:pt x="2740" y="713"/>
                    <a:pt x="2873" y="667"/>
                    <a:pt x="3010" y="667"/>
                  </a:cubicBezTo>
                  <a:cubicBezTo>
                    <a:pt x="3134" y="667"/>
                    <a:pt x="3261" y="705"/>
                    <a:pt x="3392" y="776"/>
                  </a:cubicBezTo>
                  <a:cubicBezTo>
                    <a:pt x="3502" y="835"/>
                    <a:pt x="3642" y="884"/>
                    <a:pt x="3767" y="884"/>
                  </a:cubicBezTo>
                  <a:cubicBezTo>
                    <a:pt x="3772" y="884"/>
                    <a:pt x="3777" y="884"/>
                    <a:pt x="3782" y="884"/>
                  </a:cubicBezTo>
                  <a:cubicBezTo>
                    <a:pt x="4423" y="860"/>
                    <a:pt x="5066" y="786"/>
                    <a:pt x="5713" y="786"/>
                  </a:cubicBezTo>
                  <a:cubicBezTo>
                    <a:pt x="5756" y="786"/>
                    <a:pt x="5800" y="787"/>
                    <a:pt x="5843" y="787"/>
                  </a:cubicBezTo>
                  <a:cubicBezTo>
                    <a:pt x="6677" y="798"/>
                    <a:pt x="7521" y="837"/>
                    <a:pt x="8355" y="952"/>
                  </a:cubicBezTo>
                  <a:cubicBezTo>
                    <a:pt x="9382" y="1091"/>
                    <a:pt x="10413" y="1299"/>
                    <a:pt x="11447" y="1521"/>
                  </a:cubicBezTo>
                  <a:cubicBezTo>
                    <a:pt x="12291" y="1704"/>
                    <a:pt x="13153" y="1882"/>
                    <a:pt x="13944" y="2262"/>
                  </a:cubicBezTo>
                  <a:cubicBezTo>
                    <a:pt x="14438" y="2498"/>
                    <a:pt x="14931" y="2745"/>
                    <a:pt x="15415" y="3013"/>
                  </a:cubicBezTo>
                  <a:cubicBezTo>
                    <a:pt x="16141" y="3421"/>
                    <a:pt x="16864" y="3839"/>
                    <a:pt x="17583" y="4283"/>
                  </a:cubicBezTo>
                  <a:cubicBezTo>
                    <a:pt x="18216" y="4670"/>
                    <a:pt x="18842" y="5078"/>
                    <a:pt x="19455" y="5507"/>
                  </a:cubicBezTo>
                  <a:cubicBezTo>
                    <a:pt x="19780" y="5736"/>
                    <a:pt x="20105" y="5968"/>
                    <a:pt x="20428" y="6208"/>
                  </a:cubicBezTo>
                  <a:lnTo>
                    <a:pt x="20428" y="5056"/>
                  </a:lnTo>
                  <a:cubicBezTo>
                    <a:pt x="19737" y="4619"/>
                    <a:pt x="19040" y="4204"/>
                    <a:pt x="18348" y="3790"/>
                  </a:cubicBezTo>
                  <a:cubicBezTo>
                    <a:pt x="17272" y="3146"/>
                    <a:pt x="16202" y="2520"/>
                    <a:pt x="15114" y="1943"/>
                  </a:cubicBezTo>
                  <a:cubicBezTo>
                    <a:pt x="14520" y="1628"/>
                    <a:pt x="13873" y="1377"/>
                    <a:pt x="13228" y="1163"/>
                  </a:cubicBezTo>
                  <a:cubicBezTo>
                    <a:pt x="12903" y="1055"/>
                    <a:pt x="12509" y="1116"/>
                    <a:pt x="12170" y="1038"/>
                  </a:cubicBezTo>
                  <a:cubicBezTo>
                    <a:pt x="11493" y="880"/>
                    <a:pt x="10842" y="673"/>
                    <a:pt x="10183" y="501"/>
                  </a:cubicBezTo>
                  <a:cubicBezTo>
                    <a:pt x="9754" y="386"/>
                    <a:pt x="9321" y="272"/>
                    <a:pt x="8885" y="197"/>
                  </a:cubicBezTo>
                  <a:cubicBezTo>
                    <a:pt x="8552" y="136"/>
                    <a:pt x="8201" y="140"/>
                    <a:pt x="7861" y="104"/>
                  </a:cubicBezTo>
                  <a:cubicBezTo>
                    <a:pt x="7190" y="34"/>
                    <a:pt x="6522"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5229200" y="2245000"/>
              <a:ext cx="510700" cy="137900"/>
            </a:xfrm>
            <a:custGeom>
              <a:avLst/>
              <a:gdLst/>
              <a:ahLst/>
              <a:cxnLst/>
              <a:rect l="l" t="t" r="r" b="b"/>
              <a:pathLst>
                <a:path w="20428" h="5516" extrusionOk="0">
                  <a:moveTo>
                    <a:pt x="6090" y="0"/>
                  </a:moveTo>
                  <a:cubicBezTo>
                    <a:pt x="5914" y="0"/>
                    <a:pt x="5737" y="6"/>
                    <a:pt x="5561" y="20"/>
                  </a:cubicBezTo>
                  <a:cubicBezTo>
                    <a:pt x="4694" y="84"/>
                    <a:pt x="3832" y="124"/>
                    <a:pt x="2981" y="166"/>
                  </a:cubicBezTo>
                  <a:cubicBezTo>
                    <a:pt x="2691" y="181"/>
                    <a:pt x="2415" y="216"/>
                    <a:pt x="2200" y="409"/>
                  </a:cubicBezTo>
                  <a:cubicBezTo>
                    <a:pt x="2075" y="522"/>
                    <a:pt x="1936" y="554"/>
                    <a:pt x="1789" y="554"/>
                  </a:cubicBezTo>
                  <a:cubicBezTo>
                    <a:pt x="1729" y="554"/>
                    <a:pt x="1669" y="549"/>
                    <a:pt x="1607" y="542"/>
                  </a:cubicBezTo>
                  <a:cubicBezTo>
                    <a:pt x="1417" y="517"/>
                    <a:pt x="1220" y="503"/>
                    <a:pt x="1044" y="442"/>
                  </a:cubicBezTo>
                  <a:cubicBezTo>
                    <a:pt x="988" y="424"/>
                    <a:pt x="940" y="415"/>
                    <a:pt x="897" y="415"/>
                  </a:cubicBezTo>
                  <a:cubicBezTo>
                    <a:pt x="765" y="415"/>
                    <a:pt x="691" y="499"/>
                    <a:pt x="615" y="632"/>
                  </a:cubicBezTo>
                  <a:cubicBezTo>
                    <a:pt x="544" y="759"/>
                    <a:pt x="433" y="824"/>
                    <a:pt x="315" y="824"/>
                  </a:cubicBezTo>
                  <a:cubicBezTo>
                    <a:pt x="248" y="824"/>
                    <a:pt x="179" y="803"/>
                    <a:pt x="114" y="761"/>
                  </a:cubicBezTo>
                  <a:cubicBezTo>
                    <a:pt x="75" y="735"/>
                    <a:pt x="71" y="667"/>
                    <a:pt x="53" y="617"/>
                  </a:cubicBezTo>
                  <a:cubicBezTo>
                    <a:pt x="94" y="612"/>
                    <a:pt x="139" y="592"/>
                    <a:pt x="175" y="592"/>
                  </a:cubicBezTo>
                  <a:cubicBezTo>
                    <a:pt x="184" y="592"/>
                    <a:pt x="192" y="593"/>
                    <a:pt x="200" y="596"/>
                  </a:cubicBezTo>
                  <a:cubicBezTo>
                    <a:pt x="253" y="618"/>
                    <a:pt x="297" y="629"/>
                    <a:pt x="333" y="629"/>
                  </a:cubicBezTo>
                  <a:cubicBezTo>
                    <a:pt x="448" y="629"/>
                    <a:pt x="488" y="521"/>
                    <a:pt x="515" y="342"/>
                  </a:cubicBezTo>
                  <a:lnTo>
                    <a:pt x="515" y="342"/>
                  </a:lnTo>
                  <a:cubicBezTo>
                    <a:pt x="336" y="370"/>
                    <a:pt x="164" y="388"/>
                    <a:pt x="0" y="409"/>
                  </a:cubicBezTo>
                  <a:lnTo>
                    <a:pt x="0" y="1268"/>
                  </a:lnTo>
                  <a:lnTo>
                    <a:pt x="71" y="1268"/>
                  </a:lnTo>
                  <a:cubicBezTo>
                    <a:pt x="1016" y="1255"/>
                    <a:pt x="1932" y="1086"/>
                    <a:pt x="2813" y="710"/>
                  </a:cubicBezTo>
                  <a:cubicBezTo>
                    <a:pt x="2851" y="693"/>
                    <a:pt x="2902" y="684"/>
                    <a:pt x="2953" y="684"/>
                  </a:cubicBezTo>
                  <a:cubicBezTo>
                    <a:pt x="3006" y="684"/>
                    <a:pt x="3059" y="694"/>
                    <a:pt x="3095" y="713"/>
                  </a:cubicBezTo>
                  <a:cubicBezTo>
                    <a:pt x="3244" y="793"/>
                    <a:pt x="3385" y="835"/>
                    <a:pt x="3526" y="835"/>
                  </a:cubicBezTo>
                  <a:cubicBezTo>
                    <a:pt x="3679" y="835"/>
                    <a:pt x="3833" y="786"/>
                    <a:pt x="4000" y="682"/>
                  </a:cubicBezTo>
                  <a:cubicBezTo>
                    <a:pt x="4154" y="581"/>
                    <a:pt x="4398" y="578"/>
                    <a:pt x="4605" y="567"/>
                  </a:cubicBezTo>
                  <a:cubicBezTo>
                    <a:pt x="4642" y="566"/>
                    <a:pt x="4679" y="565"/>
                    <a:pt x="4716" y="565"/>
                  </a:cubicBezTo>
                  <a:cubicBezTo>
                    <a:pt x="4893" y="565"/>
                    <a:pt x="5070" y="582"/>
                    <a:pt x="5245" y="582"/>
                  </a:cubicBezTo>
                  <a:cubicBezTo>
                    <a:pt x="5326" y="582"/>
                    <a:pt x="5406" y="578"/>
                    <a:pt x="5485" y="567"/>
                  </a:cubicBezTo>
                  <a:cubicBezTo>
                    <a:pt x="5662" y="544"/>
                    <a:pt x="5838" y="532"/>
                    <a:pt x="6012" y="532"/>
                  </a:cubicBezTo>
                  <a:cubicBezTo>
                    <a:pt x="6312" y="532"/>
                    <a:pt x="6608" y="568"/>
                    <a:pt x="6902" y="642"/>
                  </a:cubicBezTo>
                  <a:cubicBezTo>
                    <a:pt x="7210" y="721"/>
                    <a:pt x="7514" y="842"/>
                    <a:pt x="7829" y="878"/>
                  </a:cubicBezTo>
                  <a:cubicBezTo>
                    <a:pt x="8641" y="971"/>
                    <a:pt x="9471" y="997"/>
                    <a:pt x="10294" y="1108"/>
                  </a:cubicBezTo>
                  <a:cubicBezTo>
                    <a:pt x="10999" y="1200"/>
                    <a:pt x="11726" y="1304"/>
                    <a:pt x="12398" y="1526"/>
                  </a:cubicBezTo>
                  <a:cubicBezTo>
                    <a:pt x="14438" y="2191"/>
                    <a:pt x="16352" y="3172"/>
                    <a:pt x="18306" y="4191"/>
                  </a:cubicBezTo>
                  <a:cubicBezTo>
                    <a:pt x="19050" y="4582"/>
                    <a:pt x="19740" y="5043"/>
                    <a:pt x="20428" y="5516"/>
                  </a:cubicBezTo>
                  <a:lnTo>
                    <a:pt x="20428" y="4650"/>
                  </a:lnTo>
                  <a:cubicBezTo>
                    <a:pt x="19633" y="4149"/>
                    <a:pt x="18839" y="3662"/>
                    <a:pt x="18044" y="3194"/>
                  </a:cubicBezTo>
                  <a:cubicBezTo>
                    <a:pt x="17458" y="2847"/>
                    <a:pt x="16864" y="2507"/>
                    <a:pt x="16249" y="2213"/>
                  </a:cubicBezTo>
                  <a:cubicBezTo>
                    <a:pt x="15175" y="1705"/>
                    <a:pt x="14033" y="1369"/>
                    <a:pt x="12892" y="1075"/>
                  </a:cubicBezTo>
                  <a:cubicBezTo>
                    <a:pt x="12137" y="882"/>
                    <a:pt x="11382" y="718"/>
                    <a:pt x="10627" y="574"/>
                  </a:cubicBezTo>
                  <a:cubicBezTo>
                    <a:pt x="9836" y="424"/>
                    <a:pt x="9045" y="295"/>
                    <a:pt x="8258" y="195"/>
                  </a:cubicBezTo>
                  <a:cubicBezTo>
                    <a:pt x="7532" y="100"/>
                    <a:pt x="6814" y="0"/>
                    <a:pt x="6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5229200" y="2145275"/>
              <a:ext cx="300500" cy="44150"/>
            </a:xfrm>
            <a:custGeom>
              <a:avLst/>
              <a:gdLst/>
              <a:ahLst/>
              <a:cxnLst/>
              <a:rect l="l" t="t" r="r" b="b"/>
              <a:pathLst>
                <a:path w="12020" h="1766" extrusionOk="0">
                  <a:moveTo>
                    <a:pt x="2043" y="1"/>
                  </a:moveTo>
                  <a:cubicBezTo>
                    <a:pt x="2007" y="1"/>
                    <a:pt x="1972" y="1"/>
                    <a:pt x="1936" y="5"/>
                  </a:cubicBezTo>
                  <a:cubicBezTo>
                    <a:pt x="1302" y="19"/>
                    <a:pt x="722" y="141"/>
                    <a:pt x="218" y="506"/>
                  </a:cubicBezTo>
                  <a:cubicBezTo>
                    <a:pt x="164" y="542"/>
                    <a:pt x="136" y="606"/>
                    <a:pt x="100" y="659"/>
                  </a:cubicBezTo>
                  <a:cubicBezTo>
                    <a:pt x="158" y="680"/>
                    <a:pt x="220" y="721"/>
                    <a:pt x="279" y="721"/>
                  </a:cubicBezTo>
                  <a:cubicBezTo>
                    <a:pt x="281" y="721"/>
                    <a:pt x="284" y="721"/>
                    <a:pt x="286" y="720"/>
                  </a:cubicBezTo>
                  <a:cubicBezTo>
                    <a:pt x="547" y="702"/>
                    <a:pt x="813" y="684"/>
                    <a:pt x="1070" y="638"/>
                  </a:cubicBezTo>
                  <a:cubicBezTo>
                    <a:pt x="2022" y="470"/>
                    <a:pt x="2981" y="294"/>
                    <a:pt x="3943" y="108"/>
                  </a:cubicBezTo>
                  <a:cubicBezTo>
                    <a:pt x="4067" y="84"/>
                    <a:pt x="4187" y="69"/>
                    <a:pt x="4300" y="69"/>
                  </a:cubicBezTo>
                  <a:cubicBezTo>
                    <a:pt x="4549" y="69"/>
                    <a:pt x="4772" y="138"/>
                    <a:pt x="4973" y="319"/>
                  </a:cubicBezTo>
                  <a:cubicBezTo>
                    <a:pt x="5407" y="702"/>
                    <a:pt x="5381" y="806"/>
                    <a:pt x="4755" y="981"/>
                  </a:cubicBezTo>
                  <a:cubicBezTo>
                    <a:pt x="4144" y="1153"/>
                    <a:pt x="3528" y="1160"/>
                    <a:pt x="2905" y="1160"/>
                  </a:cubicBezTo>
                  <a:cubicBezTo>
                    <a:pt x="2136" y="1164"/>
                    <a:pt x="1366" y="1232"/>
                    <a:pt x="608" y="1267"/>
                  </a:cubicBezTo>
                  <a:cubicBezTo>
                    <a:pt x="405" y="1275"/>
                    <a:pt x="200" y="1282"/>
                    <a:pt x="0" y="1289"/>
                  </a:cubicBezTo>
                  <a:lnTo>
                    <a:pt x="0" y="1766"/>
                  </a:lnTo>
                  <a:cubicBezTo>
                    <a:pt x="2208" y="1576"/>
                    <a:pt x="4451" y="1243"/>
                    <a:pt x="6745" y="892"/>
                  </a:cubicBezTo>
                  <a:cubicBezTo>
                    <a:pt x="7244" y="818"/>
                    <a:pt x="7750" y="740"/>
                    <a:pt x="8258" y="740"/>
                  </a:cubicBezTo>
                  <a:cubicBezTo>
                    <a:pt x="8460" y="740"/>
                    <a:pt x="8661" y="752"/>
                    <a:pt x="8863" y="781"/>
                  </a:cubicBezTo>
                  <a:cubicBezTo>
                    <a:pt x="9321" y="846"/>
                    <a:pt x="9775" y="945"/>
                    <a:pt x="10233" y="1031"/>
                  </a:cubicBezTo>
                  <a:cubicBezTo>
                    <a:pt x="10226" y="1010"/>
                    <a:pt x="10219" y="985"/>
                    <a:pt x="10212" y="960"/>
                  </a:cubicBezTo>
                  <a:cubicBezTo>
                    <a:pt x="10355" y="902"/>
                    <a:pt x="10495" y="831"/>
                    <a:pt x="10645" y="799"/>
                  </a:cubicBezTo>
                  <a:cubicBezTo>
                    <a:pt x="10648" y="799"/>
                    <a:pt x="10651" y="798"/>
                    <a:pt x="10655" y="798"/>
                  </a:cubicBezTo>
                  <a:cubicBezTo>
                    <a:pt x="10705" y="798"/>
                    <a:pt x="10780" y="878"/>
                    <a:pt x="10874" y="935"/>
                  </a:cubicBezTo>
                  <a:cubicBezTo>
                    <a:pt x="10681" y="953"/>
                    <a:pt x="10555" y="963"/>
                    <a:pt x="10431" y="975"/>
                  </a:cubicBezTo>
                  <a:cubicBezTo>
                    <a:pt x="10431" y="1006"/>
                    <a:pt x="10431" y="1039"/>
                    <a:pt x="10426" y="1074"/>
                  </a:cubicBezTo>
                  <a:cubicBezTo>
                    <a:pt x="10634" y="1114"/>
                    <a:pt x="10839" y="1157"/>
                    <a:pt x="11042" y="1200"/>
                  </a:cubicBezTo>
                  <a:cubicBezTo>
                    <a:pt x="11027" y="1171"/>
                    <a:pt x="11017" y="1143"/>
                    <a:pt x="11003" y="1117"/>
                  </a:cubicBezTo>
                  <a:cubicBezTo>
                    <a:pt x="11125" y="1024"/>
                    <a:pt x="11235" y="896"/>
                    <a:pt x="11379" y="853"/>
                  </a:cubicBezTo>
                  <a:cubicBezTo>
                    <a:pt x="11385" y="850"/>
                    <a:pt x="11393" y="849"/>
                    <a:pt x="11400" y="849"/>
                  </a:cubicBezTo>
                  <a:cubicBezTo>
                    <a:pt x="11477" y="849"/>
                    <a:pt x="11605" y="952"/>
                    <a:pt x="11683" y="1021"/>
                  </a:cubicBezTo>
                  <a:cubicBezTo>
                    <a:pt x="11736" y="1067"/>
                    <a:pt x="11733" y="1157"/>
                    <a:pt x="11772" y="1218"/>
                  </a:cubicBezTo>
                  <a:cubicBezTo>
                    <a:pt x="11815" y="1275"/>
                    <a:pt x="11879" y="1325"/>
                    <a:pt x="11937" y="1379"/>
                  </a:cubicBezTo>
                  <a:cubicBezTo>
                    <a:pt x="11962" y="1364"/>
                    <a:pt x="11990" y="1350"/>
                    <a:pt x="12019" y="1336"/>
                  </a:cubicBezTo>
                  <a:cubicBezTo>
                    <a:pt x="11926" y="1107"/>
                    <a:pt x="11836" y="881"/>
                    <a:pt x="11740" y="656"/>
                  </a:cubicBezTo>
                  <a:cubicBezTo>
                    <a:pt x="11722" y="620"/>
                    <a:pt x="11668" y="585"/>
                    <a:pt x="11622" y="563"/>
                  </a:cubicBezTo>
                  <a:cubicBezTo>
                    <a:pt x="11149" y="373"/>
                    <a:pt x="10681" y="184"/>
                    <a:pt x="10212" y="1"/>
                  </a:cubicBezTo>
                  <a:lnTo>
                    <a:pt x="9825" y="1"/>
                  </a:lnTo>
                  <a:cubicBezTo>
                    <a:pt x="9775" y="15"/>
                    <a:pt x="9726" y="37"/>
                    <a:pt x="9675" y="58"/>
                  </a:cubicBezTo>
                  <a:cubicBezTo>
                    <a:pt x="9396" y="177"/>
                    <a:pt x="9095" y="270"/>
                    <a:pt x="8795" y="334"/>
                  </a:cubicBezTo>
                  <a:cubicBezTo>
                    <a:pt x="8689" y="356"/>
                    <a:pt x="8579" y="362"/>
                    <a:pt x="8467" y="362"/>
                  </a:cubicBezTo>
                  <a:cubicBezTo>
                    <a:pt x="8364" y="362"/>
                    <a:pt x="8260" y="357"/>
                    <a:pt x="8158" y="355"/>
                  </a:cubicBezTo>
                  <a:cubicBezTo>
                    <a:pt x="7339" y="337"/>
                    <a:pt x="6519" y="341"/>
                    <a:pt x="5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5229200" y="2980350"/>
              <a:ext cx="510700" cy="345750"/>
            </a:xfrm>
            <a:custGeom>
              <a:avLst/>
              <a:gdLst/>
              <a:ahLst/>
              <a:cxnLst/>
              <a:rect l="l" t="t" r="r" b="b"/>
              <a:pathLst>
                <a:path w="20428" h="13830" extrusionOk="0">
                  <a:moveTo>
                    <a:pt x="0" y="0"/>
                  </a:moveTo>
                  <a:lnTo>
                    <a:pt x="0" y="1711"/>
                  </a:lnTo>
                  <a:cubicBezTo>
                    <a:pt x="96" y="1922"/>
                    <a:pt x="207" y="2129"/>
                    <a:pt x="340" y="2322"/>
                  </a:cubicBezTo>
                  <a:cubicBezTo>
                    <a:pt x="945" y="3189"/>
                    <a:pt x="1285" y="4122"/>
                    <a:pt x="1478" y="5082"/>
                  </a:cubicBezTo>
                  <a:cubicBezTo>
                    <a:pt x="1353" y="5113"/>
                    <a:pt x="1145" y="5125"/>
                    <a:pt x="1141" y="5182"/>
                  </a:cubicBezTo>
                  <a:cubicBezTo>
                    <a:pt x="1127" y="5336"/>
                    <a:pt x="1159" y="5532"/>
                    <a:pt x="1249" y="5668"/>
                  </a:cubicBezTo>
                  <a:cubicBezTo>
                    <a:pt x="1488" y="6030"/>
                    <a:pt x="1779" y="6366"/>
                    <a:pt x="2029" y="6724"/>
                  </a:cubicBezTo>
                  <a:cubicBezTo>
                    <a:pt x="2479" y="7375"/>
                    <a:pt x="3009" y="8012"/>
                    <a:pt x="3342" y="8717"/>
                  </a:cubicBezTo>
                  <a:cubicBezTo>
                    <a:pt x="3711" y="9493"/>
                    <a:pt x="4222" y="9995"/>
                    <a:pt x="4978" y="10370"/>
                  </a:cubicBezTo>
                  <a:cubicBezTo>
                    <a:pt x="5761" y="10764"/>
                    <a:pt x="6530" y="11222"/>
                    <a:pt x="7042" y="12044"/>
                  </a:cubicBezTo>
                  <a:cubicBezTo>
                    <a:pt x="7124" y="12177"/>
                    <a:pt x="7328" y="12292"/>
                    <a:pt x="7485" y="12342"/>
                  </a:cubicBezTo>
                  <a:cubicBezTo>
                    <a:pt x="7850" y="12460"/>
                    <a:pt x="8223" y="12538"/>
                    <a:pt x="8598" y="12624"/>
                  </a:cubicBezTo>
                  <a:cubicBezTo>
                    <a:pt x="9379" y="12807"/>
                    <a:pt x="10162" y="12979"/>
                    <a:pt x="10942" y="13336"/>
                  </a:cubicBezTo>
                  <a:cubicBezTo>
                    <a:pt x="11663" y="13671"/>
                    <a:pt x="12386" y="13829"/>
                    <a:pt x="13096" y="13829"/>
                  </a:cubicBezTo>
                  <a:cubicBezTo>
                    <a:pt x="13366" y="13829"/>
                    <a:pt x="13633" y="13806"/>
                    <a:pt x="13897" y="13762"/>
                  </a:cubicBezTo>
                  <a:cubicBezTo>
                    <a:pt x="15071" y="13572"/>
                    <a:pt x="16238" y="13326"/>
                    <a:pt x="17418" y="13086"/>
                  </a:cubicBezTo>
                  <a:cubicBezTo>
                    <a:pt x="18417" y="12885"/>
                    <a:pt x="19254" y="12488"/>
                    <a:pt x="19691" y="11590"/>
                  </a:cubicBezTo>
                  <a:cubicBezTo>
                    <a:pt x="19823" y="11315"/>
                    <a:pt x="20127" y="11111"/>
                    <a:pt x="20417" y="10961"/>
                  </a:cubicBezTo>
                  <a:cubicBezTo>
                    <a:pt x="20421" y="10961"/>
                    <a:pt x="20424" y="10957"/>
                    <a:pt x="20428" y="10957"/>
                  </a:cubicBezTo>
                  <a:lnTo>
                    <a:pt x="20428" y="9740"/>
                  </a:lnTo>
                  <a:cubicBezTo>
                    <a:pt x="20092" y="10109"/>
                    <a:pt x="19759" y="10481"/>
                    <a:pt x="19430" y="10857"/>
                  </a:cubicBezTo>
                  <a:cubicBezTo>
                    <a:pt x="19047" y="11296"/>
                    <a:pt x="18642" y="11691"/>
                    <a:pt x="18002" y="11833"/>
                  </a:cubicBezTo>
                  <a:cubicBezTo>
                    <a:pt x="17637" y="11912"/>
                    <a:pt x="17283" y="12020"/>
                    <a:pt x="16931" y="12127"/>
                  </a:cubicBezTo>
                  <a:cubicBezTo>
                    <a:pt x="16120" y="12381"/>
                    <a:pt x="15372" y="12774"/>
                    <a:pt x="14467" y="12789"/>
                  </a:cubicBezTo>
                  <a:cubicBezTo>
                    <a:pt x="14365" y="12790"/>
                    <a:pt x="14263" y="12791"/>
                    <a:pt x="14162" y="12791"/>
                  </a:cubicBezTo>
                  <a:cubicBezTo>
                    <a:pt x="13181" y="12791"/>
                    <a:pt x="12194" y="12732"/>
                    <a:pt x="11225" y="12703"/>
                  </a:cubicBezTo>
                  <a:cubicBezTo>
                    <a:pt x="10717" y="12692"/>
                    <a:pt x="10230" y="12574"/>
                    <a:pt x="9729" y="12338"/>
                  </a:cubicBezTo>
                  <a:cubicBezTo>
                    <a:pt x="8910" y="11952"/>
                    <a:pt x="8137" y="11433"/>
                    <a:pt x="7267" y="11247"/>
                  </a:cubicBezTo>
                  <a:cubicBezTo>
                    <a:pt x="6931" y="11175"/>
                    <a:pt x="6637" y="10885"/>
                    <a:pt x="6548" y="10538"/>
                  </a:cubicBezTo>
                  <a:cubicBezTo>
                    <a:pt x="6455" y="10184"/>
                    <a:pt x="6244" y="9965"/>
                    <a:pt x="5936" y="9830"/>
                  </a:cubicBezTo>
                  <a:cubicBezTo>
                    <a:pt x="5442" y="9612"/>
                    <a:pt x="5024" y="9296"/>
                    <a:pt x="4651" y="8892"/>
                  </a:cubicBezTo>
                  <a:cubicBezTo>
                    <a:pt x="3993" y="8173"/>
                    <a:pt x="3317" y="7479"/>
                    <a:pt x="2684" y="6763"/>
                  </a:cubicBezTo>
                  <a:cubicBezTo>
                    <a:pt x="2533" y="6595"/>
                    <a:pt x="2405" y="6341"/>
                    <a:pt x="2390" y="6137"/>
                  </a:cubicBezTo>
                  <a:cubicBezTo>
                    <a:pt x="2347" y="5529"/>
                    <a:pt x="2218" y="4946"/>
                    <a:pt x="1950" y="4359"/>
                  </a:cubicBezTo>
                  <a:cubicBezTo>
                    <a:pt x="1506" y="3400"/>
                    <a:pt x="1120" y="2434"/>
                    <a:pt x="694" y="1485"/>
                  </a:cubicBezTo>
                  <a:cubicBezTo>
                    <a:pt x="472" y="984"/>
                    <a:pt x="236" y="49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5505525" y="2145275"/>
              <a:ext cx="201175" cy="45925"/>
            </a:xfrm>
            <a:custGeom>
              <a:avLst/>
              <a:gdLst/>
              <a:ahLst/>
              <a:cxnLst/>
              <a:rect l="l" t="t" r="r" b="b"/>
              <a:pathLst>
                <a:path w="8047" h="1837" extrusionOk="0">
                  <a:moveTo>
                    <a:pt x="0" y="1"/>
                  </a:moveTo>
                  <a:cubicBezTo>
                    <a:pt x="25" y="15"/>
                    <a:pt x="53" y="27"/>
                    <a:pt x="82" y="37"/>
                  </a:cubicBezTo>
                  <a:cubicBezTo>
                    <a:pt x="448" y="144"/>
                    <a:pt x="816" y="253"/>
                    <a:pt x="1213" y="253"/>
                  </a:cubicBezTo>
                  <a:cubicBezTo>
                    <a:pt x="1320" y="253"/>
                    <a:pt x="1430" y="245"/>
                    <a:pt x="1542" y="227"/>
                  </a:cubicBezTo>
                  <a:cubicBezTo>
                    <a:pt x="1602" y="217"/>
                    <a:pt x="1664" y="213"/>
                    <a:pt x="1726" y="213"/>
                  </a:cubicBezTo>
                  <a:cubicBezTo>
                    <a:pt x="1828" y="213"/>
                    <a:pt x="1931" y="224"/>
                    <a:pt x="2029" y="237"/>
                  </a:cubicBezTo>
                  <a:cubicBezTo>
                    <a:pt x="2952" y="352"/>
                    <a:pt x="3829" y="598"/>
                    <a:pt x="4681" y="942"/>
                  </a:cubicBezTo>
                  <a:cubicBezTo>
                    <a:pt x="5657" y="1336"/>
                    <a:pt x="6673" y="1683"/>
                    <a:pt x="7789" y="1826"/>
                  </a:cubicBezTo>
                  <a:cubicBezTo>
                    <a:pt x="7865" y="1837"/>
                    <a:pt x="7944" y="1833"/>
                    <a:pt x="8022" y="1837"/>
                  </a:cubicBezTo>
                  <a:cubicBezTo>
                    <a:pt x="8033" y="1808"/>
                    <a:pt x="8040" y="1783"/>
                    <a:pt x="8047" y="1754"/>
                  </a:cubicBezTo>
                  <a:cubicBezTo>
                    <a:pt x="7879" y="1672"/>
                    <a:pt x="7708" y="1586"/>
                    <a:pt x="7539" y="1504"/>
                  </a:cubicBezTo>
                  <a:cubicBezTo>
                    <a:pt x="7110" y="1300"/>
                    <a:pt x="6677" y="1100"/>
                    <a:pt x="6258" y="892"/>
                  </a:cubicBezTo>
                  <a:cubicBezTo>
                    <a:pt x="5535" y="537"/>
                    <a:pt x="4795" y="227"/>
                    <a:pt x="40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5229200" y="2145275"/>
              <a:ext cx="20125" cy="4700"/>
            </a:xfrm>
            <a:custGeom>
              <a:avLst/>
              <a:gdLst/>
              <a:ahLst/>
              <a:cxnLst/>
              <a:rect l="l" t="t" r="r" b="b"/>
              <a:pathLst>
                <a:path w="805" h="188" extrusionOk="0">
                  <a:moveTo>
                    <a:pt x="0" y="1"/>
                  </a:moveTo>
                  <a:lnTo>
                    <a:pt x="0" y="187"/>
                  </a:lnTo>
                  <a:cubicBezTo>
                    <a:pt x="28" y="180"/>
                    <a:pt x="61" y="172"/>
                    <a:pt x="89" y="166"/>
                  </a:cubicBezTo>
                  <a:cubicBezTo>
                    <a:pt x="326" y="105"/>
                    <a:pt x="565" y="51"/>
                    <a:pt x="8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5278375" y="3065675"/>
              <a:ext cx="461525" cy="206825"/>
            </a:xfrm>
            <a:custGeom>
              <a:avLst/>
              <a:gdLst/>
              <a:ahLst/>
              <a:cxnLst/>
              <a:rect l="l" t="t" r="r" b="b"/>
              <a:pathLst>
                <a:path w="18461" h="8273" extrusionOk="0">
                  <a:moveTo>
                    <a:pt x="65" y="1"/>
                  </a:moveTo>
                  <a:cubicBezTo>
                    <a:pt x="51" y="90"/>
                    <a:pt x="1" y="191"/>
                    <a:pt x="33" y="270"/>
                  </a:cubicBezTo>
                  <a:cubicBezTo>
                    <a:pt x="98" y="434"/>
                    <a:pt x="187" y="599"/>
                    <a:pt x="294" y="749"/>
                  </a:cubicBezTo>
                  <a:cubicBezTo>
                    <a:pt x="752" y="1393"/>
                    <a:pt x="1235" y="2027"/>
                    <a:pt x="1686" y="2688"/>
                  </a:cubicBezTo>
                  <a:cubicBezTo>
                    <a:pt x="2037" y="3196"/>
                    <a:pt x="2298" y="3761"/>
                    <a:pt x="2684" y="4248"/>
                  </a:cubicBezTo>
                  <a:cubicBezTo>
                    <a:pt x="3146" y="4828"/>
                    <a:pt x="3708" y="5347"/>
                    <a:pt x="4227" y="5905"/>
                  </a:cubicBezTo>
                  <a:cubicBezTo>
                    <a:pt x="4731" y="6453"/>
                    <a:pt x="5254" y="6978"/>
                    <a:pt x="5995" y="7168"/>
                  </a:cubicBezTo>
                  <a:cubicBezTo>
                    <a:pt x="6134" y="7204"/>
                    <a:pt x="6274" y="7244"/>
                    <a:pt x="6413" y="7294"/>
                  </a:cubicBezTo>
                  <a:cubicBezTo>
                    <a:pt x="6474" y="7315"/>
                    <a:pt x="6578" y="7365"/>
                    <a:pt x="6581" y="7397"/>
                  </a:cubicBezTo>
                  <a:cubicBezTo>
                    <a:pt x="6624" y="7695"/>
                    <a:pt x="6885" y="7776"/>
                    <a:pt x="7082" y="7834"/>
                  </a:cubicBezTo>
                  <a:cubicBezTo>
                    <a:pt x="7712" y="8026"/>
                    <a:pt x="8345" y="8178"/>
                    <a:pt x="8978" y="8178"/>
                  </a:cubicBezTo>
                  <a:cubicBezTo>
                    <a:pt x="9075" y="8178"/>
                    <a:pt x="9171" y="8174"/>
                    <a:pt x="9268" y="8167"/>
                  </a:cubicBezTo>
                  <a:cubicBezTo>
                    <a:pt x="9654" y="8134"/>
                    <a:pt x="10047" y="8074"/>
                    <a:pt x="10444" y="8074"/>
                  </a:cubicBezTo>
                  <a:cubicBezTo>
                    <a:pt x="10624" y="8074"/>
                    <a:pt x="10805" y="8086"/>
                    <a:pt x="10986" y="8120"/>
                  </a:cubicBezTo>
                  <a:cubicBezTo>
                    <a:pt x="11492" y="8215"/>
                    <a:pt x="11983" y="8273"/>
                    <a:pt x="12464" y="8273"/>
                  </a:cubicBezTo>
                  <a:cubicBezTo>
                    <a:pt x="12796" y="8273"/>
                    <a:pt x="13124" y="8245"/>
                    <a:pt x="13448" y="8184"/>
                  </a:cubicBezTo>
                  <a:cubicBezTo>
                    <a:pt x="13479" y="8179"/>
                    <a:pt x="13512" y="8177"/>
                    <a:pt x="13545" y="8177"/>
                  </a:cubicBezTo>
                  <a:cubicBezTo>
                    <a:pt x="13585" y="8177"/>
                    <a:pt x="13626" y="8179"/>
                    <a:pt x="13666" y="8179"/>
                  </a:cubicBezTo>
                  <a:cubicBezTo>
                    <a:pt x="13696" y="8179"/>
                    <a:pt x="13726" y="8178"/>
                    <a:pt x="13755" y="8174"/>
                  </a:cubicBezTo>
                  <a:cubicBezTo>
                    <a:pt x="14192" y="8127"/>
                    <a:pt x="14718" y="8188"/>
                    <a:pt x="15050" y="7999"/>
                  </a:cubicBezTo>
                  <a:cubicBezTo>
                    <a:pt x="15785" y="7573"/>
                    <a:pt x="16464" y="7057"/>
                    <a:pt x="17098" y="6506"/>
                  </a:cubicBezTo>
                  <a:cubicBezTo>
                    <a:pt x="17605" y="6066"/>
                    <a:pt x="18060" y="5573"/>
                    <a:pt x="18461" y="5036"/>
                  </a:cubicBezTo>
                  <a:lnTo>
                    <a:pt x="18461" y="3375"/>
                  </a:lnTo>
                  <a:cubicBezTo>
                    <a:pt x="18254" y="3451"/>
                    <a:pt x="18053" y="3525"/>
                    <a:pt x="17938" y="3669"/>
                  </a:cubicBezTo>
                  <a:cubicBezTo>
                    <a:pt x="17670" y="4009"/>
                    <a:pt x="17512" y="4438"/>
                    <a:pt x="17359" y="4853"/>
                  </a:cubicBezTo>
                  <a:cubicBezTo>
                    <a:pt x="17083" y="5601"/>
                    <a:pt x="16657" y="6195"/>
                    <a:pt x="15828" y="6463"/>
                  </a:cubicBezTo>
                  <a:cubicBezTo>
                    <a:pt x="14961" y="6746"/>
                    <a:pt x="14135" y="7093"/>
                    <a:pt x="13280" y="7368"/>
                  </a:cubicBezTo>
                  <a:cubicBezTo>
                    <a:pt x="12941" y="7476"/>
                    <a:pt x="12563" y="7557"/>
                    <a:pt x="12185" y="7557"/>
                  </a:cubicBezTo>
                  <a:cubicBezTo>
                    <a:pt x="12148" y="7557"/>
                    <a:pt x="12111" y="7556"/>
                    <a:pt x="12074" y="7555"/>
                  </a:cubicBezTo>
                  <a:cubicBezTo>
                    <a:pt x="11040" y="7505"/>
                    <a:pt x="9998" y="7383"/>
                    <a:pt x="8975" y="7300"/>
                  </a:cubicBezTo>
                  <a:cubicBezTo>
                    <a:pt x="8145" y="7233"/>
                    <a:pt x="7315" y="7143"/>
                    <a:pt x="6570" y="6557"/>
                  </a:cubicBezTo>
                  <a:cubicBezTo>
                    <a:pt x="6155" y="6230"/>
                    <a:pt x="5751" y="5873"/>
                    <a:pt x="5397" y="5490"/>
                  </a:cubicBezTo>
                  <a:cubicBezTo>
                    <a:pt x="4878" y="4935"/>
                    <a:pt x="4380" y="4395"/>
                    <a:pt x="3751" y="3966"/>
                  </a:cubicBezTo>
                  <a:cubicBezTo>
                    <a:pt x="3382" y="3715"/>
                    <a:pt x="3075" y="3350"/>
                    <a:pt x="2788" y="3003"/>
                  </a:cubicBezTo>
                  <a:cubicBezTo>
                    <a:pt x="2226" y="2320"/>
                    <a:pt x="1708" y="1611"/>
                    <a:pt x="1160" y="935"/>
                  </a:cubicBezTo>
                  <a:cubicBezTo>
                    <a:pt x="913" y="635"/>
                    <a:pt x="631" y="366"/>
                    <a:pt x="348" y="98"/>
                  </a:cubicBezTo>
                  <a:cubicBezTo>
                    <a:pt x="284" y="37"/>
                    <a:pt x="162" y="34"/>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5229200" y="2346000"/>
              <a:ext cx="23800" cy="16250"/>
            </a:xfrm>
            <a:custGeom>
              <a:avLst/>
              <a:gdLst/>
              <a:ahLst/>
              <a:cxnLst/>
              <a:rect l="l" t="t" r="r" b="b"/>
              <a:pathLst>
                <a:path w="952" h="650" extrusionOk="0">
                  <a:moveTo>
                    <a:pt x="617" y="0"/>
                  </a:moveTo>
                  <a:cubicBezTo>
                    <a:pt x="432" y="0"/>
                    <a:pt x="281" y="61"/>
                    <a:pt x="147" y="130"/>
                  </a:cubicBezTo>
                  <a:cubicBezTo>
                    <a:pt x="96" y="159"/>
                    <a:pt x="50" y="184"/>
                    <a:pt x="0" y="209"/>
                  </a:cubicBezTo>
                  <a:lnTo>
                    <a:pt x="0" y="650"/>
                  </a:lnTo>
                  <a:cubicBezTo>
                    <a:pt x="125" y="595"/>
                    <a:pt x="250" y="542"/>
                    <a:pt x="375" y="485"/>
                  </a:cubicBezTo>
                  <a:cubicBezTo>
                    <a:pt x="572" y="395"/>
                    <a:pt x="727" y="230"/>
                    <a:pt x="952" y="62"/>
                  </a:cubicBezTo>
                  <a:cubicBezTo>
                    <a:pt x="828" y="18"/>
                    <a:pt x="717"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5648900" y="2145275"/>
              <a:ext cx="91000" cy="41900"/>
            </a:xfrm>
            <a:custGeom>
              <a:avLst/>
              <a:gdLst/>
              <a:ahLst/>
              <a:cxnLst/>
              <a:rect l="l" t="t" r="r" b="b"/>
              <a:pathLst>
                <a:path w="3640" h="1676" extrusionOk="0">
                  <a:moveTo>
                    <a:pt x="1" y="1"/>
                  </a:moveTo>
                  <a:cubicBezTo>
                    <a:pt x="155" y="55"/>
                    <a:pt x="287" y="134"/>
                    <a:pt x="423" y="227"/>
                  </a:cubicBezTo>
                  <a:cubicBezTo>
                    <a:pt x="921" y="585"/>
                    <a:pt x="1389" y="985"/>
                    <a:pt x="2033" y="1189"/>
                  </a:cubicBezTo>
                  <a:cubicBezTo>
                    <a:pt x="2424" y="1315"/>
                    <a:pt x="2838" y="1389"/>
                    <a:pt x="3228" y="1518"/>
                  </a:cubicBezTo>
                  <a:cubicBezTo>
                    <a:pt x="3372" y="1565"/>
                    <a:pt x="3507" y="1619"/>
                    <a:pt x="3640" y="1675"/>
                  </a:cubicBezTo>
                  <a:lnTo>
                    <a:pt x="3640" y="957"/>
                  </a:lnTo>
                  <a:cubicBezTo>
                    <a:pt x="3403" y="849"/>
                    <a:pt x="3167" y="738"/>
                    <a:pt x="2939" y="631"/>
                  </a:cubicBezTo>
                  <a:cubicBezTo>
                    <a:pt x="2505" y="427"/>
                    <a:pt x="2087" y="209"/>
                    <a:pt x="1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5738725" y="2868700"/>
              <a:ext cx="1175" cy="32775"/>
            </a:xfrm>
            <a:custGeom>
              <a:avLst/>
              <a:gdLst/>
              <a:ahLst/>
              <a:cxnLst/>
              <a:rect l="l" t="t" r="r" b="b"/>
              <a:pathLst>
                <a:path w="47" h="1311" extrusionOk="0">
                  <a:moveTo>
                    <a:pt x="47" y="1"/>
                  </a:moveTo>
                  <a:cubicBezTo>
                    <a:pt x="47" y="19"/>
                    <a:pt x="43" y="37"/>
                    <a:pt x="43" y="55"/>
                  </a:cubicBezTo>
                  <a:cubicBezTo>
                    <a:pt x="11" y="466"/>
                    <a:pt x="0" y="884"/>
                    <a:pt x="47" y="1310"/>
                  </a:cubicBezTo>
                  <a:lnTo>
                    <a:pt x="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6"/>
            <p:cNvSpPr/>
            <p:nvPr/>
          </p:nvSpPr>
          <p:spPr>
            <a:xfrm>
              <a:off x="5599250" y="3042425"/>
              <a:ext cx="10050" cy="22950"/>
            </a:xfrm>
            <a:custGeom>
              <a:avLst/>
              <a:gdLst/>
              <a:ahLst/>
              <a:cxnLst/>
              <a:rect l="l" t="t" r="r" b="b"/>
              <a:pathLst>
                <a:path w="402" h="918" extrusionOk="0">
                  <a:moveTo>
                    <a:pt x="337" y="1"/>
                  </a:moveTo>
                  <a:lnTo>
                    <a:pt x="337" y="1"/>
                  </a:lnTo>
                  <a:cubicBezTo>
                    <a:pt x="1" y="480"/>
                    <a:pt x="1" y="480"/>
                    <a:pt x="402" y="917"/>
                  </a:cubicBezTo>
                  <a:cubicBezTo>
                    <a:pt x="390" y="734"/>
                    <a:pt x="387" y="620"/>
                    <a:pt x="380" y="509"/>
                  </a:cubicBezTo>
                  <a:cubicBezTo>
                    <a:pt x="366" y="341"/>
                    <a:pt x="352" y="169"/>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6"/>
            <p:cNvSpPr/>
            <p:nvPr/>
          </p:nvSpPr>
          <p:spPr>
            <a:xfrm>
              <a:off x="5554000" y="3016750"/>
              <a:ext cx="185900" cy="167850"/>
            </a:xfrm>
            <a:custGeom>
              <a:avLst/>
              <a:gdLst/>
              <a:ahLst/>
              <a:cxnLst/>
              <a:rect l="l" t="t" r="r" b="b"/>
              <a:pathLst>
                <a:path w="7436" h="6714" extrusionOk="0">
                  <a:moveTo>
                    <a:pt x="7436" y="1"/>
                  </a:moveTo>
                  <a:cubicBezTo>
                    <a:pt x="6788" y="1636"/>
                    <a:pt x="5772" y="3039"/>
                    <a:pt x="4430" y="4198"/>
                  </a:cubicBezTo>
                  <a:cubicBezTo>
                    <a:pt x="4037" y="4542"/>
                    <a:pt x="3693" y="4957"/>
                    <a:pt x="3228" y="5196"/>
                  </a:cubicBezTo>
                  <a:cubicBezTo>
                    <a:pt x="2727" y="5447"/>
                    <a:pt x="2108" y="5525"/>
                    <a:pt x="1546" y="5690"/>
                  </a:cubicBezTo>
                  <a:cubicBezTo>
                    <a:pt x="1102" y="5819"/>
                    <a:pt x="651" y="5941"/>
                    <a:pt x="233" y="6113"/>
                  </a:cubicBezTo>
                  <a:cubicBezTo>
                    <a:pt x="0" y="6205"/>
                    <a:pt x="29" y="6384"/>
                    <a:pt x="286" y="6542"/>
                  </a:cubicBezTo>
                  <a:cubicBezTo>
                    <a:pt x="448" y="6642"/>
                    <a:pt x="662" y="6714"/>
                    <a:pt x="834" y="6714"/>
                  </a:cubicBezTo>
                  <a:cubicBezTo>
                    <a:pt x="853" y="6714"/>
                    <a:pt x="872" y="6714"/>
                    <a:pt x="891" y="6714"/>
                  </a:cubicBezTo>
                  <a:cubicBezTo>
                    <a:pt x="1405" y="6714"/>
                    <a:pt x="1916" y="6671"/>
                    <a:pt x="2433" y="6667"/>
                  </a:cubicBezTo>
                  <a:cubicBezTo>
                    <a:pt x="2827" y="6663"/>
                    <a:pt x="3110" y="6527"/>
                    <a:pt x="3231" y="6202"/>
                  </a:cubicBezTo>
                  <a:cubicBezTo>
                    <a:pt x="3464" y="5594"/>
                    <a:pt x="3969" y="5322"/>
                    <a:pt x="4641" y="5178"/>
                  </a:cubicBezTo>
                  <a:cubicBezTo>
                    <a:pt x="5654" y="4960"/>
                    <a:pt x="6434" y="4452"/>
                    <a:pt x="6828" y="3561"/>
                  </a:cubicBezTo>
                  <a:cubicBezTo>
                    <a:pt x="7039" y="3089"/>
                    <a:pt x="7242" y="2617"/>
                    <a:pt x="7436" y="2137"/>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6"/>
            <p:cNvSpPr/>
            <p:nvPr/>
          </p:nvSpPr>
          <p:spPr>
            <a:xfrm>
              <a:off x="5229200" y="3322525"/>
              <a:ext cx="24150" cy="37350"/>
            </a:xfrm>
            <a:custGeom>
              <a:avLst/>
              <a:gdLst/>
              <a:ahLst/>
              <a:cxnLst/>
              <a:rect l="l" t="t" r="r" b="b"/>
              <a:pathLst>
                <a:path w="966" h="1494" extrusionOk="0">
                  <a:moveTo>
                    <a:pt x="0" y="0"/>
                  </a:moveTo>
                  <a:lnTo>
                    <a:pt x="0" y="1016"/>
                  </a:lnTo>
                  <a:cubicBezTo>
                    <a:pt x="179" y="1270"/>
                    <a:pt x="436" y="1403"/>
                    <a:pt x="744" y="1478"/>
                  </a:cubicBezTo>
                  <a:cubicBezTo>
                    <a:pt x="787" y="1489"/>
                    <a:pt x="822" y="1494"/>
                    <a:pt x="851" y="1494"/>
                  </a:cubicBezTo>
                  <a:cubicBezTo>
                    <a:pt x="959" y="1494"/>
                    <a:pt x="966" y="1419"/>
                    <a:pt x="912" y="1277"/>
                  </a:cubicBezTo>
                  <a:cubicBezTo>
                    <a:pt x="887" y="1209"/>
                    <a:pt x="848" y="1148"/>
                    <a:pt x="805" y="1088"/>
                  </a:cubicBezTo>
                  <a:cubicBezTo>
                    <a:pt x="544" y="716"/>
                    <a:pt x="279" y="35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6"/>
            <p:cNvSpPr/>
            <p:nvPr/>
          </p:nvSpPr>
          <p:spPr>
            <a:xfrm>
              <a:off x="5607675" y="3042425"/>
              <a:ext cx="25" cy="25"/>
            </a:xfrm>
            <a:custGeom>
              <a:avLst/>
              <a:gdLst/>
              <a:ahLst/>
              <a:cxnLst/>
              <a:rect l="l" t="t" r="r" b="b"/>
              <a:pathLst>
                <a:path w="1" h="1" extrusionOk="0">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6"/>
            <p:cNvSpPr/>
            <p:nvPr/>
          </p:nvSpPr>
          <p:spPr>
            <a:xfrm>
              <a:off x="5656950" y="3330300"/>
              <a:ext cx="82950" cy="53150"/>
            </a:xfrm>
            <a:custGeom>
              <a:avLst/>
              <a:gdLst/>
              <a:ahLst/>
              <a:cxnLst/>
              <a:rect l="l" t="t" r="r" b="b"/>
              <a:pathLst>
                <a:path w="3318" h="2126" extrusionOk="0">
                  <a:moveTo>
                    <a:pt x="3318" y="0"/>
                  </a:moveTo>
                  <a:cubicBezTo>
                    <a:pt x="2724" y="347"/>
                    <a:pt x="2105" y="662"/>
                    <a:pt x="1518" y="1006"/>
                  </a:cubicBezTo>
                  <a:cubicBezTo>
                    <a:pt x="1238" y="1171"/>
                    <a:pt x="824" y="1220"/>
                    <a:pt x="881" y="1686"/>
                  </a:cubicBezTo>
                  <a:cubicBezTo>
                    <a:pt x="885" y="1711"/>
                    <a:pt x="824" y="1725"/>
                    <a:pt x="788" y="1743"/>
                  </a:cubicBezTo>
                  <a:cubicBezTo>
                    <a:pt x="713" y="1646"/>
                    <a:pt x="652" y="1567"/>
                    <a:pt x="577" y="1471"/>
                  </a:cubicBezTo>
                  <a:cubicBezTo>
                    <a:pt x="387" y="1567"/>
                    <a:pt x="208" y="1646"/>
                    <a:pt x="51" y="1754"/>
                  </a:cubicBezTo>
                  <a:cubicBezTo>
                    <a:pt x="8" y="1782"/>
                    <a:pt x="1" y="1897"/>
                    <a:pt x="26" y="1965"/>
                  </a:cubicBezTo>
                  <a:cubicBezTo>
                    <a:pt x="44" y="2018"/>
                    <a:pt x="155" y="2104"/>
                    <a:pt x="201" y="2104"/>
                  </a:cubicBezTo>
                  <a:cubicBezTo>
                    <a:pt x="659" y="2083"/>
                    <a:pt x="1157" y="2126"/>
                    <a:pt x="1560" y="2000"/>
                  </a:cubicBezTo>
                  <a:cubicBezTo>
                    <a:pt x="2169" y="1811"/>
                    <a:pt x="2749" y="1564"/>
                    <a:pt x="3318" y="1299"/>
                  </a:cubicBezTo>
                  <a:lnTo>
                    <a:pt x="3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6"/>
            <p:cNvSpPr/>
            <p:nvPr/>
          </p:nvSpPr>
          <p:spPr>
            <a:xfrm>
              <a:off x="5229200" y="2851975"/>
              <a:ext cx="478150" cy="377100"/>
            </a:xfrm>
            <a:custGeom>
              <a:avLst/>
              <a:gdLst/>
              <a:ahLst/>
              <a:cxnLst/>
              <a:rect l="l" t="t" r="r" b="b"/>
              <a:pathLst>
                <a:path w="19126" h="15084" extrusionOk="0">
                  <a:moveTo>
                    <a:pt x="0" y="1"/>
                  </a:moveTo>
                  <a:lnTo>
                    <a:pt x="0" y="3322"/>
                  </a:lnTo>
                  <a:cubicBezTo>
                    <a:pt x="215" y="3966"/>
                    <a:pt x="479" y="4606"/>
                    <a:pt x="715" y="5254"/>
                  </a:cubicBezTo>
                  <a:cubicBezTo>
                    <a:pt x="995" y="6012"/>
                    <a:pt x="1374" y="6703"/>
                    <a:pt x="2007" y="7333"/>
                  </a:cubicBezTo>
                  <a:cubicBezTo>
                    <a:pt x="2934" y="8252"/>
                    <a:pt x="3764" y="9297"/>
                    <a:pt x="4641" y="10317"/>
                  </a:cubicBezTo>
                  <a:cubicBezTo>
                    <a:pt x="5385" y="11183"/>
                    <a:pt x="6108" y="12088"/>
                    <a:pt x="6884" y="12968"/>
                  </a:cubicBezTo>
                  <a:cubicBezTo>
                    <a:pt x="7539" y="13709"/>
                    <a:pt x="8305" y="14296"/>
                    <a:pt x="9293" y="14496"/>
                  </a:cubicBezTo>
                  <a:cubicBezTo>
                    <a:pt x="9726" y="14582"/>
                    <a:pt x="10162" y="14747"/>
                    <a:pt x="10595" y="14907"/>
                  </a:cubicBezTo>
                  <a:cubicBezTo>
                    <a:pt x="10705" y="14949"/>
                    <a:pt x="10804" y="14970"/>
                    <a:pt x="10895" y="14970"/>
                  </a:cubicBezTo>
                  <a:cubicBezTo>
                    <a:pt x="11016" y="14970"/>
                    <a:pt x="11125" y="14933"/>
                    <a:pt x="11235" y="14857"/>
                  </a:cubicBezTo>
                  <a:cubicBezTo>
                    <a:pt x="11308" y="14807"/>
                    <a:pt x="11419" y="14768"/>
                    <a:pt x="11525" y="14768"/>
                  </a:cubicBezTo>
                  <a:cubicBezTo>
                    <a:pt x="11561" y="14768"/>
                    <a:pt x="11596" y="14773"/>
                    <a:pt x="11629" y="14783"/>
                  </a:cubicBezTo>
                  <a:cubicBezTo>
                    <a:pt x="11937" y="14872"/>
                    <a:pt x="12235" y="14938"/>
                    <a:pt x="12540" y="14938"/>
                  </a:cubicBezTo>
                  <a:cubicBezTo>
                    <a:pt x="12614" y="14938"/>
                    <a:pt x="12688" y="14934"/>
                    <a:pt x="12763" y="14925"/>
                  </a:cubicBezTo>
                  <a:cubicBezTo>
                    <a:pt x="12881" y="14912"/>
                    <a:pt x="13002" y="14906"/>
                    <a:pt x="13126" y="14906"/>
                  </a:cubicBezTo>
                  <a:cubicBezTo>
                    <a:pt x="13358" y="14906"/>
                    <a:pt x="13597" y="14926"/>
                    <a:pt x="13833" y="14954"/>
                  </a:cubicBezTo>
                  <a:cubicBezTo>
                    <a:pt x="14180" y="14994"/>
                    <a:pt x="14524" y="15083"/>
                    <a:pt x="14865" y="15083"/>
                  </a:cubicBezTo>
                  <a:cubicBezTo>
                    <a:pt x="15015" y="15083"/>
                    <a:pt x="15165" y="15066"/>
                    <a:pt x="15314" y="15019"/>
                  </a:cubicBezTo>
                  <a:cubicBezTo>
                    <a:pt x="16274" y="14711"/>
                    <a:pt x="17168" y="14314"/>
                    <a:pt x="18013" y="13817"/>
                  </a:cubicBezTo>
                  <a:cubicBezTo>
                    <a:pt x="18678" y="13426"/>
                    <a:pt x="19068" y="12854"/>
                    <a:pt x="19121" y="12066"/>
                  </a:cubicBezTo>
                  <a:cubicBezTo>
                    <a:pt x="19126" y="12002"/>
                    <a:pt x="19111" y="11891"/>
                    <a:pt x="19075" y="11873"/>
                  </a:cubicBezTo>
                  <a:cubicBezTo>
                    <a:pt x="19035" y="11851"/>
                    <a:pt x="18982" y="11841"/>
                    <a:pt x="18930" y="11841"/>
                  </a:cubicBezTo>
                  <a:cubicBezTo>
                    <a:pt x="18898" y="11841"/>
                    <a:pt x="18866" y="11845"/>
                    <a:pt x="18839" y="11852"/>
                  </a:cubicBezTo>
                  <a:cubicBezTo>
                    <a:pt x="18743" y="11877"/>
                    <a:pt x="18649" y="11920"/>
                    <a:pt x="18578" y="11977"/>
                  </a:cubicBezTo>
                  <a:cubicBezTo>
                    <a:pt x="18249" y="12235"/>
                    <a:pt x="17930" y="12496"/>
                    <a:pt x="17615" y="12765"/>
                  </a:cubicBezTo>
                  <a:cubicBezTo>
                    <a:pt x="16565" y="13654"/>
                    <a:pt x="15257" y="14070"/>
                    <a:pt x="13746" y="14070"/>
                  </a:cubicBezTo>
                  <a:cubicBezTo>
                    <a:pt x="13738" y="14070"/>
                    <a:pt x="13730" y="14070"/>
                    <a:pt x="13722" y="14070"/>
                  </a:cubicBezTo>
                  <a:cubicBezTo>
                    <a:pt x="13526" y="14070"/>
                    <a:pt x="13293" y="13909"/>
                    <a:pt x="13075" y="13834"/>
                  </a:cubicBezTo>
                  <a:cubicBezTo>
                    <a:pt x="12887" y="13768"/>
                    <a:pt x="12672" y="13645"/>
                    <a:pt x="12505" y="13645"/>
                  </a:cubicBezTo>
                  <a:cubicBezTo>
                    <a:pt x="12491" y="13645"/>
                    <a:pt x="12476" y="13646"/>
                    <a:pt x="12462" y="13648"/>
                  </a:cubicBezTo>
                  <a:cubicBezTo>
                    <a:pt x="12048" y="13713"/>
                    <a:pt x="11650" y="13834"/>
                    <a:pt x="11275" y="13974"/>
                  </a:cubicBezTo>
                  <a:cubicBezTo>
                    <a:pt x="11144" y="14021"/>
                    <a:pt x="11012" y="14043"/>
                    <a:pt x="10879" y="14043"/>
                  </a:cubicBezTo>
                  <a:cubicBezTo>
                    <a:pt x="10693" y="14043"/>
                    <a:pt x="10504" y="14000"/>
                    <a:pt x="10305" y="13927"/>
                  </a:cubicBezTo>
                  <a:cubicBezTo>
                    <a:pt x="9854" y="13762"/>
                    <a:pt x="9407" y="13602"/>
                    <a:pt x="8963" y="13422"/>
                  </a:cubicBezTo>
                  <a:cubicBezTo>
                    <a:pt x="8459" y="13219"/>
                    <a:pt x="7908" y="13104"/>
                    <a:pt x="7539" y="12631"/>
                  </a:cubicBezTo>
                  <a:cubicBezTo>
                    <a:pt x="6974" y="11913"/>
                    <a:pt x="6416" y="11201"/>
                    <a:pt x="5901" y="10474"/>
                  </a:cubicBezTo>
                  <a:cubicBezTo>
                    <a:pt x="5335" y="9680"/>
                    <a:pt x="4734" y="8917"/>
                    <a:pt x="3993" y="8313"/>
                  </a:cubicBezTo>
                  <a:cubicBezTo>
                    <a:pt x="2912" y="7426"/>
                    <a:pt x="2147" y="6356"/>
                    <a:pt x="1549" y="5211"/>
                  </a:cubicBezTo>
                  <a:cubicBezTo>
                    <a:pt x="1145" y="4441"/>
                    <a:pt x="920" y="3604"/>
                    <a:pt x="641" y="2799"/>
                  </a:cubicBezTo>
                  <a:cubicBezTo>
                    <a:pt x="319" y="1872"/>
                    <a:pt x="50" y="9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6"/>
            <p:cNvSpPr/>
            <p:nvPr/>
          </p:nvSpPr>
          <p:spPr>
            <a:xfrm>
              <a:off x="5388600" y="2810400"/>
              <a:ext cx="24100" cy="34425"/>
            </a:xfrm>
            <a:custGeom>
              <a:avLst/>
              <a:gdLst/>
              <a:ahLst/>
              <a:cxnLst/>
              <a:rect l="l" t="t" r="r" b="b"/>
              <a:pathLst>
                <a:path w="964" h="1377" extrusionOk="0">
                  <a:moveTo>
                    <a:pt x="118" y="0"/>
                  </a:moveTo>
                  <a:lnTo>
                    <a:pt x="118" y="0"/>
                  </a:lnTo>
                  <a:cubicBezTo>
                    <a:pt x="0" y="415"/>
                    <a:pt x="90" y="790"/>
                    <a:pt x="336" y="1145"/>
                  </a:cubicBezTo>
                  <a:cubicBezTo>
                    <a:pt x="418" y="1262"/>
                    <a:pt x="526" y="1376"/>
                    <a:pt x="657" y="1376"/>
                  </a:cubicBezTo>
                  <a:cubicBezTo>
                    <a:pt x="698" y="1376"/>
                    <a:pt x="742" y="1365"/>
                    <a:pt x="787" y="1338"/>
                  </a:cubicBezTo>
                  <a:cubicBezTo>
                    <a:pt x="963" y="1238"/>
                    <a:pt x="963" y="1038"/>
                    <a:pt x="834" y="869"/>
                  </a:cubicBezTo>
                  <a:cubicBezTo>
                    <a:pt x="608" y="569"/>
                    <a:pt x="358" y="290"/>
                    <a:pt x="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6"/>
            <p:cNvSpPr/>
            <p:nvPr/>
          </p:nvSpPr>
          <p:spPr>
            <a:xfrm>
              <a:off x="5527875" y="2162375"/>
              <a:ext cx="212025" cy="73200"/>
            </a:xfrm>
            <a:custGeom>
              <a:avLst/>
              <a:gdLst/>
              <a:ahLst/>
              <a:cxnLst/>
              <a:rect l="l" t="t" r="r" b="b"/>
              <a:pathLst>
                <a:path w="8481" h="2928" extrusionOk="0">
                  <a:moveTo>
                    <a:pt x="76" y="0"/>
                  </a:moveTo>
                  <a:cubicBezTo>
                    <a:pt x="51" y="18"/>
                    <a:pt x="25" y="33"/>
                    <a:pt x="0" y="47"/>
                  </a:cubicBezTo>
                  <a:cubicBezTo>
                    <a:pt x="72" y="240"/>
                    <a:pt x="132" y="433"/>
                    <a:pt x="215" y="623"/>
                  </a:cubicBezTo>
                  <a:cubicBezTo>
                    <a:pt x="236" y="669"/>
                    <a:pt x="319" y="717"/>
                    <a:pt x="380" y="727"/>
                  </a:cubicBezTo>
                  <a:cubicBezTo>
                    <a:pt x="1060" y="834"/>
                    <a:pt x="1739" y="956"/>
                    <a:pt x="2434" y="1039"/>
                  </a:cubicBezTo>
                  <a:cubicBezTo>
                    <a:pt x="2984" y="1106"/>
                    <a:pt x="3554" y="1099"/>
                    <a:pt x="3951" y="1507"/>
                  </a:cubicBezTo>
                  <a:cubicBezTo>
                    <a:pt x="3962" y="1518"/>
                    <a:pt x="3987" y="1521"/>
                    <a:pt x="4001" y="1532"/>
                  </a:cubicBezTo>
                  <a:cubicBezTo>
                    <a:pt x="4656" y="1915"/>
                    <a:pt x="5428" y="2061"/>
                    <a:pt x="6198" y="2219"/>
                  </a:cubicBezTo>
                  <a:cubicBezTo>
                    <a:pt x="6999" y="2380"/>
                    <a:pt x="7769" y="2591"/>
                    <a:pt x="8481" y="2928"/>
                  </a:cubicBezTo>
                  <a:lnTo>
                    <a:pt x="8481" y="2223"/>
                  </a:lnTo>
                  <a:cubicBezTo>
                    <a:pt x="8183" y="2079"/>
                    <a:pt x="7883" y="1947"/>
                    <a:pt x="7569" y="1829"/>
                  </a:cubicBezTo>
                  <a:cubicBezTo>
                    <a:pt x="7382" y="1757"/>
                    <a:pt x="7206" y="1713"/>
                    <a:pt x="7031" y="1713"/>
                  </a:cubicBezTo>
                  <a:cubicBezTo>
                    <a:pt x="6880" y="1713"/>
                    <a:pt x="6730" y="1746"/>
                    <a:pt x="6573" y="1822"/>
                  </a:cubicBezTo>
                  <a:cubicBezTo>
                    <a:pt x="6373" y="1915"/>
                    <a:pt x="6152" y="1975"/>
                    <a:pt x="5940" y="2051"/>
                  </a:cubicBezTo>
                  <a:cubicBezTo>
                    <a:pt x="5833" y="1836"/>
                    <a:pt x="5772" y="1650"/>
                    <a:pt x="5654" y="1500"/>
                  </a:cubicBezTo>
                  <a:cubicBezTo>
                    <a:pt x="5404" y="1178"/>
                    <a:pt x="4996" y="1056"/>
                    <a:pt x="4570" y="970"/>
                  </a:cubicBezTo>
                  <a:cubicBezTo>
                    <a:pt x="3625" y="781"/>
                    <a:pt x="2695" y="583"/>
                    <a:pt x="1772" y="398"/>
                  </a:cubicBezTo>
                  <a:cubicBezTo>
                    <a:pt x="1589" y="362"/>
                    <a:pt x="1396" y="352"/>
                    <a:pt x="1206" y="330"/>
                  </a:cubicBezTo>
                  <a:cubicBezTo>
                    <a:pt x="1077" y="312"/>
                    <a:pt x="956" y="233"/>
                    <a:pt x="824" y="215"/>
                  </a:cubicBezTo>
                  <a:cubicBezTo>
                    <a:pt x="817" y="214"/>
                    <a:pt x="810" y="214"/>
                    <a:pt x="803" y="214"/>
                  </a:cubicBezTo>
                  <a:cubicBezTo>
                    <a:pt x="707" y="214"/>
                    <a:pt x="597" y="275"/>
                    <a:pt x="497" y="309"/>
                  </a:cubicBezTo>
                  <a:cubicBezTo>
                    <a:pt x="512" y="340"/>
                    <a:pt x="540" y="405"/>
                    <a:pt x="545" y="405"/>
                  </a:cubicBezTo>
                  <a:cubicBezTo>
                    <a:pt x="641" y="383"/>
                    <a:pt x="734" y="352"/>
                    <a:pt x="831" y="322"/>
                  </a:cubicBezTo>
                  <a:cubicBezTo>
                    <a:pt x="834" y="322"/>
                    <a:pt x="838" y="321"/>
                    <a:pt x="844" y="321"/>
                  </a:cubicBezTo>
                  <a:cubicBezTo>
                    <a:pt x="861" y="321"/>
                    <a:pt x="892" y="325"/>
                    <a:pt x="970" y="334"/>
                  </a:cubicBezTo>
                  <a:cubicBezTo>
                    <a:pt x="859" y="426"/>
                    <a:pt x="791" y="530"/>
                    <a:pt x="709" y="540"/>
                  </a:cubicBezTo>
                  <a:cubicBezTo>
                    <a:pt x="695" y="542"/>
                    <a:pt x="681" y="543"/>
                    <a:pt x="667" y="543"/>
                  </a:cubicBezTo>
                  <a:cubicBezTo>
                    <a:pt x="572" y="543"/>
                    <a:pt x="457" y="504"/>
                    <a:pt x="398" y="451"/>
                  </a:cubicBezTo>
                  <a:cubicBezTo>
                    <a:pt x="322" y="387"/>
                    <a:pt x="315" y="266"/>
                    <a:pt x="258" y="176"/>
                  </a:cubicBezTo>
                  <a:cubicBezTo>
                    <a:pt x="215" y="108"/>
                    <a:pt x="137" y="58"/>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6"/>
            <p:cNvSpPr/>
            <p:nvPr/>
          </p:nvSpPr>
          <p:spPr>
            <a:xfrm>
              <a:off x="5229200" y="2494600"/>
              <a:ext cx="449525" cy="609175"/>
            </a:xfrm>
            <a:custGeom>
              <a:avLst/>
              <a:gdLst/>
              <a:ahLst/>
              <a:cxnLst/>
              <a:rect l="l" t="t" r="r" b="b"/>
              <a:pathLst>
                <a:path w="17981" h="24367" extrusionOk="0">
                  <a:moveTo>
                    <a:pt x="7130" y="1"/>
                  </a:moveTo>
                  <a:cubicBezTo>
                    <a:pt x="6824" y="1"/>
                    <a:pt x="6518" y="41"/>
                    <a:pt x="6212" y="137"/>
                  </a:cubicBezTo>
                  <a:cubicBezTo>
                    <a:pt x="5994" y="206"/>
                    <a:pt x="5770" y="259"/>
                    <a:pt x="5544" y="259"/>
                  </a:cubicBezTo>
                  <a:cubicBezTo>
                    <a:pt x="5324" y="259"/>
                    <a:pt x="5103" y="209"/>
                    <a:pt x="4887" y="73"/>
                  </a:cubicBezTo>
                  <a:cubicBezTo>
                    <a:pt x="4856" y="52"/>
                    <a:pt x="4807" y="44"/>
                    <a:pt x="4760" y="44"/>
                  </a:cubicBezTo>
                  <a:cubicBezTo>
                    <a:pt x="4742" y="44"/>
                    <a:pt x="4725" y="45"/>
                    <a:pt x="4709" y="47"/>
                  </a:cubicBezTo>
                  <a:cubicBezTo>
                    <a:pt x="3875" y="144"/>
                    <a:pt x="3067" y="309"/>
                    <a:pt x="2337" y="663"/>
                  </a:cubicBezTo>
                  <a:cubicBezTo>
                    <a:pt x="1549" y="1049"/>
                    <a:pt x="780" y="1454"/>
                    <a:pt x="0" y="1829"/>
                  </a:cubicBezTo>
                  <a:lnTo>
                    <a:pt x="0" y="2641"/>
                  </a:lnTo>
                  <a:cubicBezTo>
                    <a:pt x="229" y="2534"/>
                    <a:pt x="436" y="2395"/>
                    <a:pt x="626" y="2220"/>
                  </a:cubicBezTo>
                  <a:cubicBezTo>
                    <a:pt x="697" y="2151"/>
                    <a:pt x="765" y="2080"/>
                    <a:pt x="855" y="2037"/>
                  </a:cubicBezTo>
                  <a:cubicBezTo>
                    <a:pt x="1628" y="1636"/>
                    <a:pt x="2476" y="1411"/>
                    <a:pt x="3374" y="1310"/>
                  </a:cubicBezTo>
                  <a:cubicBezTo>
                    <a:pt x="4022" y="1236"/>
                    <a:pt x="4669" y="1182"/>
                    <a:pt x="5206" y="788"/>
                  </a:cubicBezTo>
                  <a:cubicBezTo>
                    <a:pt x="5338" y="688"/>
                    <a:pt x="5574" y="677"/>
                    <a:pt x="5764" y="670"/>
                  </a:cubicBezTo>
                  <a:cubicBezTo>
                    <a:pt x="6294" y="653"/>
                    <a:pt x="6834" y="670"/>
                    <a:pt x="7367" y="648"/>
                  </a:cubicBezTo>
                  <a:cubicBezTo>
                    <a:pt x="7423" y="646"/>
                    <a:pt x="7479" y="645"/>
                    <a:pt x="7534" y="645"/>
                  </a:cubicBezTo>
                  <a:cubicBezTo>
                    <a:pt x="7921" y="645"/>
                    <a:pt x="8289" y="704"/>
                    <a:pt x="8627" y="914"/>
                  </a:cubicBezTo>
                  <a:cubicBezTo>
                    <a:pt x="8702" y="960"/>
                    <a:pt x="8759" y="1031"/>
                    <a:pt x="8824" y="1089"/>
                  </a:cubicBezTo>
                  <a:cubicBezTo>
                    <a:pt x="8748" y="1139"/>
                    <a:pt x="8680" y="1221"/>
                    <a:pt x="8598" y="1228"/>
                  </a:cubicBezTo>
                  <a:cubicBezTo>
                    <a:pt x="8040" y="1282"/>
                    <a:pt x="7485" y="1325"/>
                    <a:pt x="6931" y="1361"/>
                  </a:cubicBezTo>
                  <a:cubicBezTo>
                    <a:pt x="6398" y="1396"/>
                    <a:pt x="5843" y="1343"/>
                    <a:pt x="5342" y="1457"/>
                  </a:cubicBezTo>
                  <a:cubicBezTo>
                    <a:pt x="4594" y="1632"/>
                    <a:pt x="3883" y="1919"/>
                    <a:pt x="3163" y="2159"/>
                  </a:cubicBezTo>
                  <a:cubicBezTo>
                    <a:pt x="2862" y="2257"/>
                    <a:pt x="2574" y="2395"/>
                    <a:pt x="2246" y="2395"/>
                  </a:cubicBezTo>
                  <a:cubicBezTo>
                    <a:pt x="2169" y="2395"/>
                    <a:pt x="2089" y="2388"/>
                    <a:pt x="2007" y="2370"/>
                  </a:cubicBezTo>
                  <a:cubicBezTo>
                    <a:pt x="1872" y="2341"/>
                    <a:pt x="1778" y="2323"/>
                    <a:pt x="1708" y="2323"/>
                  </a:cubicBezTo>
                  <a:cubicBezTo>
                    <a:pt x="1552" y="2323"/>
                    <a:pt x="1511" y="2412"/>
                    <a:pt x="1396" y="2671"/>
                  </a:cubicBezTo>
                  <a:cubicBezTo>
                    <a:pt x="1278" y="2934"/>
                    <a:pt x="1108" y="3073"/>
                    <a:pt x="852" y="3073"/>
                  </a:cubicBezTo>
                  <a:cubicBezTo>
                    <a:pt x="795" y="3073"/>
                    <a:pt x="734" y="3066"/>
                    <a:pt x="669" y="3053"/>
                  </a:cubicBezTo>
                  <a:cubicBezTo>
                    <a:pt x="574" y="3033"/>
                    <a:pt x="483" y="3024"/>
                    <a:pt x="394" y="3024"/>
                  </a:cubicBezTo>
                  <a:cubicBezTo>
                    <a:pt x="257" y="3024"/>
                    <a:pt x="126" y="3046"/>
                    <a:pt x="0" y="3085"/>
                  </a:cubicBezTo>
                  <a:lnTo>
                    <a:pt x="0" y="3862"/>
                  </a:lnTo>
                  <a:cubicBezTo>
                    <a:pt x="46" y="3847"/>
                    <a:pt x="96" y="3833"/>
                    <a:pt x="147" y="3822"/>
                  </a:cubicBezTo>
                  <a:cubicBezTo>
                    <a:pt x="440" y="3751"/>
                    <a:pt x="748" y="3687"/>
                    <a:pt x="1006" y="3547"/>
                  </a:cubicBezTo>
                  <a:cubicBezTo>
                    <a:pt x="2118" y="2953"/>
                    <a:pt x="3256" y="2438"/>
                    <a:pt x="4626" y="2341"/>
                  </a:cubicBezTo>
                  <a:cubicBezTo>
                    <a:pt x="5657" y="2270"/>
                    <a:pt x="6669" y="2022"/>
                    <a:pt x="7711" y="1872"/>
                  </a:cubicBezTo>
                  <a:cubicBezTo>
                    <a:pt x="7827" y="1856"/>
                    <a:pt x="7945" y="1851"/>
                    <a:pt x="8066" y="1851"/>
                  </a:cubicBezTo>
                  <a:cubicBezTo>
                    <a:pt x="8228" y="1851"/>
                    <a:pt x="8394" y="1860"/>
                    <a:pt x="8559" y="1862"/>
                  </a:cubicBezTo>
                  <a:cubicBezTo>
                    <a:pt x="8721" y="1865"/>
                    <a:pt x="8889" y="1890"/>
                    <a:pt x="9055" y="1890"/>
                  </a:cubicBezTo>
                  <a:cubicBezTo>
                    <a:pt x="9065" y="1890"/>
                    <a:pt x="9075" y="1890"/>
                    <a:pt x="9085" y="1890"/>
                  </a:cubicBezTo>
                  <a:cubicBezTo>
                    <a:pt x="9110" y="1890"/>
                    <a:pt x="9134" y="1889"/>
                    <a:pt x="9159" y="1889"/>
                  </a:cubicBezTo>
                  <a:cubicBezTo>
                    <a:pt x="9751" y="1889"/>
                    <a:pt x="10313" y="2009"/>
                    <a:pt x="10845" y="2301"/>
                  </a:cubicBezTo>
                  <a:cubicBezTo>
                    <a:pt x="11250" y="2520"/>
                    <a:pt x="11672" y="2720"/>
                    <a:pt x="12079" y="2950"/>
                  </a:cubicBezTo>
                  <a:cubicBezTo>
                    <a:pt x="13260" y="3611"/>
                    <a:pt x="14312" y="4445"/>
                    <a:pt x="15111" y="5497"/>
                  </a:cubicBezTo>
                  <a:cubicBezTo>
                    <a:pt x="15962" y="6624"/>
                    <a:pt x="16506" y="7866"/>
                    <a:pt x="16703" y="9201"/>
                  </a:cubicBezTo>
                  <a:cubicBezTo>
                    <a:pt x="16907" y="10557"/>
                    <a:pt x="17211" y="11931"/>
                    <a:pt x="16921" y="13269"/>
                  </a:cubicBezTo>
                  <a:cubicBezTo>
                    <a:pt x="16706" y="14249"/>
                    <a:pt x="16517" y="15240"/>
                    <a:pt x="16249" y="16210"/>
                  </a:cubicBezTo>
                  <a:cubicBezTo>
                    <a:pt x="16034" y="16991"/>
                    <a:pt x="15729" y="17742"/>
                    <a:pt x="15443" y="18497"/>
                  </a:cubicBezTo>
                  <a:cubicBezTo>
                    <a:pt x="15189" y="19159"/>
                    <a:pt x="14849" y="19770"/>
                    <a:pt x="14252" y="20193"/>
                  </a:cubicBezTo>
                  <a:cubicBezTo>
                    <a:pt x="13762" y="20533"/>
                    <a:pt x="13232" y="20826"/>
                    <a:pt x="12720" y="21134"/>
                  </a:cubicBezTo>
                  <a:cubicBezTo>
                    <a:pt x="12542" y="21242"/>
                    <a:pt x="12362" y="21295"/>
                    <a:pt x="12176" y="21295"/>
                  </a:cubicBezTo>
                  <a:cubicBezTo>
                    <a:pt x="11936" y="21295"/>
                    <a:pt x="11688" y="21207"/>
                    <a:pt x="11422" y="21034"/>
                  </a:cubicBezTo>
                  <a:cubicBezTo>
                    <a:pt x="10931" y="20712"/>
                    <a:pt x="10405" y="20454"/>
                    <a:pt x="9911" y="20153"/>
                  </a:cubicBezTo>
                  <a:cubicBezTo>
                    <a:pt x="8888" y="19531"/>
                    <a:pt x="7897" y="18876"/>
                    <a:pt x="7092" y="18028"/>
                  </a:cubicBezTo>
                  <a:cubicBezTo>
                    <a:pt x="6008" y="16887"/>
                    <a:pt x="5074" y="15670"/>
                    <a:pt x="4355" y="14353"/>
                  </a:cubicBezTo>
                  <a:cubicBezTo>
                    <a:pt x="4129" y="13938"/>
                    <a:pt x="3875" y="13505"/>
                    <a:pt x="3926" y="13062"/>
                  </a:cubicBezTo>
                  <a:cubicBezTo>
                    <a:pt x="4025" y="12145"/>
                    <a:pt x="4162" y="11233"/>
                    <a:pt x="4333" y="10339"/>
                  </a:cubicBezTo>
                  <a:cubicBezTo>
                    <a:pt x="4441" y="9759"/>
                    <a:pt x="4691" y="9229"/>
                    <a:pt x="5192" y="8861"/>
                  </a:cubicBezTo>
                  <a:cubicBezTo>
                    <a:pt x="5392" y="8714"/>
                    <a:pt x="5596" y="8570"/>
                    <a:pt x="5811" y="8446"/>
                  </a:cubicBezTo>
                  <a:cubicBezTo>
                    <a:pt x="6223" y="8203"/>
                    <a:pt x="6616" y="7868"/>
                    <a:pt x="7133" y="7868"/>
                  </a:cubicBezTo>
                  <a:cubicBezTo>
                    <a:pt x="7187" y="7868"/>
                    <a:pt x="7243" y="7872"/>
                    <a:pt x="7300" y="7880"/>
                  </a:cubicBezTo>
                  <a:cubicBezTo>
                    <a:pt x="7775" y="7944"/>
                    <a:pt x="8248" y="8162"/>
                    <a:pt x="8720" y="8342"/>
                  </a:cubicBezTo>
                  <a:cubicBezTo>
                    <a:pt x="9160" y="8506"/>
                    <a:pt x="9493" y="8818"/>
                    <a:pt x="9754" y="9190"/>
                  </a:cubicBezTo>
                  <a:cubicBezTo>
                    <a:pt x="10152" y="9748"/>
                    <a:pt x="10545" y="10309"/>
                    <a:pt x="10956" y="10900"/>
                  </a:cubicBezTo>
                  <a:cubicBezTo>
                    <a:pt x="10509" y="10603"/>
                    <a:pt x="10097" y="10327"/>
                    <a:pt x="9683" y="10063"/>
                  </a:cubicBezTo>
                  <a:cubicBezTo>
                    <a:pt x="9260" y="9791"/>
                    <a:pt x="8831" y="9533"/>
                    <a:pt x="8413" y="9265"/>
                  </a:cubicBezTo>
                  <a:cubicBezTo>
                    <a:pt x="7936" y="8961"/>
                    <a:pt x="7432" y="8771"/>
                    <a:pt x="6874" y="8760"/>
                  </a:cubicBezTo>
                  <a:cubicBezTo>
                    <a:pt x="6789" y="8758"/>
                    <a:pt x="6709" y="8757"/>
                    <a:pt x="6632" y="8757"/>
                  </a:cubicBezTo>
                  <a:cubicBezTo>
                    <a:pt x="5691" y="8757"/>
                    <a:pt x="5271" y="8943"/>
                    <a:pt x="4927" y="9944"/>
                  </a:cubicBezTo>
                  <a:cubicBezTo>
                    <a:pt x="4801" y="10302"/>
                    <a:pt x="4777" y="10704"/>
                    <a:pt x="4734" y="11093"/>
                  </a:cubicBezTo>
                  <a:cubicBezTo>
                    <a:pt x="4487" y="13298"/>
                    <a:pt x="5457" y="15269"/>
                    <a:pt x="7039" y="17080"/>
                  </a:cubicBezTo>
                  <a:cubicBezTo>
                    <a:pt x="7987" y="18164"/>
                    <a:pt x="9232" y="18991"/>
                    <a:pt x="10766" y="19237"/>
                  </a:cubicBezTo>
                  <a:cubicBezTo>
                    <a:pt x="10799" y="19341"/>
                    <a:pt x="10827" y="19473"/>
                    <a:pt x="10881" y="19599"/>
                  </a:cubicBezTo>
                  <a:cubicBezTo>
                    <a:pt x="10984" y="19855"/>
                    <a:pt x="11113" y="19979"/>
                    <a:pt x="11303" y="19979"/>
                  </a:cubicBezTo>
                  <a:cubicBezTo>
                    <a:pt x="11379" y="19979"/>
                    <a:pt x="11464" y="19959"/>
                    <a:pt x="11561" y="19921"/>
                  </a:cubicBezTo>
                  <a:cubicBezTo>
                    <a:pt x="11757" y="19838"/>
                    <a:pt x="11947" y="19734"/>
                    <a:pt x="12105" y="19605"/>
                  </a:cubicBezTo>
                  <a:cubicBezTo>
                    <a:pt x="12341" y="19413"/>
                    <a:pt x="12571" y="19247"/>
                    <a:pt x="12854" y="19247"/>
                  </a:cubicBezTo>
                  <a:cubicBezTo>
                    <a:pt x="13034" y="19247"/>
                    <a:pt x="13236" y="19315"/>
                    <a:pt x="13475" y="19484"/>
                  </a:cubicBezTo>
                  <a:cubicBezTo>
                    <a:pt x="13546" y="19534"/>
                    <a:pt x="13669" y="19557"/>
                    <a:pt x="13793" y="19557"/>
                  </a:cubicBezTo>
                  <a:cubicBezTo>
                    <a:pt x="13932" y="19557"/>
                    <a:pt x="14073" y="19528"/>
                    <a:pt x="14148" y="19473"/>
                  </a:cubicBezTo>
                  <a:cubicBezTo>
                    <a:pt x="14928" y="18918"/>
                    <a:pt x="15103" y="18010"/>
                    <a:pt x="15369" y="17162"/>
                  </a:cubicBezTo>
                  <a:cubicBezTo>
                    <a:pt x="15406" y="17038"/>
                    <a:pt x="15316" y="16953"/>
                    <a:pt x="15203" y="16953"/>
                  </a:cubicBezTo>
                  <a:cubicBezTo>
                    <a:pt x="15165" y="16953"/>
                    <a:pt x="15124" y="16962"/>
                    <a:pt x="15085" y="16983"/>
                  </a:cubicBezTo>
                  <a:cubicBezTo>
                    <a:pt x="14846" y="17105"/>
                    <a:pt x="14603" y="17237"/>
                    <a:pt x="14406" y="17405"/>
                  </a:cubicBezTo>
                  <a:cubicBezTo>
                    <a:pt x="13980" y="17777"/>
                    <a:pt x="13565" y="18146"/>
                    <a:pt x="12999" y="18353"/>
                  </a:cubicBezTo>
                  <a:cubicBezTo>
                    <a:pt x="12569" y="18513"/>
                    <a:pt x="12129" y="18608"/>
                    <a:pt x="11684" y="18608"/>
                  </a:cubicBezTo>
                  <a:cubicBezTo>
                    <a:pt x="11196" y="18608"/>
                    <a:pt x="10702" y="18494"/>
                    <a:pt x="10205" y="18225"/>
                  </a:cubicBezTo>
                  <a:cubicBezTo>
                    <a:pt x="9465" y="17824"/>
                    <a:pt x="8766" y="17337"/>
                    <a:pt x="8076" y="16875"/>
                  </a:cubicBezTo>
                  <a:cubicBezTo>
                    <a:pt x="7592" y="16553"/>
                    <a:pt x="7189" y="16153"/>
                    <a:pt x="6905" y="15677"/>
                  </a:cubicBezTo>
                  <a:cubicBezTo>
                    <a:pt x="6111" y="14335"/>
                    <a:pt x="5531" y="12968"/>
                    <a:pt x="5579" y="11508"/>
                  </a:cubicBezTo>
                  <a:cubicBezTo>
                    <a:pt x="5592" y="11039"/>
                    <a:pt x="5586" y="10557"/>
                    <a:pt x="5890" y="10095"/>
                  </a:cubicBezTo>
                  <a:cubicBezTo>
                    <a:pt x="5982" y="10202"/>
                    <a:pt x="6072" y="10266"/>
                    <a:pt x="6108" y="10349"/>
                  </a:cubicBezTo>
                  <a:cubicBezTo>
                    <a:pt x="6291" y="10778"/>
                    <a:pt x="6509" y="11208"/>
                    <a:pt x="6626" y="11655"/>
                  </a:cubicBezTo>
                  <a:cubicBezTo>
                    <a:pt x="6899" y="12649"/>
                    <a:pt x="7475" y="13501"/>
                    <a:pt x="8276" y="14246"/>
                  </a:cubicBezTo>
                  <a:cubicBezTo>
                    <a:pt x="8699" y="14639"/>
                    <a:pt x="9221" y="14947"/>
                    <a:pt x="9711" y="15287"/>
                  </a:cubicBezTo>
                  <a:cubicBezTo>
                    <a:pt x="10221" y="15642"/>
                    <a:pt x="10738" y="15904"/>
                    <a:pt x="11346" y="15904"/>
                  </a:cubicBezTo>
                  <a:cubicBezTo>
                    <a:pt x="11455" y="15904"/>
                    <a:pt x="11567" y="15896"/>
                    <a:pt x="11683" y="15878"/>
                  </a:cubicBezTo>
                  <a:cubicBezTo>
                    <a:pt x="12094" y="15813"/>
                    <a:pt x="12388" y="15670"/>
                    <a:pt x="12649" y="15416"/>
                  </a:cubicBezTo>
                  <a:cubicBezTo>
                    <a:pt x="13014" y="15058"/>
                    <a:pt x="13303" y="14607"/>
                    <a:pt x="13955" y="14571"/>
                  </a:cubicBezTo>
                  <a:cubicBezTo>
                    <a:pt x="14141" y="14560"/>
                    <a:pt x="14234" y="14425"/>
                    <a:pt x="14195" y="14235"/>
                  </a:cubicBezTo>
                  <a:cubicBezTo>
                    <a:pt x="14098" y="13756"/>
                    <a:pt x="14226" y="13336"/>
                    <a:pt x="14402" y="12918"/>
                  </a:cubicBezTo>
                  <a:cubicBezTo>
                    <a:pt x="14513" y="12649"/>
                    <a:pt x="14584" y="12360"/>
                    <a:pt x="14621" y="12066"/>
                  </a:cubicBezTo>
                  <a:cubicBezTo>
                    <a:pt x="14763" y="10893"/>
                    <a:pt x="14574" y="9726"/>
                    <a:pt x="14051" y="8592"/>
                  </a:cubicBezTo>
                  <a:cubicBezTo>
                    <a:pt x="13475" y="7333"/>
                    <a:pt x="12627" y="6220"/>
                    <a:pt x="11701" y="5168"/>
                  </a:cubicBezTo>
                  <a:cubicBezTo>
                    <a:pt x="11139" y="4534"/>
                    <a:pt x="10456" y="4083"/>
                    <a:pt x="9597" y="3890"/>
                  </a:cubicBezTo>
                  <a:cubicBezTo>
                    <a:pt x="9203" y="3804"/>
                    <a:pt x="8820" y="3687"/>
                    <a:pt x="8434" y="3594"/>
                  </a:cubicBezTo>
                  <a:cubicBezTo>
                    <a:pt x="8163" y="3530"/>
                    <a:pt x="7897" y="3479"/>
                    <a:pt x="7632" y="3479"/>
                  </a:cubicBezTo>
                  <a:cubicBezTo>
                    <a:pt x="7434" y="3479"/>
                    <a:pt x="7237" y="3507"/>
                    <a:pt x="7039" y="3579"/>
                  </a:cubicBezTo>
                  <a:cubicBezTo>
                    <a:pt x="6795" y="3669"/>
                    <a:pt x="6509" y="3672"/>
                    <a:pt x="6236" y="3697"/>
                  </a:cubicBezTo>
                  <a:cubicBezTo>
                    <a:pt x="5779" y="3733"/>
                    <a:pt x="5360" y="3822"/>
                    <a:pt x="5024" y="4126"/>
                  </a:cubicBezTo>
                  <a:cubicBezTo>
                    <a:pt x="4819" y="4309"/>
                    <a:pt x="4587" y="4481"/>
                    <a:pt x="4329" y="4603"/>
                  </a:cubicBezTo>
                  <a:cubicBezTo>
                    <a:pt x="3475" y="5003"/>
                    <a:pt x="2648" y="5432"/>
                    <a:pt x="1925" y="6005"/>
                  </a:cubicBezTo>
                  <a:cubicBezTo>
                    <a:pt x="1517" y="6331"/>
                    <a:pt x="1095" y="6624"/>
                    <a:pt x="902" y="7143"/>
                  </a:cubicBezTo>
                  <a:cubicBezTo>
                    <a:pt x="773" y="7483"/>
                    <a:pt x="562" y="7805"/>
                    <a:pt x="314" y="8077"/>
                  </a:cubicBezTo>
                  <a:cubicBezTo>
                    <a:pt x="193" y="8205"/>
                    <a:pt x="89" y="8342"/>
                    <a:pt x="0" y="8484"/>
                  </a:cubicBezTo>
                  <a:lnTo>
                    <a:pt x="0" y="13165"/>
                  </a:lnTo>
                  <a:cubicBezTo>
                    <a:pt x="10" y="12814"/>
                    <a:pt x="25" y="12464"/>
                    <a:pt x="35" y="12117"/>
                  </a:cubicBezTo>
                  <a:cubicBezTo>
                    <a:pt x="53" y="11544"/>
                    <a:pt x="86" y="10975"/>
                    <a:pt x="93" y="10406"/>
                  </a:cubicBezTo>
                  <a:cubicBezTo>
                    <a:pt x="93" y="10211"/>
                    <a:pt x="150" y="10139"/>
                    <a:pt x="327" y="10139"/>
                  </a:cubicBezTo>
                  <a:cubicBezTo>
                    <a:pt x="347" y="10139"/>
                    <a:pt x="369" y="10140"/>
                    <a:pt x="393" y="10142"/>
                  </a:cubicBezTo>
                  <a:cubicBezTo>
                    <a:pt x="442" y="10146"/>
                    <a:pt x="490" y="10148"/>
                    <a:pt x="539" y="10148"/>
                  </a:cubicBezTo>
                  <a:cubicBezTo>
                    <a:pt x="700" y="10148"/>
                    <a:pt x="862" y="10127"/>
                    <a:pt x="1013" y="10091"/>
                  </a:cubicBezTo>
                  <a:cubicBezTo>
                    <a:pt x="1388" y="10002"/>
                    <a:pt x="1427" y="9895"/>
                    <a:pt x="1270" y="9530"/>
                  </a:cubicBezTo>
                  <a:cubicBezTo>
                    <a:pt x="948" y="8782"/>
                    <a:pt x="980" y="8102"/>
                    <a:pt x="1546" y="7536"/>
                  </a:cubicBezTo>
                  <a:cubicBezTo>
                    <a:pt x="1903" y="7175"/>
                    <a:pt x="2297" y="6836"/>
                    <a:pt x="2676" y="6492"/>
                  </a:cubicBezTo>
                  <a:cubicBezTo>
                    <a:pt x="3384" y="5851"/>
                    <a:pt x="4126" y="5261"/>
                    <a:pt x="5156" y="5032"/>
                  </a:cubicBezTo>
                  <a:cubicBezTo>
                    <a:pt x="5557" y="4942"/>
                    <a:pt x="5922" y="4735"/>
                    <a:pt x="6322" y="4620"/>
                  </a:cubicBezTo>
                  <a:cubicBezTo>
                    <a:pt x="6773" y="4488"/>
                    <a:pt x="7264" y="4435"/>
                    <a:pt x="7711" y="4288"/>
                  </a:cubicBezTo>
                  <a:cubicBezTo>
                    <a:pt x="8002" y="4192"/>
                    <a:pt x="8280" y="4139"/>
                    <a:pt x="8546" y="4139"/>
                  </a:cubicBezTo>
                  <a:cubicBezTo>
                    <a:pt x="9074" y="4139"/>
                    <a:pt x="9556" y="4346"/>
                    <a:pt x="10008" y="4831"/>
                  </a:cubicBezTo>
                  <a:cubicBezTo>
                    <a:pt x="10359" y="5211"/>
                    <a:pt x="10809" y="5522"/>
                    <a:pt x="11214" y="5873"/>
                  </a:cubicBezTo>
                  <a:cubicBezTo>
                    <a:pt x="11339" y="5977"/>
                    <a:pt x="11457" y="6091"/>
                    <a:pt x="11561" y="6213"/>
                  </a:cubicBezTo>
                  <a:cubicBezTo>
                    <a:pt x="12556" y="7408"/>
                    <a:pt x="13247" y="8742"/>
                    <a:pt x="13704" y="10174"/>
                  </a:cubicBezTo>
                  <a:cubicBezTo>
                    <a:pt x="14037" y="11226"/>
                    <a:pt x="13940" y="12203"/>
                    <a:pt x="13196" y="12993"/>
                  </a:cubicBezTo>
                  <a:cubicBezTo>
                    <a:pt x="12806" y="13409"/>
                    <a:pt x="12391" y="13805"/>
                    <a:pt x="11962" y="14182"/>
                  </a:cubicBezTo>
                  <a:cubicBezTo>
                    <a:pt x="11736" y="14379"/>
                    <a:pt x="11488" y="14610"/>
                    <a:pt x="11144" y="14610"/>
                  </a:cubicBezTo>
                  <a:cubicBezTo>
                    <a:pt x="11097" y="14610"/>
                    <a:pt x="11047" y="14606"/>
                    <a:pt x="10996" y="14596"/>
                  </a:cubicBezTo>
                  <a:cubicBezTo>
                    <a:pt x="10337" y="14474"/>
                    <a:pt x="9701" y="14249"/>
                    <a:pt x="9196" y="13784"/>
                  </a:cubicBezTo>
                  <a:cubicBezTo>
                    <a:pt x="8387" y="13040"/>
                    <a:pt x="7911" y="12131"/>
                    <a:pt x="7485" y="11219"/>
                  </a:cubicBezTo>
                  <a:cubicBezTo>
                    <a:pt x="7306" y="10832"/>
                    <a:pt x="7174" y="10428"/>
                    <a:pt x="7081" y="10027"/>
                  </a:cubicBezTo>
                  <a:cubicBezTo>
                    <a:pt x="7036" y="9834"/>
                    <a:pt x="7123" y="9726"/>
                    <a:pt x="7294" y="9726"/>
                  </a:cubicBezTo>
                  <a:cubicBezTo>
                    <a:pt x="7341" y="9726"/>
                    <a:pt x="7394" y="9734"/>
                    <a:pt x="7453" y="9751"/>
                  </a:cubicBezTo>
                  <a:cubicBezTo>
                    <a:pt x="7818" y="9858"/>
                    <a:pt x="8180" y="10002"/>
                    <a:pt x="8541" y="10149"/>
                  </a:cubicBezTo>
                  <a:cubicBezTo>
                    <a:pt x="8720" y="10220"/>
                    <a:pt x="8885" y="10324"/>
                    <a:pt x="9070" y="10421"/>
                  </a:cubicBezTo>
                  <a:cubicBezTo>
                    <a:pt x="9124" y="10339"/>
                    <a:pt x="9164" y="10274"/>
                    <a:pt x="9203" y="10210"/>
                  </a:cubicBezTo>
                  <a:cubicBezTo>
                    <a:pt x="9270" y="10100"/>
                    <a:pt x="9357" y="10046"/>
                    <a:pt x="9461" y="10046"/>
                  </a:cubicBezTo>
                  <a:cubicBezTo>
                    <a:pt x="9529" y="10046"/>
                    <a:pt x="9605" y="10069"/>
                    <a:pt x="9686" y="10116"/>
                  </a:cubicBezTo>
                  <a:cubicBezTo>
                    <a:pt x="9744" y="10149"/>
                    <a:pt x="9775" y="10220"/>
                    <a:pt x="9818" y="10278"/>
                  </a:cubicBezTo>
                  <a:cubicBezTo>
                    <a:pt x="9754" y="10288"/>
                    <a:pt x="9690" y="10296"/>
                    <a:pt x="9625" y="10309"/>
                  </a:cubicBezTo>
                  <a:cubicBezTo>
                    <a:pt x="9539" y="10327"/>
                    <a:pt x="9396" y="10331"/>
                    <a:pt x="9374" y="10378"/>
                  </a:cubicBezTo>
                  <a:cubicBezTo>
                    <a:pt x="9343" y="10467"/>
                    <a:pt x="9339" y="10618"/>
                    <a:pt x="9400" y="10685"/>
                  </a:cubicBezTo>
                  <a:cubicBezTo>
                    <a:pt x="9511" y="10803"/>
                    <a:pt x="9683" y="10879"/>
                    <a:pt x="9825" y="10975"/>
                  </a:cubicBezTo>
                  <a:cubicBezTo>
                    <a:pt x="9886" y="11014"/>
                    <a:pt x="9958" y="11054"/>
                    <a:pt x="9994" y="11108"/>
                  </a:cubicBezTo>
                  <a:cubicBezTo>
                    <a:pt x="10112" y="11272"/>
                    <a:pt x="10198" y="11455"/>
                    <a:pt x="10327" y="11616"/>
                  </a:cubicBezTo>
                  <a:cubicBezTo>
                    <a:pt x="10609" y="11962"/>
                    <a:pt x="10913" y="12292"/>
                    <a:pt x="11196" y="12643"/>
                  </a:cubicBezTo>
                  <a:cubicBezTo>
                    <a:pt x="11264" y="12725"/>
                    <a:pt x="11289" y="12847"/>
                    <a:pt x="11285" y="12943"/>
                  </a:cubicBezTo>
                  <a:cubicBezTo>
                    <a:pt x="11285" y="12967"/>
                    <a:pt x="11170" y="12993"/>
                    <a:pt x="11082" y="12993"/>
                  </a:cubicBezTo>
                  <a:cubicBezTo>
                    <a:pt x="11063" y="12993"/>
                    <a:pt x="11046" y="12992"/>
                    <a:pt x="11032" y="12990"/>
                  </a:cubicBezTo>
                  <a:cubicBezTo>
                    <a:pt x="10352" y="12879"/>
                    <a:pt x="9714" y="12757"/>
                    <a:pt x="9389" y="12020"/>
                  </a:cubicBezTo>
                  <a:cubicBezTo>
                    <a:pt x="9214" y="11627"/>
                    <a:pt x="8870" y="11275"/>
                    <a:pt x="8591" y="10918"/>
                  </a:cubicBezTo>
                  <a:cubicBezTo>
                    <a:pt x="8551" y="10866"/>
                    <a:pt x="8437" y="10813"/>
                    <a:pt x="8374" y="10813"/>
                  </a:cubicBezTo>
                  <a:cubicBezTo>
                    <a:pt x="8364" y="10813"/>
                    <a:pt x="8355" y="10815"/>
                    <a:pt x="8348" y="10818"/>
                  </a:cubicBezTo>
                  <a:cubicBezTo>
                    <a:pt x="8273" y="10846"/>
                    <a:pt x="8212" y="10950"/>
                    <a:pt x="8208" y="11029"/>
                  </a:cubicBezTo>
                  <a:cubicBezTo>
                    <a:pt x="8190" y="11330"/>
                    <a:pt x="8273" y="11616"/>
                    <a:pt x="8473" y="11891"/>
                  </a:cubicBezTo>
                  <a:cubicBezTo>
                    <a:pt x="9082" y="12735"/>
                    <a:pt x="9894" y="13394"/>
                    <a:pt x="10809" y="13967"/>
                  </a:cubicBezTo>
                  <a:cubicBezTo>
                    <a:pt x="10920" y="14038"/>
                    <a:pt x="11053" y="14081"/>
                    <a:pt x="11178" y="14117"/>
                  </a:cubicBezTo>
                  <a:cubicBezTo>
                    <a:pt x="11277" y="14146"/>
                    <a:pt x="11365" y="14161"/>
                    <a:pt x="11443" y="14161"/>
                  </a:cubicBezTo>
                  <a:cubicBezTo>
                    <a:pt x="11657" y="14161"/>
                    <a:pt x="11790" y="14049"/>
                    <a:pt x="11830" y="13805"/>
                  </a:cubicBezTo>
                  <a:cubicBezTo>
                    <a:pt x="11883" y="13458"/>
                    <a:pt x="11901" y="13097"/>
                    <a:pt x="11858" y="12743"/>
                  </a:cubicBezTo>
                  <a:cubicBezTo>
                    <a:pt x="11808" y="12345"/>
                    <a:pt x="11672" y="11952"/>
                    <a:pt x="11572" y="11555"/>
                  </a:cubicBezTo>
                  <a:lnTo>
                    <a:pt x="11572" y="11555"/>
                  </a:lnTo>
                  <a:cubicBezTo>
                    <a:pt x="11726" y="11652"/>
                    <a:pt x="11879" y="11769"/>
                    <a:pt x="12051" y="11855"/>
                  </a:cubicBezTo>
                  <a:cubicBezTo>
                    <a:pt x="12120" y="11888"/>
                    <a:pt x="12210" y="11911"/>
                    <a:pt x="12289" y="11911"/>
                  </a:cubicBezTo>
                  <a:cubicBezTo>
                    <a:pt x="12323" y="11911"/>
                    <a:pt x="12354" y="11907"/>
                    <a:pt x="12380" y="11898"/>
                  </a:cubicBezTo>
                  <a:cubicBezTo>
                    <a:pt x="12423" y="11884"/>
                    <a:pt x="12431" y="11713"/>
                    <a:pt x="12395" y="11634"/>
                  </a:cubicBezTo>
                  <a:cubicBezTo>
                    <a:pt x="12198" y="11194"/>
                    <a:pt x="12008" y="10757"/>
                    <a:pt x="11769" y="10339"/>
                  </a:cubicBezTo>
                  <a:cubicBezTo>
                    <a:pt x="11332" y="9573"/>
                    <a:pt x="10796" y="8864"/>
                    <a:pt x="10165" y="8227"/>
                  </a:cubicBezTo>
                  <a:cubicBezTo>
                    <a:pt x="9554" y="7604"/>
                    <a:pt x="8759" y="7265"/>
                    <a:pt x="7972" y="6953"/>
                  </a:cubicBezTo>
                  <a:cubicBezTo>
                    <a:pt x="7696" y="6846"/>
                    <a:pt x="7413" y="6780"/>
                    <a:pt x="7133" y="6780"/>
                  </a:cubicBezTo>
                  <a:cubicBezTo>
                    <a:pt x="6919" y="6780"/>
                    <a:pt x="6707" y="6818"/>
                    <a:pt x="6502" y="6907"/>
                  </a:cubicBezTo>
                  <a:cubicBezTo>
                    <a:pt x="5703" y="7250"/>
                    <a:pt x="5006" y="7708"/>
                    <a:pt x="4365" y="8245"/>
                  </a:cubicBezTo>
                  <a:cubicBezTo>
                    <a:pt x="3997" y="8557"/>
                    <a:pt x="3746" y="8928"/>
                    <a:pt x="3574" y="9358"/>
                  </a:cubicBezTo>
                  <a:cubicBezTo>
                    <a:pt x="3378" y="9855"/>
                    <a:pt x="3153" y="10345"/>
                    <a:pt x="2991" y="10854"/>
                  </a:cubicBezTo>
                  <a:cubicBezTo>
                    <a:pt x="2831" y="11354"/>
                    <a:pt x="2684" y="11870"/>
                    <a:pt x="2816" y="12435"/>
                  </a:cubicBezTo>
                  <a:cubicBezTo>
                    <a:pt x="3074" y="13541"/>
                    <a:pt x="3285" y="14668"/>
                    <a:pt x="3610" y="15781"/>
                  </a:cubicBezTo>
                  <a:cubicBezTo>
                    <a:pt x="4226" y="17874"/>
                    <a:pt x="5117" y="19910"/>
                    <a:pt x="7017" y="21531"/>
                  </a:cubicBezTo>
                  <a:cubicBezTo>
                    <a:pt x="7747" y="22150"/>
                    <a:pt x="8512" y="22755"/>
                    <a:pt x="9321" y="23302"/>
                  </a:cubicBezTo>
                  <a:cubicBezTo>
                    <a:pt x="9765" y="23606"/>
                    <a:pt x="10302" y="23803"/>
                    <a:pt x="10817" y="23975"/>
                  </a:cubicBezTo>
                  <a:cubicBezTo>
                    <a:pt x="11300" y="24135"/>
                    <a:pt x="11805" y="24196"/>
                    <a:pt x="12305" y="24297"/>
                  </a:cubicBezTo>
                  <a:cubicBezTo>
                    <a:pt x="12531" y="24344"/>
                    <a:pt x="12735" y="24366"/>
                    <a:pt x="12919" y="24366"/>
                  </a:cubicBezTo>
                  <a:cubicBezTo>
                    <a:pt x="13725" y="24366"/>
                    <a:pt x="14179" y="23941"/>
                    <a:pt x="14660" y="23260"/>
                  </a:cubicBezTo>
                  <a:cubicBezTo>
                    <a:pt x="14599" y="23199"/>
                    <a:pt x="14535" y="23138"/>
                    <a:pt x="14481" y="23070"/>
                  </a:cubicBezTo>
                  <a:cubicBezTo>
                    <a:pt x="14431" y="22998"/>
                    <a:pt x="14395" y="22919"/>
                    <a:pt x="14334" y="22816"/>
                  </a:cubicBezTo>
                  <a:cubicBezTo>
                    <a:pt x="14302" y="22873"/>
                    <a:pt x="14284" y="22890"/>
                    <a:pt x="14280" y="22916"/>
                  </a:cubicBezTo>
                  <a:cubicBezTo>
                    <a:pt x="14262" y="23159"/>
                    <a:pt x="14194" y="23270"/>
                    <a:pt x="14040" y="23270"/>
                  </a:cubicBezTo>
                  <a:cubicBezTo>
                    <a:pt x="13959" y="23270"/>
                    <a:pt x="13854" y="23239"/>
                    <a:pt x="13719" y="23181"/>
                  </a:cubicBezTo>
                  <a:cubicBezTo>
                    <a:pt x="13645" y="23152"/>
                    <a:pt x="13560" y="23140"/>
                    <a:pt x="13479" y="23140"/>
                  </a:cubicBezTo>
                  <a:cubicBezTo>
                    <a:pt x="13450" y="23140"/>
                    <a:pt x="13421" y="23142"/>
                    <a:pt x="13393" y="23144"/>
                  </a:cubicBezTo>
                  <a:cubicBezTo>
                    <a:pt x="13197" y="23160"/>
                    <a:pt x="13001" y="23169"/>
                    <a:pt x="12804" y="23169"/>
                  </a:cubicBezTo>
                  <a:cubicBezTo>
                    <a:pt x="12058" y="23169"/>
                    <a:pt x="11314" y="23043"/>
                    <a:pt x="10591" y="22697"/>
                  </a:cubicBezTo>
                  <a:cubicBezTo>
                    <a:pt x="9958" y="22393"/>
                    <a:pt x="9367" y="21989"/>
                    <a:pt x="8770" y="21624"/>
                  </a:cubicBezTo>
                  <a:cubicBezTo>
                    <a:pt x="7564" y="20883"/>
                    <a:pt x="6512" y="20003"/>
                    <a:pt x="5729" y="18887"/>
                  </a:cubicBezTo>
                  <a:cubicBezTo>
                    <a:pt x="5338" y="18332"/>
                    <a:pt x="4999" y="17749"/>
                    <a:pt x="4662" y="17176"/>
                  </a:cubicBezTo>
                  <a:cubicBezTo>
                    <a:pt x="4608" y="17080"/>
                    <a:pt x="4608" y="16879"/>
                    <a:pt x="4673" y="16829"/>
                  </a:cubicBezTo>
                  <a:cubicBezTo>
                    <a:pt x="4720" y="16793"/>
                    <a:pt x="4771" y="16777"/>
                    <a:pt x="4821" y="16777"/>
                  </a:cubicBezTo>
                  <a:cubicBezTo>
                    <a:pt x="4933" y="16777"/>
                    <a:pt x="5047" y="16856"/>
                    <a:pt x="5138" y="16965"/>
                  </a:cubicBezTo>
                  <a:cubicBezTo>
                    <a:pt x="5263" y="17112"/>
                    <a:pt x="5374" y="17273"/>
                    <a:pt x="5496" y="17423"/>
                  </a:cubicBezTo>
                  <a:cubicBezTo>
                    <a:pt x="6015" y="18071"/>
                    <a:pt x="6491" y="18765"/>
                    <a:pt x="7081" y="19369"/>
                  </a:cubicBezTo>
                  <a:cubicBezTo>
                    <a:pt x="7647" y="19953"/>
                    <a:pt x="8330" y="20451"/>
                    <a:pt x="8978" y="20984"/>
                  </a:cubicBezTo>
                  <a:cubicBezTo>
                    <a:pt x="9082" y="21065"/>
                    <a:pt x="9214" y="21116"/>
                    <a:pt x="9336" y="21169"/>
                  </a:cubicBezTo>
                  <a:cubicBezTo>
                    <a:pt x="9704" y="21338"/>
                    <a:pt x="10091" y="21473"/>
                    <a:pt x="10444" y="21674"/>
                  </a:cubicBezTo>
                  <a:cubicBezTo>
                    <a:pt x="10781" y="21867"/>
                    <a:pt x="11118" y="21960"/>
                    <a:pt x="11478" y="21993"/>
                  </a:cubicBezTo>
                  <a:cubicBezTo>
                    <a:pt x="11879" y="22028"/>
                    <a:pt x="12284" y="22039"/>
                    <a:pt x="12681" y="22282"/>
                  </a:cubicBezTo>
                  <a:cubicBezTo>
                    <a:pt x="12720" y="22307"/>
                    <a:pt x="12777" y="22318"/>
                    <a:pt x="12836" y="22318"/>
                  </a:cubicBezTo>
                  <a:cubicBezTo>
                    <a:pt x="12922" y="22318"/>
                    <a:pt x="13012" y="22296"/>
                    <a:pt x="13067" y="22264"/>
                  </a:cubicBezTo>
                  <a:cubicBezTo>
                    <a:pt x="13257" y="22150"/>
                    <a:pt x="13404" y="21985"/>
                    <a:pt x="13572" y="21846"/>
                  </a:cubicBezTo>
                  <a:cubicBezTo>
                    <a:pt x="14016" y="21466"/>
                    <a:pt x="14180" y="20826"/>
                    <a:pt x="14857" y="20657"/>
                  </a:cubicBezTo>
                  <a:cubicBezTo>
                    <a:pt x="14882" y="20654"/>
                    <a:pt x="14892" y="20615"/>
                    <a:pt x="14913" y="20601"/>
                  </a:cubicBezTo>
                  <a:cubicBezTo>
                    <a:pt x="15425" y="20214"/>
                    <a:pt x="15679" y="19648"/>
                    <a:pt x="15944" y="19105"/>
                  </a:cubicBezTo>
                  <a:cubicBezTo>
                    <a:pt x="16492" y="17974"/>
                    <a:pt x="17017" y="16829"/>
                    <a:pt x="17529" y="15684"/>
                  </a:cubicBezTo>
                  <a:cubicBezTo>
                    <a:pt x="17691" y="15330"/>
                    <a:pt x="17855" y="14954"/>
                    <a:pt x="17880" y="14565"/>
                  </a:cubicBezTo>
                  <a:cubicBezTo>
                    <a:pt x="17945" y="13513"/>
                    <a:pt x="17980" y="12453"/>
                    <a:pt x="17948" y="11394"/>
                  </a:cubicBezTo>
                  <a:cubicBezTo>
                    <a:pt x="17927" y="10692"/>
                    <a:pt x="17773" y="9984"/>
                    <a:pt x="17673" y="9283"/>
                  </a:cubicBezTo>
                  <a:cubicBezTo>
                    <a:pt x="17494" y="7984"/>
                    <a:pt x="16996" y="6778"/>
                    <a:pt x="16123" y="5680"/>
                  </a:cubicBezTo>
                  <a:cubicBezTo>
                    <a:pt x="15565" y="4978"/>
                    <a:pt x="14974" y="4302"/>
                    <a:pt x="14441" y="3604"/>
                  </a:cubicBezTo>
                  <a:cubicBezTo>
                    <a:pt x="13965" y="2985"/>
                    <a:pt x="13346" y="2549"/>
                    <a:pt x="12613" y="2223"/>
                  </a:cubicBezTo>
                  <a:cubicBezTo>
                    <a:pt x="12266" y="2073"/>
                    <a:pt x="11940" y="1883"/>
                    <a:pt x="11604" y="1722"/>
                  </a:cubicBezTo>
                  <a:cubicBezTo>
                    <a:pt x="11475" y="1657"/>
                    <a:pt x="11336" y="1614"/>
                    <a:pt x="11204" y="1561"/>
                  </a:cubicBezTo>
                  <a:cubicBezTo>
                    <a:pt x="10974" y="1464"/>
                    <a:pt x="10710" y="1407"/>
                    <a:pt x="10534" y="1264"/>
                  </a:cubicBezTo>
                  <a:cubicBezTo>
                    <a:pt x="9933" y="785"/>
                    <a:pt x="9282" y="409"/>
                    <a:pt x="8530" y="215"/>
                  </a:cubicBezTo>
                  <a:cubicBezTo>
                    <a:pt x="8062" y="93"/>
                    <a:pt x="7596" y="1"/>
                    <a:pt x="7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6"/>
            <p:cNvSpPr/>
            <p:nvPr/>
          </p:nvSpPr>
          <p:spPr>
            <a:xfrm>
              <a:off x="5591025" y="3057825"/>
              <a:ext cx="14350" cy="13575"/>
            </a:xfrm>
            <a:custGeom>
              <a:avLst/>
              <a:gdLst/>
              <a:ahLst/>
              <a:cxnLst/>
              <a:rect l="l" t="t" r="r" b="b"/>
              <a:pathLst>
                <a:path w="574" h="543" extrusionOk="0">
                  <a:moveTo>
                    <a:pt x="308" y="1"/>
                  </a:moveTo>
                  <a:cubicBezTo>
                    <a:pt x="51" y="65"/>
                    <a:pt x="1" y="219"/>
                    <a:pt x="118" y="433"/>
                  </a:cubicBezTo>
                  <a:cubicBezTo>
                    <a:pt x="147" y="479"/>
                    <a:pt x="284" y="542"/>
                    <a:pt x="342" y="542"/>
                  </a:cubicBezTo>
                  <a:cubicBezTo>
                    <a:pt x="351" y="542"/>
                    <a:pt x="358" y="541"/>
                    <a:pt x="362" y="537"/>
                  </a:cubicBezTo>
                  <a:cubicBezTo>
                    <a:pt x="573" y="390"/>
                    <a:pt x="419" y="197"/>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6"/>
            <p:cNvSpPr/>
            <p:nvPr/>
          </p:nvSpPr>
          <p:spPr>
            <a:xfrm>
              <a:off x="5228900" y="2554925"/>
              <a:ext cx="405800" cy="375750"/>
            </a:xfrm>
            <a:custGeom>
              <a:avLst/>
              <a:gdLst/>
              <a:ahLst/>
              <a:cxnLst/>
              <a:rect l="l" t="t" r="r" b="b"/>
              <a:pathLst>
                <a:path w="16232" h="15030" extrusionOk="0">
                  <a:moveTo>
                    <a:pt x="8116" y="1"/>
                  </a:moveTo>
                  <a:cubicBezTo>
                    <a:pt x="7708" y="1"/>
                    <a:pt x="7308" y="62"/>
                    <a:pt x="6914" y="189"/>
                  </a:cubicBezTo>
                  <a:cubicBezTo>
                    <a:pt x="6748" y="243"/>
                    <a:pt x="6556" y="273"/>
                    <a:pt x="6368" y="273"/>
                  </a:cubicBezTo>
                  <a:cubicBezTo>
                    <a:pt x="6281" y="273"/>
                    <a:pt x="6195" y="267"/>
                    <a:pt x="6113" y="253"/>
                  </a:cubicBezTo>
                  <a:cubicBezTo>
                    <a:pt x="5990" y="233"/>
                    <a:pt x="5872" y="224"/>
                    <a:pt x="5757" y="224"/>
                  </a:cubicBezTo>
                  <a:cubicBezTo>
                    <a:pt x="5349" y="224"/>
                    <a:pt x="4983" y="342"/>
                    <a:pt x="4617" y="504"/>
                  </a:cubicBezTo>
                  <a:cubicBezTo>
                    <a:pt x="4120" y="726"/>
                    <a:pt x="3637" y="1016"/>
                    <a:pt x="3111" y="1105"/>
                  </a:cubicBezTo>
                  <a:cubicBezTo>
                    <a:pt x="2298" y="1249"/>
                    <a:pt x="1808" y="1718"/>
                    <a:pt x="1314" y="2228"/>
                  </a:cubicBezTo>
                  <a:cubicBezTo>
                    <a:pt x="1064" y="2483"/>
                    <a:pt x="813" y="2755"/>
                    <a:pt x="506" y="2941"/>
                  </a:cubicBezTo>
                  <a:cubicBezTo>
                    <a:pt x="184" y="3130"/>
                    <a:pt x="1" y="3313"/>
                    <a:pt x="137" y="3703"/>
                  </a:cubicBezTo>
                  <a:cubicBezTo>
                    <a:pt x="162" y="3774"/>
                    <a:pt x="101" y="3932"/>
                    <a:pt x="40" y="3954"/>
                  </a:cubicBezTo>
                  <a:cubicBezTo>
                    <a:pt x="30" y="3954"/>
                    <a:pt x="19" y="3957"/>
                    <a:pt x="12" y="3961"/>
                  </a:cubicBezTo>
                  <a:lnTo>
                    <a:pt x="12" y="4776"/>
                  </a:lnTo>
                  <a:cubicBezTo>
                    <a:pt x="592" y="4122"/>
                    <a:pt x="1157" y="3452"/>
                    <a:pt x="1733" y="2794"/>
                  </a:cubicBezTo>
                  <a:cubicBezTo>
                    <a:pt x="2173" y="2289"/>
                    <a:pt x="2714" y="1943"/>
                    <a:pt x="3447" y="1835"/>
                  </a:cubicBezTo>
                  <a:cubicBezTo>
                    <a:pt x="3837" y="1778"/>
                    <a:pt x="4212" y="1632"/>
                    <a:pt x="4588" y="1499"/>
                  </a:cubicBezTo>
                  <a:cubicBezTo>
                    <a:pt x="4942" y="1377"/>
                    <a:pt x="5275" y="1202"/>
                    <a:pt x="5634" y="1087"/>
                  </a:cubicBezTo>
                  <a:cubicBezTo>
                    <a:pt x="6285" y="877"/>
                    <a:pt x="6949" y="677"/>
                    <a:pt x="7662" y="677"/>
                  </a:cubicBezTo>
                  <a:cubicBezTo>
                    <a:pt x="7798" y="677"/>
                    <a:pt x="7937" y="685"/>
                    <a:pt x="8077" y="701"/>
                  </a:cubicBezTo>
                  <a:cubicBezTo>
                    <a:pt x="8739" y="776"/>
                    <a:pt x="9401" y="897"/>
                    <a:pt x="10070" y="1012"/>
                  </a:cubicBezTo>
                  <a:cubicBezTo>
                    <a:pt x="11026" y="1176"/>
                    <a:pt x="11888" y="1581"/>
                    <a:pt x="12700" y="2107"/>
                  </a:cubicBezTo>
                  <a:cubicBezTo>
                    <a:pt x="12879" y="2222"/>
                    <a:pt x="13058" y="2365"/>
                    <a:pt x="13176" y="2529"/>
                  </a:cubicBezTo>
                  <a:cubicBezTo>
                    <a:pt x="13491" y="2970"/>
                    <a:pt x="13799" y="3420"/>
                    <a:pt x="14078" y="3886"/>
                  </a:cubicBezTo>
                  <a:cubicBezTo>
                    <a:pt x="14575" y="4715"/>
                    <a:pt x="15016" y="5582"/>
                    <a:pt x="15087" y="6512"/>
                  </a:cubicBezTo>
                  <a:cubicBezTo>
                    <a:pt x="15226" y="8276"/>
                    <a:pt x="15201" y="10030"/>
                    <a:pt x="14722" y="11732"/>
                  </a:cubicBezTo>
                  <a:cubicBezTo>
                    <a:pt x="14299" y="13239"/>
                    <a:pt x="12990" y="14062"/>
                    <a:pt x="11373" y="14127"/>
                  </a:cubicBezTo>
                  <a:cubicBezTo>
                    <a:pt x="11336" y="14128"/>
                    <a:pt x="11299" y="14129"/>
                    <a:pt x="11262" y="14129"/>
                  </a:cubicBezTo>
                  <a:cubicBezTo>
                    <a:pt x="10317" y="14129"/>
                    <a:pt x="9405" y="13661"/>
                    <a:pt x="8592" y="13106"/>
                  </a:cubicBezTo>
                  <a:cubicBezTo>
                    <a:pt x="8167" y="12821"/>
                    <a:pt x="7773" y="12498"/>
                    <a:pt x="7355" y="12212"/>
                  </a:cubicBezTo>
                  <a:cubicBezTo>
                    <a:pt x="7278" y="12159"/>
                    <a:pt x="7213" y="12135"/>
                    <a:pt x="7160" y="12135"/>
                  </a:cubicBezTo>
                  <a:cubicBezTo>
                    <a:pt x="7064" y="12135"/>
                    <a:pt x="7009" y="12215"/>
                    <a:pt x="7000" y="12362"/>
                  </a:cubicBezTo>
                  <a:cubicBezTo>
                    <a:pt x="6960" y="12996"/>
                    <a:pt x="7229" y="13500"/>
                    <a:pt x="7870" y="13848"/>
                  </a:cubicBezTo>
                  <a:cubicBezTo>
                    <a:pt x="8374" y="14122"/>
                    <a:pt x="8889" y="14388"/>
                    <a:pt x="9404" y="14659"/>
                  </a:cubicBezTo>
                  <a:cubicBezTo>
                    <a:pt x="9835" y="14886"/>
                    <a:pt x="10285" y="15029"/>
                    <a:pt x="10748" y="15029"/>
                  </a:cubicBezTo>
                  <a:cubicBezTo>
                    <a:pt x="10812" y="15029"/>
                    <a:pt x="10876" y="15026"/>
                    <a:pt x="10940" y="15021"/>
                  </a:cubicBezTo>
                  <a:cubicBezTo>
                    <a:pt x="11723" y="14953"/>
                    <a:pt x="12514" y="14885"/>
                    <a:pt x="13298" y="14766"/>
                  </a:cubicBezTo>
                  <a:cubicBezTo>
                    <a:pt x="14031" y="14656"/>
                    <a:pt x="14596" y="14337"/>
                    <a:pt x="14915" y="13690"/>
                  </a:cubicBezTo>
                  <a:cubicBezTo>
                    <a:pt x="15302" y="12903"/>
                    <a:pt x="15569" y="12076"/>
                    <a:pt x="15792" y="11228"/>
                  </a:cubicBezTo>
                  <a:cubicBezTo>
                    <a:pt x="16056" y="10212"/>
                    <a:pt x="16232" y="9178"/>
                    <a:pt x="16232" y="8108"/>
                  </a:cubicBezTo>
                  <a:cubicBezTo>
                    <a:pt x="16232" y="7038"/>
                    <a:pt x="15896" y="5997"/>
                    <a:pt x="15556" y="4966"/>
                  </a:cubicBezTo>
                  <a:cubicBezTo>
                    <a:pt x="15323" y="4247"/>
                    <a:pt x="14937" y="3581"/>
                    <a:pt x="14346" y="3027"/>
                  </a:cubicBezTo>
                  <a:cubicBezTo>
                    <a:pt x="13885" y="2593"/>
                    <a:pt x="13384" y="2197"/>
                    <a:pt x="12894" y="1803"/>
                  </a:cubicBezTo>
                  <a:cubicBezTo>
                    <a:pt x="12220" y="1262"/>
                    <a:pt x="11538" y="730"/>
                    <a:pt x="10693" y="468"/>
                  </a:cubicBezTo>
                  <a:cubicBezTo>
                    <a:pt x="10164" y="304"/>
                    <a:pt x="9612" y="218"/>
                    <a:pt x="9075" y="107"/>
                  </a:cubicBezTo>
                  <a:cubicBezTo>
                    <a:pt x="8750" y="37"/>
                    <a:pt x="8431" y="1"/>
                    <a:pt x="8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6"/>
            <p:cNvSpPr/>
            <p:nvPr/>
          </p:nvSpPr>
          <p:spPr>
            <a:xfrm>
              <a:off x="5229200" y="3216700"/>
              <a:ext cx="43750" cy="70575"/>
            </a:xfrm>
            <a:custGeom>
              <a:avLst/>
              <a:gdLst/>
              <a:ahLst/>
              <a:cxnLst/>
              <a:rect l="l" t="t" r="r" b="b"/>
              <a:pathLst>
                <a:path w="1750" h="2823" extrusionOk="0">
                  <a:moveTo>
                    <a:pt x="0" y="0"/>
                  </a:moveTo>
                  <a:lnTo>
                    <a:pt x="0" y="1510"/>
                  </a:lnTo>
                  <a:cubicBezTo>
                    <a:pt x="387" y="1946"/>
                    <a:pt x="819" y="2351"/>
                    <a:pt x="1302" y="2716"/>
                  </a:cubicBezTo>
                  <a:cubicBezTo>
                    <a:pt x="1397" y="2788"/>
                    <a:pt x="1464" y="2822"/>
                    <a:pt x="1515" y="2822"/>
                  </a:cubicBezTo>
                  <a:cubicBezTo>
                    <a:pt x="1583" y="2822"/>
                    <a:pt x="1622" y="2760"/>
                    <a:pt x="1657" y="2641"/>
                  </a:cubicBezTo>
                  <a:cubicBezTo>
                    <a:pt x="1749" y="2319"/>
                    <a:pt x="1617" y="2007"/>
                    <a:pt x="1409" y="1735"/>
                  </a:cubicBezTo>
                  <a:cubicBezTo>
                    <a:pt x="973" y="1167"/>
                    <a:pt x="533" y="605"/>
                    <a:pt x="65" y="75"/>
                  </a:cubicBezTo>
                  <a:cubicBezTo>
                    <a:pt x="43" y="50"/>
                    <a:pt x="22" y="2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6"/>
            <p:cNvSpPr/>
            <p:nvPr/>
          </p:nvSpPr>
          <p:spPr>
            <a:xfrm>
              <a:off x="5229200" y="3067750"/>
              <a:ext cx="510700" cy="298775"/>
            </a:xfrm>
            <a:custGeom>
              <a:avLst/>
              <a:gdLst/>
              <a:ahLst/>
              <a:cxnLst/>
              <a:rect l="l" t="t" r="r" b="b"/>
              <a:pathLst>
                <a:path w="20428" h="11951" extrusionOk="0">
                  <a:moveTo>
                    <a:pt x="0" y="0"/>
                  </a:moveTo>
                  <a:lnTo>
                    <a:pt x="0" y="1653"/>
                  </a:lnTo>
                  <a:cubicBezTo>
                    <a:pt x="179" y="1972"/>
                    <a:pt x="354" y="2298"/>
                    <a:pt x="533" y="2620"/>
                  </a:cubicBezTo>
                  <a:cubicBezTo>
                    <a:pt x="801" y="3110"/>
                    <a:pt x="1044" y="3618"/>
                    <a:pt x="1366" y="4083"/>
                  </a:cubicBezTo>
                  <a:cubicBezTo>
                    <a:pt x="1968" y="4949"/>
                    <a:pt x="2655" y="5782"/>
                    <a:pt x="3260" y="6674"/>
                  </a:cubicBezTo>
                  <a:cubicBezTo>
                    <a:pt x="3607" y="7186"/>
                    <a:pt x="3847" y="7765"/>
                    <a:pt x="4132" y="8320"/>
                  </a:cubicBezTo>
                  <a:cubicBezTo>
                    <a:pt x="4111" y="8330"/>
                    <a:pt x="4090" y="8345"/>
                    <a:pt x="4065" y="8359"/>
                  </a:cubicBezTo>
                  <a:cubicBezTo>
                    <a:pt x="3675" y="8152"/>
                    <a:pt x="3281" y="7959"/>
                    <a:pt x="2898" y="7744"/>
                  </a:cubicBezTo>
                  <a:cubicBezTo>
                    <a:pt x="2233" y="7368"/>
                    <a:pt x="1850" y="6756"/>
                    <a:pt x="1521" y="6119"/>
                  </a:cubicBezTo>
                  <a:cubicBezTo>
                    <a:pt x="1105" y="5318"/>
                    <a:pt x="722" y="4512"/>
                    <a:pt x="301" y="3733"/>
                  </a:cubicBezTo>
                  <a:cubicBezTo>
                    <a:pt x="204" y="3550"/>
                    <a:pt x="104" y="3371"/>
                    <a:pt x="0" y="3189"/>
                  </a:cubicBezTo>
                  <a:lnTo>
                    <a:pt x="0" y="4895"/>
                  </a:lnTo>
                  <a:cubicBezTo>
                    <a:pt x="46" y="4978"/>
                    <a:pt x="93" y="5057"/>
                    <a:pt x="139" y="5138"/>
                  </a:cubicBezTo>
                  <a:cubicBezTo>
                    <a:pt x="691" y="6083"/>
                    <a:pt x="1421" y="6892"/>
                    <a:pt x="2276" y="7597"/>
                  </a:cubicBezTo>
                  <a:cubicBezTo>
                    <a:pt x="3792" y="8852"/>
                    <a:pt x="5450" y="9923"/>
                    <a:pt x="7249" y="10789"/>
                  </a:cubicBezTo>
                  <a:cubicBezTo>
                    <a:pt x="8405" y="11343"/>
                    <a:pt x="9615" y="11787"/>
                    <a:pt x="10827" y="11901"/>
                  </a:cubicBezTo>
                  <a:cubicBezTo>
                    <a:pt x="11204" y="11937"/>
                    <a:pt x="11579" y="11950"/>
                    <a:pt x="11953" y="11950"/>
                  </a:cubicBezTo>
                  <a:cubicBezTo>
                    <a:pt x="12634" y="11950"/>
                    <a:pt x="13311" y="11905"/>
                    <a:pt x="13990" y="11866"/>
                  </a:cubicBezTo>
                  <a:cubicBezTo>
                    <a:pt x="14746" y="11823"/>
                    <a:pt x="15476" y="11680"/>
                    <a:pt x="16223" y="11576"/>
                  </a:cubicBezTo>
                  <a:cubicBezTo>
                    <a:pt x="16520" y="11536"/>
                    <a:pt x="16807" y="11476"/>
                    <a:pt x="17111" y="11455"/>
                  </a:cubicBezTo>
                  <a:cubicBezTo>
                    <a:pt x="18112" y="11382"/>
                    <a:pt x="18746" y="10832"/>
                    <a:pt x="19286" y="10170"/>
                  </a:cubicBezTo>
                  <a:cubicBezTo>
                    <a:pt x="19459" y="9955"/>
                    <a:pt x="19661" y="9798"/>
                    <a:pt x="19981" y="9798"/>
                  </a:cubicBezTo>
                  <a:cubicBezTo>
                    <a:pt x="20018" y="9798"/>
                    <a:pt x="20058" y="9800"/>
                    <a:pt x="20099" y="9805"/>
                  </a:cubicBezTo>
                  <a:cubicBezTo>
                    <a:pt x="20137" y="9810"/>
                    <a:pt x="20174" y="9811"/>
                    <a:pt x="20212" y="9811"/>
                  </a:cubicBezTo>
                  <a:cubicBezTo>
                    <a:pt x="20285" y="9811"/>
                    <a:pt x="20357" y="9804"/>
                    <a:pt x="20428" y="9797"/>
                  </a:cubicBezTo>
                  <a:lnTo>
                    <a:pt x="20428" y="8380"/>
                  </a:lnTo>
                  <a:cubicBezTo>
                    <a:pt x="19455" y="9121"/>
                    <a:pt x="18506" y="9883"/>
                    <a:pt x="17547" y="10624"/>
                  </a:cubicBezTo>
                  <a:cubicBezTo>
                    <a:pt x="17320" y="10798"/>
                    <a:pt x="17077" y="10931"/>
                    <a:pt x="16787" y="10931"/>
                  </a:cubicBezTo>
                  <a:cubicBezTo>
                    <a:pt x="16606" y="10931"/>
                    <a:pt x="16406" y="10879"/>
                    <a:pt x="16180" y="10753"/>
                  </a:cubicBezTo>
                  <a:cubicBezTo>
                    <a:pt x="16009" y="10658"/>
                    <a:pt x="15840" y="10618"/>
                    <a:pt x="15678" y="10618"/>
                  </a:cubicBezTo>
                  <a:cubicBezTo>
                    <a:pt x="15559" y="10618"/>
                    <a:pt x="15444" y="10639"/>
                    <a:pt x="15332" y="10674"/>
                  </a:cubicBezTo>
                  <a:cubicBezTo>
                    <a:pt x="14996" y="10781"/>
                    <a:pt x="14660" y="10885"/>
                    <a:pt x="14341" y="11017"/>
                  </a:cubicBezTo>
                  <a:cubicBezTo>
                    <a:pt x="13951" y="11179"/>
                    <a:pt x="13532" y="11228"/>
                    <a:pt x="13103" y="11228"/>
                  </a:cubicBezTo>
                  <a:cubicBezTo>
                    <a:pt x="12552" y="11228"/>
                    <a:pt x="11983" y="11147"/>
                    <a:pt x="11432" y="11121"/>
                  </a:cubicBezTo>
                  <a:cubicBezTo>
                    <a:pt x="10863" y="11093"/>
                    <a:pt x="10294" y="10871"/>
                    <a:pt x="9747" y="10596"/>
                  </a:cubicBezTo>
                  <a:cubicBezTo>
                    <a:pt x="8795" y="10116"/>
                    <a:pt x="7850" y="9647"/>
                    <a:pt x="6923" y="9164"/>
                  </a:cubicBezTo>
                  <a:cubicBezTo>
                    <a:pt x="6394" y="8889"/>
                    <a:pt x="5865" y="8613"/>
                    <a:pt x="5374" y="8277"/>
                  </a:cubicBezTo>
                  <a:cubicBezTo>
                    <a:pt x="4515" y="7686"/>
                    <a:pt x="3932" y="6846"/>
                    <a:pt x="3335" y="6048"/>
                  </a:cubicBezTo>
                  <a:cubicBezTo>
                    <a:pt x="2651" y="5138"/>
                    <a:pt x="2004" y="4223"/>
                    <a:pt x="1360" y="3318"/>
                  </a:cubicBezTo>
                  <a:cubicBezTo>
                    <a:pt x="1084" y="2931"/>
                    <a:pt x="902" y="2527"/>
                    <a:pt x="855" y="2073"/>
                  </a:cubicBezTo>
                  <a:cubicBezTo>
                    <a:pt x="823" y="1775"/>
                    <a:pt x="733" y="1460"/>
                    <a:pt x="598" y="1185"/>
                  </a:cubicBezTo>
                  <a:cubicBezTo>
                    <a:pt x="405" y="784"/>
                    <a:pt x="200" y="39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6"/>
            <p:cNvSpPr/>
            <p:nvPr/>
          </p:nvSpPr>
          <p:spPr>
            <a:xfrm>
              <a:off x="5229200" y="2464075"/>
              <a:ext cx="510700" cy="722150"/>
            </a:xfrm>
            <a:custGeom>
              <a:avLst/>
              <a:gdLst/>
              <a:ahLst/>
              <a:cxnLst/>
              <a:rect l="l" t="t" r="r" b="b"/>
              <a:pathLst>
                <a:path w="20428" h="28886" extrusionOk="0">
                  <a:moveTo>
                    <a:pt x="6333" y="0"/>
                  </a:moveTo>
                  <a:cubicBezTo>
                    <a:pt x="5951" y="0"/>
                    <a:pt x="5569" y="44"/>
                    <a:pt x="5192" y="66"/>
                  </a:cubicBezTo>
                  <a:cubicBezTo>
                    <a:pt x="4956" y="77"/>
                    <a:pt x="4684" y="62"/>
                    <a:pt x="4497" y="159"/>
                  </a:cubicBezTo>
                  <a:cubicBezTo>
                    <a:pt x="4197" y="317"/>
                    <a:pt x="3883" y="320"/>
                    <a:pt x="3561" y="356"/>
                  </a:cubicBezTo>
                  <a:cubicBezTo>
                    <a:pt x="3396" y="374"/>
                    <a:pt x="3245" y="478"/>
                    <a:pt x="3080" y="535"/>
                  </a:cubicBezTo>
                  <a:cubicBezTo>
                    <a:pt x="2980" y="568"/>
                    <a:pt x="2871" y="611"/>
                    <a:pt x="2767" y="611"/>
                  </a:cubicBezTo>
                  <a:cubicBezTo>
                    <a:pt x="2760" y="611"/>
                    <a:pt x="2752" y="611"/>
                    <a:pt x="2745" y="610"/>
                  </a:cubicBezTo>
                  <a:cubicBezTo>
                    <a:pt x="2698" y="607"/>
                    <a:pt x="2652" y="605"/>
                    <a:pt x="2607" y="605"/>
                  </a:cubicBezTo>
                  <a:cubicBezTo>
                    <a:pt x="2347" y="605"/>
                    <a:pt x="2110" y="665"/>
                    <a:pt x="1878" y="779"/>
                  </a:cubicBezTo>
                  <a:cubicBezTo>
                    <a:pt x="1252" y="1075"/>
                    <a:pt x="619" y="1354"/>
                    <a:pt x="0" y="1651"/>
                  </a:cubicBezTo>
                  <a:lnTo>
                    <a:pt x="0" y="2603"/>
                  </a:lnTo>
                  <a:cubicBezTo>
                    <a:pt x="357" y="2467"/>
                    <a:pt x="715" y="2328"/>
                    <a:pt x="1062" y="2163"/>
                  </a:cubicBezTo>
                  <a:cubicBezTo>
                    <a:pt x="1549" y="1934"/>
                    <a:pt x="2032" y="1673"/>
                    <a:pt x="2375" y="1243"/>
                  </a:cubicBezTo>
                  <a:cubicBezTo>
                    <a:pt x="2432" y="1173"/>
                    <a:pt x="2582" y="1122"/>
                    <a:pt x="2700" y="1122"/>
                  </a:cubicBezTo>
                  <a:cubicBezTo>
                    <a:pt x="2725" y="1122"/>
                    <a:pt x="2749" y="1124"/>
                    <a:pt x="2770" y="1129"/>
                  </a:cubicBezTo>
                  <a:cubicBezTo>
                    <a:pt x="2878" y="1155"/>
                    <a:pt x="2981" y="1167"/>
                    <a:pt x="3080" y="1167"/>
                  </a:cubicBezTo>
                  <a:cubicBezTo>
                    <a:pt x="3412" y="1167"/>
                    <a:pt x="3697" y="1032"/>
                    <a:pt x="3964" y="850"/>
                  </a:cubicBezTo>
                  <a:cubicBezTo>
                    <a:pt x="4023" y="810"/>
                    <a:pt x="4070" y="794"/>
                    <a:pt x="4117" y="794"/>
                  </a:cubicBezTo>
                  <a:cubicBezTo>
                    <a:pt x="4170" y="794"/>
                    <a:pt x="4222" y="814"/>
                    <a:pt x="4290" y="839"/>
                  </a:cubicBezTo>
                  <a:cubicBezTo>
                    <a:pt x="4440" y="891"/>
                    <a:pt x="4611" y="948"/>
                    <a:pt x="4766" y="948"/>
                  </a:cubicBezTo>
                  <a:cubicBezTo>
                    <a:pt x="4793" y="948"/>
                    <a:pt x="4819" y="946"/>
                    <a:pt x="4844" y="943"/>
                  </a:cubicBezTo>
                  <a:cubicBezTo>
                    <a:pt x="5199" y="889"/>
                    <a:pt x="5543" y="774"/>
                    <a:pt x="5893" y="685"/>
                  </a:cubicBezTo>
                  <a:cubicBezTo>
                    <a:pt x="6109" y="628"/>
                    <a:pt x="6319" y="593"/>
                    <a:pt x="6524" y="593"/>
                  </a:cubicBezTo>
                  <a:cubicBezTo>
                    <a:pt x="6863" y="593"/>
                    <a:pt x="7188" y="690"/>
                    <a:pt x="7500" y="954"/>
                  </a:cubicBezTo>
                  <a:cubicBezTo>
                    <a:pt x="7643" y="1071"/>
                    <a:pt x="7933" y="1086"/>
                    <a:pt x="8151" y="1086"/>
                  </a:cubicBezTo>
                  <a:cubicBezTo>
                    <a:pt x="8924" y="1086"/>
                    <a:pt x="9679" y="1175"/>
                    <a:pt x="10398" y="1522"/>
                  </a:cubicBezTo>
                  <a:cubicBezTo>
                    <a:pt x="10963" y="1795"/>
                    <a:pt x="11554" y="2038"/>
                    <a:pt x="12119" y="2328"/>
                  </a:cubicBezTo>
                  <a:cubicBezTo>
                    <a:pt x="13200" y="2878"/>
                    <a:pt x="14191" y="3570"/>
                    <a:pt x="14992" y="4453"/>
                  </a:cubicBezTo>
                  <a:cubicBezTo>
                    <a:pt x="15572" y="5090"/>
                    <a:pt x="16087" y="5777"/>
                    <a:pt x="16614" y="6464"/>
                  </a:cubicBezTo>
                  <a:cubicBezTo>
                    <a:pt x="17569" y="7709"/>
                    <a:pt x="18166" y="9076"/>
                    <a:pt x="18366" y="10539"/>
                  </a:cubicBezTo>
                  <a:cubicBezTo>
                    <a:pt x="18474" y="11345"/>
                    <a:pt x="18495" y="12150"/>
                    <a:pt x="18556" y="12962"/>
                  </a:cubicBezTo>
                  <a:cubicBezTo>
                    <a:pt x="18603" y="13609"/>
                    <a:pt x="18700" y="14268"/>
                    <a:pt x="18675" y="14912"/>
                  </a:cubicBezTo>
                  <a:cubicBezTo>
                    <a:pt x="18657" y="15395"/>
                    <a:pt x="18485" y="15857"/>
                    <a:pt x="18374" y="16329"/>
                  </a:cubicBezTo>
                  <a:cubicBezTo>
                    <a:pt x="18148" y="17292"/>
                    <a:pt x="17980" y="18279"/>
                    <a:pt x="17511" y="19160"/>
                  </a:cubicBezTo>
                  <a:cubicBezTo>
                    <a:pt x="17132" y="19882"/>
                    <a:pt x="16749" y="20601"/>
                    <a:pt x="16445" y="21360"/>
                  </a:cubicBezTo>
                  <a:cubicBezTo>
                    <a:pt x="16166" y="22072"/>
                    <a:pt x="15830" y="22723"/>
                    <a:pt x="15139" y="23135"/>
                  </a:cubicBezTo>
                  <a:cubicBezTo>
                    <a:pt x="15218" y="23307"/>
                    <a:pt x="15296" y="23482"/>
                    <a:pt x="15404" y="23721"/>
                  </a:cubicBezTo>
                  <a:cubicBezTo>
                    <a:pt x="16112" y="22795"/>
                    <a:pt x="16789" y="21921"/>
                    <a:pt x="17465" y="21041"/>
                  </a:cubicBezTo>
                  <a:cubicBezTo>
                    <a:pt x="18155" y="20139"/>
                    <a:pt x="18277" y="18977"/>
                    <a:pt x="18753" y="17957"/>
                  </a:cubicBezTo>
                  <a:cubicBezTo>
                    <a:pt x="18882" y="18121"/>
                    <a:pt x="18971" y="18279"/>
                    <a:pt x="19004" y="18440"/>
                  </a:cubicBezTo>
                  <a:cubicBezTo>
                    <a:pt x="19179" y="19342"/>
                    <a:pt x="18946" y="20154"/>
                    <a:pt x="18574" y="20891"/>
                  </a:cubicBezTo>
                  <a:cubicBezTo>
                    <a:pt x="18177" y="21678"/>
                    <a:pt x="17640" y="22394"/>
                    <a:pt x="17186" y="23149"/>
                  </a:cubicBezTo>
                  <a:cubicBezTo>
                    <a:pt x="16989" y="23478"/>
                    <a:pt x="16635" y="23743"/>
                    <a:pt x="16781" y="24147"/>
                  </a:cubicBezTo>
                  <a:cubicBezTo>
                    <a:pt x="16652" y="24244"/>
                    <a:pt x="16560" y="24291"/>
                    <a:pt x="16502" y="24362"/>
                  </a:cubicBezTo>
                  <a:cubicBezTo>
                    <a:pt x="16427" y="24455"/>
                    <a:pt x="16388" y="24577"/>
                    <a:pt x="16317" y="24669"/>
                  </a:cubicBezTo>
                  <a:cubicBezTo>
                    <a:pt x="15912" y="25206"/>
                    <a:pt x="15508" y="25729"/>
                    <a:pt x="14738" y="25886"/>
                  </a:cubicBezTo>
                  <a:cubicBezTo>
                    <a:pt x="14102" y="26019"/>
                    <a:pt x="13496" y="26208"/>
                    <a:pt x="12882" y="26370"/>
                  </a:cubicBezTo>
                  <a:cubicBezTo>
                    <a:pt x="12598" y="26445"/>
                    <a:pt x="12315" y="26506"/>
                    <a:pt x="12024" y="26506"/>
                  </a:cubicBezTo>
                  <a:cubicBezTo>
                    <a:pt x="11747" y="26506"/>
                    <a:pt x="11463" y="26451"/>
                    <a:pt x="11164" y="26301"/>
                  </a:cubicBezTo>
                  <a:cubicBezTo>
                    <a:pt x="10992" y="26212"/>
                    <a:pt x="10817" y="26134"/>
                    <a:pt x="10638" y="26058"/>
                  </a:cubicBezTo>
                  <a:cubicBezTo>
                    <a:pt x="9242" y="25457"/>
                    <a:pt x="7993" y="24623"/>
                    <a:pt x="6766" y="23800"/>
                  </a:cubicBezTo>
                  <a:cubicBezTo>
                    <a:pt x="6151" y="23386"/>
                    <a:pt x="5736" y="22791"/>
                    <a:pt x="5310" y="22226"/>
                  </a:cubicBezTo>
                  <a:cubicBezTo>
                    <a:pt x="4677" y="21385"/>
                    <a:pt x="4058" y="20544"/>
                    <a:pt x="3825" y="19549"/>
                  </a:cubicBezTo>
                  <a:cubicBezTo>
                    <a:pt x="3746" y="19209"/>
                    <a:pt x="3603" y="18877"/>
                    <a:pt x="3478" y="18544"/>
                  </a:cubicBezTo>
                  <a:cubicBezTo>
                    <a:pt x="3067" y="17446"/>
                    <a:pt x="2623" y="16369"/>
                    <a:pt x="2258" y="15284"/>
                  </a:cubicBezTo>
                  <a:cubicBezTo>
                    <a:pt x="1725" y="13699"/>
                    <a:pt x="1779" y="12217"/>
                    <a:pt x="2565" y="10833"/>
                  </a:cubicBezTo>
                  <a:cubicBezTo>
                    <a:pt x="3138" y="9834"/>
                    <a:pt x="3835" y="8947"/>
                    <a:pt x="4666" y="8135"/>
                  </a:cubicBezTo>
                  <a:cubicBezTo>
                    <a:pt x="5379" y="7434"/>
                    <a:pt x="6260" y="7132"/>
                    <a:pt x="7265" y="7132"/>
                  </a:cubicBezTo>
                  <a:cubicBezTo>
                    <a:pt x="7461" y="7132"/>
                    <a:pt x="7660" y="7143"/>
                    <a:pt x="7865" y="7165"/>
                  </a:cubicBezTo>
                  <a:cubicBezTo>
                    <a:pt x="8309" y="7212"/>
                    <a:pt x="8745" y="7462"/>
                    <a:pt x="9178" y="7644"/>
                  </a:cubicBezTo>
                  <a:cubicBezTo>
                    <a:pt x="10183" y="8067"/>
                    <a:pt x="10885" y="8800"/>
                    <a:pt x="11422" y="9667"/>
                  </a:cubicBezTo>
                  <a:cubicBezTo>
                    <a:pt x="11668" y="10064"/>
                    <a:pt x="11826" y="10508"/>
                    <a:pt x="11987" y="10937"/>
                  </a:cubicBezTo>
                  <a:cubicBezTo>
                    <a:pt x="12158" y="11406"/>
                    <a:pt x="12294" y="11882"/>
                    <a:pt x="12427" y="12357"/>
                  </a:cubicBezTo>
                  <a:cubicBezTo>
                    <a:pt x="12535" y="12754"/>
                    <a:pt x="12613" y="13155"/>
                    <a:pt x="12710" y="13570"/>
                  </a:cubicBezTo>
                  <a:cubicBezTo>
                    <a:pt x="13174" y="13398"/>
                    <a:pt x="13343" y="13091"/>
                    <a:pt x="13361" y="12704"/>
                  </a:cubicBezTo>
                  <a:cubicBezTo>
                    <a:pt x="13372" y="12472"/>
                    <a:pt x="13368" y="12235"/>
                    <a:pt x="13318" y="12007"/>
                  </a:cubicBezTo>
                  <a:cubicBezTo>
                    <a:pt x="13067" y="10840"/>
                    <a:pt x="12492" y="9784"/>
                    <a:pt x="11711" y="8822"/>
                  </a:cubicBezTo>
                  <a:cubicBezTo>
                    <a:pt x="11156" y="8143"/>
                    <a:pt x="10545" y="7505"/>
                    <a:pt x="9726" y="7094"/>
                  </a:cubicBezTo>
                  <a:cubicBezTo>
                    <a:pt x="9267" y="6865"/>
                    <a:pt x="8816" y="6618"/>
                    <a:pt x="8340" y="6453"/>
                  </a:cubicBezTo>
                  <a:cubicBezTo>
                    <a:pt x="7749" y="6248"/>
                    <a:pt x="7248" y="6140"/>
                    <a:pt x="6794" y="6140"/>
                  </a:cubicBezTo>
                  <a:cubicBezTo>
                    <a:pt x="6147" y="6140"/>
                    <a:pt x="5598" y="6361"/>
                    <a:pt x="5024" y="6836"/>
                  </a:cubicBezTo>
                  <a:cubicBezTo>
                    <a:pt x="4230" y="7491"/>
                    <a:pt x="3445" y="8143"/>
                    <a:pt x="2880" y="8983"/>
                  </a:cubicBezTo>
                  <a:cubicBezTo>
                    <a:pt x="2515" y="9527"/>
                    <a:pt x="2147" y="10067"/>
                    <a:pt x="1807" y="10625"/>
                  </a:cubicBezTo>
                  <a:cubicBezTo>
                    <a:pt x="1621" y="10933"/>
                    <a:pt x="1463" y="11269"/>
                    <a:pt x="1341" y="11613"/>
                  </a:cubicBezTo>
                  <a:cubicBezTo>
                    <a:pt x="1105" y="12268"/>
                    <a:pt x="841" y="12919"/>
                    <a:pt x="705" y="13606"/>
                  </a:cubicBezTo>
                  <a:cubicBezTo>
                    <a:pt x="512" y="14569"/>
                    <a:pt x="590" y="15581"/>
                    <a:pt x="826" y="16580"/>
                  </a:cubicBezTo>
                  <a:cubicBezTo>
                    <a:pt x="1156" y="17982"/>
                    <a:pt x="1610" y="19378"/>
                    <a:pt x="2254" y="20755"/>
                  </a:cubicBezTo>
                  <a:cubicBezTo>
                    <a:pt x="2619" y="21539"/>
                    <a:pt x="3084" y="22269"/>
                    <a:pt x="3754" y="22874"/>
                  </a:cubicBezTo>
                  <a:cubicBezTo>
                    <a:pt x="4261" y="23328"/>
                    <a:pt x="4813" y="23739"/>
                    <a:pt x="5346" y="24176"/>
                  </a:cubicBezTo>
                  <a:cubicBezTo>
                    <a:pt x="5936" y="24659"/>
                    <a:pt x="6430" y="25181"/>
                    <a:pt x="6358" y="25958"/>
                  </a:cubicBezTo>
                  <a:cubicBezTo>
                    <a:pt x="6347" y="26069"/>
                    <a:pt x="6487" y="26269"/>
                    <a:pt x="6609" y="26352"/>
                  </a:cubicBezTo>
                  <a:cubicBezTo>
                    <a:pt x="7696" y="27110"/>
                    <a:pt x="8799" y="27880"/>
                    <a:pt x="9944" y="28620"/>
                  </a:cubicBezTo>
                  <a:cubicBezTo>
                    <a:pt x="10211" y="28793"/>
                    <a:pt x="10500" y="28886"/>
                    <a:pt x="10784" y="28886"/>
                  </a:cubicBezTo>
                  <a:cubicBezTo>
                    <a:pt x="10957" y="28886"/>
                    <a:pt x="11127" y="28852"/>
                    <a:pt x="11289" y="28781"/>
                  </a:cubicBezTo>
                  <a:cubicBezTo>
                    <a:pt x="11582" y="28656"/>
                    <a:pt x="11575" y="28495"/>
                    <a:pt x="11271" y="28312"/>
                  </a:cubicBezTo>
                  <a:cubicBezTo>
                    <a:pt x="10781" y="28023"/>
                    <a:pt x="10291" y="27740"/>
                    <a:pt x="9800" y="27468"/>
                  </a:cubicBezTo>
                  <a:cubicBezTo>
                    <a:pt x="8917" y="26978"/>
                    <a:pt x="8040" y="26509"/>
                    <a:pt x="7278" y="25850"/>
                  </a:cubicBezTo>
                  <a:cubicBezTo>
                    <a:pt x="6931" y="25546"/>
                    <a:pt x="6838" y="25303"/>
                    <a:pt x="6963" y="24877"/>
                  </a:cubicBezTo>
                  <a:lnTo>
                    <a:pt x="6963" y="24877"/>
                  </a:lnTo>
                  <a:cubicBezTo>
                    <a:pt x="7389" y="25128"/>
                    <a:pt x="7811" y="25368"/>
                    <a:pt x="8233" y="25618"/>
                  </a:cubicBezTo>
                  <a:cubicBezTo>
                    <a:pt x="8849" y="25987"/>
                    <a:pt x="9457" y="26387"/>
                    <a:pt x="10097" y="26724"/>
                  </a:cubicBezTo>
                  <a:cubicBezTo>
                    <a:pt x="10570" y="26974"/>
                    <a:pt x="11082" y="27143"/>
                    <a:pt x="11582" y="27328"/>
                  </a:cubicBezTo>
                  <a:cubicBezTo>
                    <a:pt x="11955" y="27466"/>
                    <a:pt x="12320" y="27556"/>
                    <a:pt x="12670" y="27556"/>
                  </a:cubicBezTo>
                  <a:cubicBezTo>
                    <a:pt x="12956" y="27556"/>
                    <a:pt x="13233" y="27496"/>
                    <a:pt x="13496" y="27353"/>
                  </a:cubicBezTo>
                  <a:cubicBezTo>
                    <a:pt x="13591" y="27303"/>
                    <a:pt x="13722" y="27294"/>
                    <a:pt x="13851" y="27294"/>
                  </a:cubicBezTo>
                  <a:cubicBezTo>
                    <a:pt x="13898" y="27294"/>
                    <a:pt x="13945" y="27295"/>
                    <a:pt x="13990" y="27296"/>
                  </a:cubicBezTo>
                  <a:cubicBezTo>
                    <a:pt x="14054" y="27298"/>
                    <a:pt x="14117" y="27299"/>
                    <a:pt x="14180" y="27299"/>
                  </a:cubicBezTo>
                  <a:cubicBezTo>
                    <a:pt x="14712" y="27299"/>
                    <a:pt x="15214" y="27223"/>
                    <a:pt x="15612" y="26938"/>
                  </a:cubicBezTo>
                  <a:cubicBezTo>
                    <a:pt x="16098" y="26591"/>
                    <a:pt x="16545" y="26201"/>
                    <a:pt x="16992" y="25812"/>
                  </a:cubicBezTo>
                  <a:cubicBezTo>
                    <a:pt x="17683" y="25206"/>
                    <a:pt x="18267" y="24519"/>
                    <a:pt x="18614" y="23675"/>
                  </a:cubicBezTo>
                  <a:cubicBezTo>
                    <a:pt x="18968" y="22820"/>
                    <a:pt x="19333" y="21972"/>
                    <a:pt x="19615" y="21095"/>
                  </a:cubicBezTo>
                  <a:cubicBezTo>
                    <a:pt x="19834" y="20405"/>
                    <a:pt x="19970" y="19682"/>
                    <a:pt x="20077" y="18959"/>
                  </a:cubicBezTo>
                  <a:cubicBezTo>
                    <a:pt x="20181" y="18276"/>
                    <a:pt x="19848" y="17599"/>
                    <a:pt x="19555" y="16937"/>
                  </a:cubicBezTo>
                  <a:cubicBezTo>
                    <a:pt x="19494" y="16801"/>
                    <a:pt x="19426" y="16651"/>
                    <a:pt x="19426" y="16519"/>
                  </a:cubicBezTo>
                  <a:cubicBezTo>
                    <a:pt x="19430" y="16143"/>
                    <a:pt x="19448" y="15771"/>
                    <a:pt x="19491" y="15406"/>
                  </a:cubicBezTo>
                  <a:cubicBezTo>
                    <a:pt x="19594" y="14587"/>
                    <a:pt x="19572" y="13771"/>
                    <a:pt x="19293" y="12930"/>
                  </a:cubicBezTo>
                  <a:cubicBezTo>
                    <a:pt x="19154" y="12501"/>
                    <a:pt x="19147" y="12042"/>
                    <a:pt x="19147" y="11609"/>
                  </a:cubicBezTo>
                  <a:cubicBezTo>
                    <a:pt x="19147" y="11330"/>
                    <a:pt x="19265" y="11066"/>
                    <a:pt x="19329" y="10794"/>
                  </a:cubicBezTo>
                  <a:cubicBezTo>
                    <a:pt x="19365" y="10797"/>
                    <a:pt x="19397" y="10800"/>
                    <a:pt x="19433" y="10805"/>
                  </a:cubicBezTo>
                  <a:cubicBezTo>
                    <a:pt x="19473" y="10876"/>
                    <a:pt x="19529" y="10947"/>
                    <a:pt x="19555" y="11019"/>
                  </a:cubicBezTo>
                  <a:cubicBezTo>
                    <a:pt x="19995" y="12286"/>
                    <a:pt x="20335" y="13566"/>
                    <a:pt x="20428" y="14855"/>
                  </a:cubicBezTo>
                  <a:lnTo>
                    <a:pt x="20428" y="11981"/>
                  </a:lnTo>
                  <a:cubicBezTo>
                    <a:pt x="20020" y="10919"/>
                    <a:pt x="19555" y="9882"/>
                    <a:pt x="19065" y="8854"/>
                  </a:cubicBezTo>
                  <a:cubicBezTo>
                    <a:pt x="18488" y="7656"/>
                    <a:pt x="17658" y="6582"/>
                    <a:pt x="16853" y="5519"/>
                  </a:cubicBezTo>
                  <a:cubicBezTo>
                    <a:pt x="16495" y="5051"/>
                    <a:pt x="16213" y="4549"/>
                    <a:pt x="15704" y="4163"/>
                  </a:cubicBezTo>
                  <a:cubicBezTo>
                    <a:pt x="15082" y="3687"/>
                    <a:pt x="14524" y="3162"/>
                    <a:pt x="13955" y="2650"/>
                  </a:cubicBezTo>
                  <a:cubicBezTo>
                    <a:pt x="12971" y="1773"/>
                    <a:pt x="11944" y="1043"/>
                    <a:pt x="10527" y="878"/>
                  </a:cubicBezTo>
                  <a:cubicBezTo>
                    <a:pt x="9833" y="800"/>
                    <a:pt x="9167" y="499"/>
                    <a:pt x="8484" y="338"/>
                  </a:cubicBezTo>
                  <a:cubicBezTo>
                    <a:pt x="7893" y="199"/>
                    <a:pt x="7292" y="66"/>
                    <a:pt x="6698" y="16"/>
                  </a:cubicBezTo>
                  <a:cubicBezTo>
                    <a:pt x="6577" y="5"/>
                    <a:pt x="6455" y="0"/>
                    <a:pt x="6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5229200" y="2588625"/>
              <a:ext cx="32400" cy="44025"/>
            </a:xfrm>
            <a:custGeom>
              <a:avLst/>
              <a:gdLst/>
              <a:ahLst/>
              <a:cxnLst/>
              <a:rect l="l" t="t" r="r" b="b"/>
              <a:pathLst>
                <a:path w="1296" h="1761" extrusionOk="0">
                  <a:moveTo>
                    <a:pt x="1069" y="1"/>
                  </a:moveTo>
                  <a:cubicBezTo>
                    <a:pt x="1045" y="1"/>
                    <a:pt x="1022" y="4"/>
                    <a:pt x="1006" y="11"/>
                  </a:cubicBezTo>
                  <a:cubicBezTo>
                    <a:pt x="694" y="147"/>
                    <a:pt x="319" y="241"/>
                    <a:pt x="100" y="466"/>
                  </a:cubicBezTo>
                  <a:cubicBezTo>
                    <a:pt x="65" y="498"/>
                    <a:pt x="32" y="534"/>
                    <a:pt x="0" y="566"/>
                  </a:cubicBezTo>
                  <a:lnTo>
                    <a:pt x="0" y="1761"/>
                  </a:lnTo>
                  <a:cubicBezTo>
                    <a:pt x="465" y="1318"/>
                    <a:pt x="837" y="802"/>
                    <a:pt x="1238" y="305"/>
                  </a:cubicBezTo>
                  <a:cubicBezTo>
                    <a:pt x="1285" y="248"/>
                    <a:pt x="1295" y="115"/>
                    <a:pt x="1256" y="65"/>
                  </a:cubicBezTo>
                  <a:cubicBezTo>
                    <a:pt x="1226" y="28"/>
                    <a:pt x="1139" y="1"/>
                    <a:pt x="1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5263350" y="2435300"/>
              <a:ext cx="300" cy="200"/>
            </a:xfrm>
            <a:custGeom>
              <a:avLst/>
              <a:gdLst/>
              <a:ahLst/>
              <a:cxnLst/>
              <a:rect l="l" t="t" r="r" b="b"/>
              <a:pathLst>
                <a:path w="12" h="8" extrusionOk="0">
                  <a:moveTo>
                    <a:pt x="0" y="1"/>
                  </a:moveTo>
                  <a:lnTo>
                    <a:pt x="5" y="8"/>
                  </a:lnTo>
                  <a:cubicBezTo>
                    <a:pt x="8"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5229200" y="2478525"/>
              <a:ext cx="22650" cy="22625"/>
            </a:xfrm>
            <a:custGeom>
              <a:avLst/>
              <a:gdLst/>
              <a:ahLst/>
              <a:cxnLst/>
              <a:rect l="l" t="t" r="r" b="b"/>
              <a:pathLst>
                <a:path w="906" h="905" extrusionOk="0">
                  <a:moveTo>
                    <a:pt x="568" y="0"/>
                  </a:moveTo>
                  <a:cubicBezTo>
                    <a:pt x="534" y="0"/>
                    <a:pt x="499" y="3"/>
                    <a:pt x="465" y="7"/>
                  </a:cubicBezTo>
                  <a:cubicBezTo>
                    <a:pt x="308" y="21"/>
                    <a:pt x="154" y="39"/>
                    <a:pt x="0" y="64"/>
                  </a:cubicBezTo>
                  <a:lnTo>
                    <a:pt x="0" y="905"/>
                  </a:lnTo>
                  <a:cubicBezTo>
                    <a:pt x="240" y="840"/>
                    <a:pt x="479" y="769"/>
                    <a:pt x="701" y="662"/>
                  </a:cubicBezTo>
                  <a:cubicBezTo>
                    <a:pt x="905" y="569"/>
                    <a:pt x="898" y="368"/>
                    <a:pt x="841" y="179"/>
                  </a:cubicBezTo>
                  <a:cubicBezTo>
                    <a:pt x="796" y="35"/>
                    <a:pt x="686"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5263625" y="2403375"/>
              <a:ext cx="476275" cy="247800"/>
            </a:xfrm>
            <a:custGeom>
              <a:avLst/>
              <a:gdLst/>
              <a:ahLst/>
              <a:cxnLst/>
              <a:rect l="l" t="t" r="r" b="b"/>
              <a:pathLst>
                <a:path w="19051" h="9912" extrusionOk="0">
                  <a:moveTo>
                    <a:pt x="5184" y="0"/>
                  </a:moveTo>
                  <a:cubicBezTo>
                    <a:pt x="4695" y="0"/>
                    <a:pt x="4206" y="27"/>
                    <a:pt x="3718" y="86"/>
                  </a:cubicBezTo>
                  <a:cubicBezTo>
                    <a:pt x="2480" y="236"/>
                    <a:pt x="1303" y="480"/>
                    <a:pt x="230" y="1017"/>
                  </a:cubicBezTo>
                  <a:cubicBezTo>
                    <a:pt x="129" y="1067"/>
                    <a:pt x="75" y="1188"/>
                    <a:pt x="1" y="1278"/>
                  </a:cubicBezTo>
                  <a:cubicBezTo>
                    <a:pt x="183" y="1302"/>
                    <a:pt x="364" y="1314"/>
                    <a:pt x="541" y="1314"/>
                  </a:cubicBezTo>
                  <a:cubicBezTo>
                    <a:pt x="1176" y="1314"/>
                    <a:pt x="1774" y="1155"/>
                    <a:pt x="2323" y="805"/>
                  </a:cubicBezTo>
                  <a:cubicBezTo>
                    <a:pt x="2430" y="737"/>
                    <a:pt x="2527" y="707"/>
                    <a:pt x="2630" y="707"/>
                  </a:cubicBezTo>
                  <a:cubicBezTo>
                    <a:pt x="2715" y="707"/>
                    <a:pt x="2805" y="728"/>
                    <a:pt x="2906" y="766"/>
                  </a:cubicBezTo>
                  <a:cubicBezTo>
                    <a:pt x="3106" y="843"/>
                    <a:pt x="3335" y="900"/>
                    <a:pt x="3551" y="900"/>
                  </a:cubicBezTo>
                  <a:cubicBezTo>
                    <a:pt x="3575" y="900"/>
                    <a:pt x="3598" y="900"/>
                    <a:pt x="3622" y="898"/>
                  </a:cubicBezTo>
                  <a:cubicBezTo>
                    <a:pt x="4187" y="870"/>
                    <a:pt x="4749" y="769"/>
                    <a:pt x="5318" y="741"/>
                  </a:cubicBezTo>
                  <a:cubicBezTo>
                    <a:pt x="5626" y="725"/>
                    <a:pt x="5940" y="703"/>
                    <a:pt x="6251" y="703"/>
                  </a:cubicBezTo>
                  <a:cubicBezTo>
                    <a:pt x="6504" y="703"/>
                    <a:pt x="6756" y="717"/>
                    <a:pt x="6999" y="763"/>
                  </a:cubicBezTo>
                  <a:cubicBezTo>
                    <a:pt x="7769" y="905"/>
                    <a:pt x="8531" y="1152"/>
                    <a:pt x="9286" y="1407"/>
                  </a:cubicBezTo>
                  <a:cubicBezTo>
                    <a:pt x="10402" y="1778"/>
                    <a:pt x="11411" y="2376"/>
                    <a:pt x="12395" y="3020"/>
                  </a:cubicBezTo>
                  <a:cubicBezTo>
                    <a:pt x="12907" y="3357"/>
                    <a:pt x="13401" y="3729"/>
                    <a:pt x="13870" y="4122"/>
                  </a:cubicBezTo>
                  <a:cubicBezTo>
                    <a:pt x="14753" y="4860"/>
                    <a:pt x="15619" y="5628"/>
                    <a:pt x="16499" y="6405"/>
                  </a:cubicBezTo>
                  <a:cubicBezTo>
                    <a:pt x="17054" y="6892"/>
                    <a:pt x="17362" y="7511"/>
                    <a:pt x="17752" y="8094"/>
                  </a:cubicBezTo>
                  <a:cubicBezTo>
                    <a:pt x="18160" y="8706"/>
                    <a:pt x="18611" y="9304"/>
                    <a:pt x="19051" y="9912"/>
                  </a:cubicBezTo>
                  <a:lnTo>
                    <a:pt x="19051" y="8606"/>
                  </a:lnTo>
                  <a:cubicBezTo>
                    <a:pt x="18779" y="7912"/>
                    <a:pt x="18274" y="7318"/>
                    <a:pt x="17762" y="6738"/>
                  </a:cubicBezTo>
                  <a:cubicBezTo>
                    <a:pt x="16510" y="5321"/>
                    <a:pt x="15204" y="3983"/>
                    <a:pt x="13769" y="2784"/>
                  </a:cubicBezTo>
                  <a:cubicBezTo>
                    <a:pt x="13125" y="2247"/>
                    <a:pt x="12449" y="1760"/>
                    <a:pt x="11680" y="1385"/>
                  </a:cubicBezTo>
                  <a:cubicBezTo>
                    <a:pt x="10502" y="812"/>
                    <a:pt x="9261" y="451"/>
                    <a:pt x="7997" y="247"/>
                  </a:cubicBezTo>
                  <a:cubicBezTo>
                    <a:pt x="7053" y="97"/>
                    <a:pt x="6117" y="0"/>
                    <a:pt x="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5720100" y="2145275"/>
              <a:ext cx="19800" cy="10675"/>
            </a:xfrm>
            <a:custGeom>
              <a:avLst/>
              <a:gdLst/>
              <a:ahLst/>
              <a:cxnLst/>
              <a:rect l="l" t="t" r="r" b="b"/>
              <a:pathLst>
                <a:path w="792" h="427" extrusionOk="0">
                  <a:moveTo>
                    <a:pt x="1" y="1"/>
                  </a:moveTo>
                  <a:cubicBezTo>
                    <a:pt x="266" y="141"/>
                    <a:pt x="527" y="284"/>
                    <a:pt x="792" y="427"/>
                  </a:cubicBezTo>
                  <a:lnTo>
                    <a:pt x="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5263350" y="2435300"/>
              <a:ext cx="125" cy="200"/>
            </a:xfrm>
            <a:custGeom>
              <a:avLst/>
              <a:gdLst/>
              <a:ahLst/>
              <a:cxnLst/>
              <a:rect l="l" t="t" r="r" b="b"/>
              <a:pathLst>
                <a:path w="5" h="8" extrusionOk="0">
                  <a:moveTo>
                    <a:pt x="5" y="8"/>
                  </a:moveTo>
                  <a:lnTo>
                    <a:pt x="0" y="1"/>
                  </a:lnTo>
                  <a:lnTo>
                    <a:pt x="5" y="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5263350" y="2435300"/>
              <a:ext cx="125" cy="200"/>
            </a:xfrm>
            <a:custGeom>
              <a:avLst/>
              <a:gdLst/>
              <a:ahLst/>
              <a:cxnLst/>
              <a:rect l="l" t="t" r="r" b="b"/>
              <a:pathLst>
                <a:path w="5" h="8" extrusionOk="0">
                  <a:moveTo>
                    <a:pt x="0" y="1"/>
                  </a:moveTo>
                  <a:lnTo>
                    <a:pt x="0" y="4"/>
                  </a:lnTo>
                  <a:cubicBezTo>
                    <a:pt x="0" y="8"/>
                    <a:pt x="5" y="8"/>
                    <a:pt x="5" y="8"/>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5229200" y="2431475"/>
              <a:ext cx="510700" cy="280625"/>
            </a:xfrm>
            <a:custGeom>
              <a:avLst/>
              <a:gdLst/>
              <a:ahLst/>
              <a:cxnLst/>
              <a:rect l="l" t="t" r="r" b="b"/>
              <a:pathLst>
                <a:path w="20428" h="11225" extrusionOk="0">
                  <a:moveTo>
                    <a:pt x="7740" y="0"/>
                  </a:moveTo>
                  <a:cubicBezTo>
                    <a:pt x="7671" y="0"/>
                    <a:pt x="7602" y="3"/>
                    <a:pt x="7532" y="10"/>
                  </a:cubicBezTo>
                  <a:cubicBezTo>
                    <a:pt x="6476" y="111"/>
                    <a:pt x="5424" y="193"/>
                    <a:pt x="4398" y="336"/>
                  </a:cubicBezTo>
                  <a:cubicBezTo>
                    <a:pt x="3356" y="486"/>
                    <a:pt x="2337" y="704"/>
                    <a:pt x="1317" y="884"/>
                  </a:cubicBezTo>
                  <a:cubicBezTo>
                    <a:pt x="877" y="962"/>
                    <a:pt x="436" y="1026"/>
                    <a:pt x="0" y="1102"/>
                  </a:cubicBezTo>
                  <a:lnTo>
                    <a:pt x="0" y="1782"/>
                  </a:lnTo>
                  <a:lnTo>
                    <a:pt x="157" y="1782"/>
                  </a:lnTo>
                  <a:cubicBezTo>
                    <a:pt x="264" y="1783"/>
                    <a:pt x="373" y="1787"/>
                    <a:pt x="480" y="1787"/>
                  </a:cubicBezTo>
                  <a:cubicBezTo>
                    <a:pt x="733" y="1787"/>
                    <a:pt x="981" y="1764"/>
                    <a:pt x="1195" y="1621"/>
                  </a:cubicBezTo>
                  <a:cubicBezTo>
                    <a:pt x="1622" y="1339"/>
                    <a:pt x="2100" y="1296"/>
                    <a:pt x="2597" y="1296"/>
                  </a:cubicBezTo>
                  <a:cubicBezTo>
                    <a:pt x="2680" y="1296"/>
                    <a:pt x="2764" y="1297"/>
                    <a:pt x="2848" y="1299"/>
                  </a:cubicBezTo>
                  <a:cubicBezTo>
                    <a:pt x="2965" y="1300"/>
                    <a:pt x="3084" y="1304"/>
                    <a:pt x="3202" y="1304"/>
                  </a:cubicBezTo>
                  <a:cubicBezTo>
                    <a:pt x="3572" y="1304"/>
                    <a:pt x="3934" y="1265"/>
                    <a:pt x="4222" y="988"/>
                  </a:cubicBezTo>
                  <a:cubicBezTo>
                    <a:pt x="4294" y="919"/>
                    <a:pt x="4372" y="859"/>
                    <a:pt x="4405" y="830"/>
                  </a:cubicBezTo>
                  <a:cubicBezTo>
                    <a:pt x="4605" y="905"/>
                    <a:pt x="4741" y="991"/>
                    <a:pt x="4884" y="1005"/>
                  </a:cubicBezTo>
                  <a:cubicBezTo>
                    <a:pt x="4960" y="1013"/>
                    <a:pt x="5039" y="1017"/>
                    <a:pt x="5119" y="1017"/>
                  </a:cubicBezTo>
                  <a:cubicBezTo>
                    <a:pt x="5255" y="1017"/>
                    <a:pt x="5392" y="1005"/>
                    <a:pt x="5521" y="980"/>
                  </a:cubicBezTo>
                  <a:cubicBezTo>
                    <a:pt x="5908" y="905"/>
                    <a:pt x="6298" y="864"/>
                    <a:pt x="6691" y="864"/>
                  </a:cubicBezTo>
                  <a:cubicBezTo>
                    <a:pt x="7015" y="864"/>
                    <a:pt x="7341" y="892"/>
                    <a:pt x="7671" y="952"/>
                  </a:cubicBezTo>
                  <a:cubicBezTo>
                    <a:pt x="8258" y="1059"/>
                    <a:pt x="8856" y="1191"/>
                    <a:pt x="9453" y="1220"/>
                  </a:cubicBezTo>
                  <a:cubicBezTo>
                    <a:pt x="10248" y="1252"/>
                    <a:pt x="10953" y="1488"/>
                    <a:pt x="11593" y="1893"/>
                  </a:cubicBezTo>
                  <a:cubicBezTo>
                    <a:pt x="12548" y="2494"/>
                    <a:pt x="13475" y="3152"/>
                    <a:pt x="14441" y="3782"/>
                  </a:cubicBezTo>
                  <a:cubicBezTo>
                    <a:pt x="15214" y="4286"/>
                    <a:pt x="15866" y="4887"/>
                    <a:pt x="16416" y="5592"/>
                  </a:cubicBezTo>
                  <a:cubicBezTo>
                    <a:pt x="17096" y="6458"/>
                    <a:pt x="17805" y="7324"/>
                    <a:pt x="18482" y="8218"/>
                  </a:cubicBezTo>
                  <a:cubicBezTo>
                    <a:pt x="19007" y="8910"/>
                    <a:pt x="19572" y="9600"/>
                    <a:pt x="19977" y="10348"/>
                  </a:cubicBezTo>
                  <a:cubicBezTo>
                    <a:pt x="20135" y="10638"/>
                    <a:pt x="20285" y="10931"/>
                    <a:pt x="20428" y="11224"/>
                  </a:cubicBezTo>
                  <a:lnTo>
                    <a:pt x="20428" y="9622"/>
                  </a:lnTo>
                  <a:cubicBezTo>
                    <a:pt x="19494" y="8258"/>
                    <a:pt x="18535" y="6930"/>
                    <a:pt x="17547" y="5650"/>
                  </a:cubicBezTo>
                  <a:cubicBezTo>
                    <a:pt x="17053" y="5006"/>
                    <a:pt x="16402" y="4448"/>
                    <a:pt x="15801" y="3882"/>
                  </a:cubicBezTo>
                  <a:cubicBezTo>
                    <a:pt x="15526" y="3621"/>
                    <a:pt x="15143" y="3442"/>
                    <a:pt x="14888" y="3173"/>
                  </a:cubicBezTo>
                  <a:cubicBezTo>
                    <a:pt x="14177" y="2415"/>
                    <a:pt x="13318" y="1850"/>
                    <a:pt x="12337" y="1463"/>
                  </a:cubicBezTo>
                  <a:cubicBezTo>
                    <a:pt x="11275" y="1048"/>
                    <a:pt x="10208" y="679"/>
                    <a:pt x="9153" y="322"/>
                  </a:cubicBezTo>
                  <a:cubicBezTo>
                    <a:pt x="8695" y="168"/>
                    <a:pt x="8231" y="0"/>
                    <a:pt x="77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5229200" y="2430475"/>
              <a:ext cx="34175" cy="20600"/>
            </a:xfrm>
            <a:custGeom>
              <a:avLst/>
              <a:gdLst/>
              <a:ahLst/>
              <a:cxnLst/>
              <a:rect l="l" t="t" r="r" b="b"/>
              <a:pathLst>
                <a:path w="1367" h="824" extrusionOk="0">
                  <a:moveTo>
                    <a:pt x="716" y="0"/>
                  </a:moveTo>
                  <a:cubicBezTo>
                    <a:pt x="626" y="0"/>
                    <a:pt x="536" y="6"/>
                    <a:pt x="448" y="14"/>
                  </a:cubicBezTo>
                  <a:cubicBezTo>
                    <a:pt x="297" y="29"/>
                    <a:pt x="147" y="44"/>
                    <a:pt x="0" y="68"/>
                  </a:cubicBezTo>
                  <a:lnTo>
                    <a:pt x="0" y="823"/>
                  </a:lnTo>
                  <a:cubicBezTo>
                    <a:pt x="301" y="802"/>
                    <a:pt x="598" y="737"/>
                    <a:pt x="884" y="605"/>
                  </a:cubicBezTo>
                  <a:cubicBezTo>
                    <a:pt x="1087" y="508"/>
                    <a:pt x="1295" y="427"/>
                    <a:pt x="1366" y="197"/>
                  </a:cubicBezTo>
                  <a:cubicBezTo>
                    <a:pt x="1172" y="41"/>
                    <a:pt x="945" y="0"/>
                    <a:pt x="7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SemiBold"/>
              <a:buNone/>
              <a:defRPr sz="3500">
                <a:solidFill>
                  <a:schemeClr val="lt1"/>
                </a:solidFill>
                <a:latin typeface="Montserrat SemiBold"/>
                <a:ea typeface="Montserrat SemiBold"/>
                <a:cs typeface="Montserrat SemiBold"/>
                <a:sym typeface="Montserrat SemiBold"/>
              </a:defRPr>
            </a:lvl1pPr>
            <a:lvl2pPr lvl="1"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7" r:id="rId5"/>
    <p:sldLayoutId id="2147483671" r:id="rId6"/>
    <p:sldLayoutId id="214748367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92"/>
        <p:cNvGrpSpPr/>
        <p:nvPr/>
      </p:nvGrpSpPr>
      <p:grpSpPr>
        <a:xfrm>
          <a:off x="0" y="0"/>
          <a:ext cx="0" cy="0"/>
          <a:chOff x="0" y="0"/>
          <a:chExt cx="0" cy="0"/>
        </a:xfrm>
      </p:grpSpPr>
      <p:sp>
        <p:nvSpPr>
          <p:cNvPr id="2293" name="Google Shape;2293;p30"/>
          <p:cNvSpPr txBox="1">
            <a:spLocks noGrp="1"/>
          </p:cNvSpPr>
          <p:nvPr>
            <p:ph type="ctrTitle"/>
          </p:nvPr>
        </p:nvSpPr>
        <p:spPr>
          <a:xfrm>
            <a:off x="1271613" y="3732455"/>
            <a:ext cx="5605500" cy="5426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Profiling Homicide Victims (2018-2022) with Insights from the Mexican National Institute of Statistics (INEGI)"</a:t>
            </a:r>
            <a:endParaRPr sz="1400" dirty="0"/>
          </a:p>
        </p:txBody>
      </p:sp>
      <p:cxnSp>
        <p:nvCxnSpPr>
          <p:cNvPr id="2295" name="Google Shape;2295;p30"/>
          <p:cNvCxnSpPr/>
          <p:nvPr/>
        </p:nvCxnSpPr>
        <p:spPr>
          <a:xfrm>
            <a:off x="1441161" y="3627950"/>
            <a:ext cx="4839300" cy="0"/>
          </a:xfrm>
          <a:prstGeom prst="straightConnector1">
            <a:avLst/>
          </a:prstGeom>
          <a:noFill/>
          <a:ln w="19050" cap="flat" cmpd="sng">
            <a:solidFill>
              <a:schemeClr val="lt1"/>
            </a:solidFill>
            <a:prstDash val="solid"/>
            <a:round/>
            <a:headEnd type="none" w="med" len="med"/>
            <a:tailEnd type="none" w="med" len="med"/>
          </a:ln>
        </p:spPr>
      </p:cxnSp>
      <p:grpSp>
        <p:nvGrpSpPr>
          <p:cNvPr id="2296" name="Google Shape;2296;p30"/>
          <p:cNvGrpSpPr/>
          <p:nvPr/>
        </p:nvGrpSpPr>
        <p:grpSpPr>
          <a:xfrm>
            <a:off x="0" y="380868"/>
            <a:ext cx="9144000" cy="260700"/>
            <a:chOff x="0" y="380868"/>
            <a:chExt cx="9144000" cy="260700"/>
          </a:xfrm>
          <a:solidFill>
            <a:srgbClr val="C00000"/>
          </a:solidFill>
        </p:grpSpPr>
        <p:sp>
          <p:nvSpPr>
            <p:cNvPr id="2297" name="Google Shape;2297;p30"/>
            <p:cNvSpPr/>
            <p:nvPr/>
          </p:nvSpPr>
          <p:spPr>
            <a:xfrm>
              <a:off x="0" y="380868"/>
              <a:ext cx="9144000" cy="2607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0"/>
            <p:cNvSpPr txBox="1"/>
            <p:nvPr/>
          </p:nvSpPr>
          <p:spPr>
            <a:xfrm>
              <a:off x="60825" y="390768"/>
              <a:ext cx="1456500" cy="240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bg1"/>
                  </a:solidFill>
                  <a:latin typeface="Darker Grotesque"/>
                  <a:ea typeface="Darker Grotesque"/>
                  <a:cs typeface="Darker Grotesque"/>
                  <a:sym typeface="Darker Grotesque"/>
                </a:rPr>
                <a:t>Mortal Mosaic</a:t>
              </a:r>
              <a:endParaRPr sz="1000" dirty="0">
                <a:solidFill>
                  <a:schemeClr val="bg1"/>
                </a:solidFill>
                <a:latin typeface="Darker Grotesque"/>
                <a:ea typeface="Darker Grotesque"/>
                <a:cs typeface="Darker Grotesque"/>
                <a:sym typeface="Darker Grotesque"/>
              </a:endParaRPr>
            </a:p>
          </p:txBody>
        </p:sp>
        <p:sp>
          <p:nvSpPr>
            <p:cNvPr id="2299" name="Google Shape;2299;p30"/>
            <p:cNvSpPr/>
            <p:nvPr/>
          </p:nvSpPr>
          <p:spPr>
            <a:xfrm>
              <a:off x="1685363" y="502036"/>
              <a:ext cx="39300" cy="39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0"/>
            <p:cNvSpPr txBox="1"/>
            <p:nvPr/>
          </p:nvSpPr>
          <p:spPr>
            <a:xfrm>
              <a:off x="1892700" y="390768"/>
              <a:ext cx="1456500" cy="240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Darker Grotesque"/>
                  <a:ea typeface="Darker Grotesque"/>
                  <a:cs typeface="Darker Grotesque"/>
                  <a:sym typeface="Darker Grotesque"/>
                </a:rPr>
                <a:t>Mortal Mosaic</a:t>
              </a:r>
              <a:endParaRPr sz="1000" dirty="0">
                <a:solidFill>
                  <a:schemeClr val="lt1"/>
                </a:solidFill>
                <a:latin typeface="Darker Grotesque"/>
                <a:ea typeface="Darker Grotesque"/>
                <a:cs typeface="Darker Grotesque"/>
                <a:sym typeface="Darker Grotesque"/>
              </a:endParaRPr>
            </a:p>
          </p:txBody>
        </p:sp>
        <p:sp>
          <p:nvSpPr>
            <p:cNvPr id="2301" name="Google Shape;2301;p30"/>
            <p:cNvSpPr/>
            <p:nvPr/>
          </p:nvSpPr>
          <p:spPr>
            <a:xfrm>
              <a:off x="3517238" y="502036"/>
              <a:ext cx="39300" cy="39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0"/>
            <p:cNvSpPr txBox="1"/>
            <p:nvPr/>
          </p:nvSpPr>
          <p:spPr>
            <a:xfrm>
              <a:off x="3724575" y="390768"/>
              <a:ext cx="1456500" cy="240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Darker Grotesque"/>
                  <a:ea typeface="Darker Grotesque"/>
                  <a:cs typeface="Darker Grotesque"/>
                  <a:sym typeface="Darker Grotesque"/>
                </a:rPr>
                <a:t>Mortal Mosaic</a:t>
              </a:r>
              <a:endParaRPr sz="1000" dirty="0">
                <a:solidFill>
                  <a:schemeClr val="lt1"/>
                </a:solidFill>
                <a:latin typeface="Darker Grotesque"/>
                <a:ea typeface="Darker Grotesque"/>
                <a:cs typeface="Darker Grotesque"/>
                <a:sym typeface="Darker Grotesque"/>
              </a:endParaRPr>
            </a:p>
          </p:txBody>
        </p:sp>
        <p:sp>
          <p:nvSpPr>
            <p:cNvPr id="2303" name="Google Shape;2303;p30"/>
            <p:cNvSpPr/>
            <p:nvPr/>
          </p:nvSpPr>
          <p:spPr>
            <a:xfrm>
              <a:off x="5349113" y="502036"/>
              <a:ext cx="39300" cy="39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0"/>
            <p:cNvSpPr txBox="1"/>
            <p:nvPr/>
          </p:nvSpPr>
          <p:spPr>
            <a:xfrm>
              <a:off x="5556450" y="390768"/>
              <a:ext cx="1456500" cy="240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Darker Grotesque"/>
                  <a:ea typeface="Darker Grotesque"/>
                  <a:cs typeface="Darker Grotesque"/>
                  <a:sym typeface="Darker Grotesque"/>
                </a:rPr>
                <a:t>Mortal Mosaic</a:t>
              </a:r>
              <a:endParaRPr sz="1000" dirty="0">
                <a:solidFill>
                  <a:schemeClr val="lt1"/>
                </a:solidFill>
                <a:latin typeface="Darker Grotesque"/>
                <a:ea typeface="Darker Grotesque"/>
                <a:cs typeface="Darker Grotesque"/>
                <a:sym typeface="Darker Grotesque"/>
              </a:endParaRPr>
            </a:p>
          </p:txBody>
        </p:sp>
        <p:sp>
          <p:nvSpPr>
            <p:cNvPr id="2305" name="Google Shape;2305;p30"/>
            <p:cNvSpPr/>
            <p:nvPr/>
          </p:nvSpPr>
          <p:spPr>
            <a:xfrm>
              <a:off x="7180988" y="502036"/>
              <a:ext cx="39300" cy="39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0"/>
            <p:cNvSpPr txBox="1"/>
            <p:nvPr/>
          </p:nvSpPr>
          <p:spPr>
            <a:xfrm>
              <a:off x="7388325" y="390768"/>
              <a:ext cx="1456500" cy="240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Darker Grotesque"/>
                  <a:ea typeface="Darker Grotesque"/>
                  <a:cs typeface="Darker Grotesque"/>
                  <a:sym typeface="Darker Grotesque"/>
                </a:rPr>
                <a:t>Mortal Mosaic</a:t>
              </a:r>
              <a:endParaRPr sz="1000" dirty="0">
                <a:solidFill>
                  <a:schemeClr val="lt1"/>
                </a:solidFill>
                <a:latin typeface="Darker Grotesque"/>
                <a:ea typeface="Darker Grotesque"/>
                <a:cs typeface="Darker Grotesque"/>
                <a:sym typeface="Darker Grotesque"/>
              </a:endParaRPr>
            </a:p>
          </p:txBody>
        </p:sp>
      </p:grpSp>
      <p:grpSp>
        <p:nvGrpSpPr>
          <p:cNvPr id="2308" name="Google Shape;2308;p30"/>
          <p:cNvGrpSpPr/>
          <p:nvPr/>
        </p:nvGrpSpPr>
        <p:grpSpPr>
          <a:xfrm>
            <a:off x="8301693" y="-495852"/>
            <a:ext cx="260700" cy="6191400"/>
            <a:chOff x="8301693" y="-495852"/>
            <a:chExt cx="260700" cy="6191400"/>
          </a:xfrm>
        </p:grpSpPr>
        <p:sp>
          <p:nvSpPr>
            <p:cNvPr id="2309" name="Google Shape;2309;p30"/>
            <p:cNvSpPr/>
            <p:nvPr/>
          </p:nvSpPr>
          <p:spPr>
            <a:xfrm rot="5400000">
              <a:off x="5336343" y="2469498"/>
              <a:ext cx="6191400" cy="26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0"/>
            <p:cNvSpPr/>
            <p:nvPr/>
          </p:nvSpPr>
          <p:spPr>
            <a:xfrm rot="5400000">
              <a:off x="8402207" y="6870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0"/>
            <p:cNvSpPr txBox="1"/>
            <p:nvPr/>
          </p:nvSpPr>
          <p:spPr>
            <a:xfrm rot="5400000">
              <a:off x="7704079" y="883843"/>
              <a:ext cx="14565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Darker Grotesque"/>
                  <a:ea typeface="Darker Grotesque"/>
                  <a:cs typeface="Darker Grotesque"/>
                  <a:sym typeface="Darker Grotesque"/>
                </a:rPr>
                <a:t>Mortal Mosaic</a:t>
              </a:r>
              <a:endParaRPr sz="1000" dirty="0">
                <a:solidFill>
                  <a:schemeClr val="lt1"/>
                </a:solidFill>
                <a:latin typeface="Darker Grotesque"/>
                <a:ea typeface="Darker Grotesque"/>
                <a:cs typeface="Darker Grotesque"/>
                <a:sym typeface="Darker Grotesque"/>
              </a:endParaRPr>
            </a:p>
          </p:txBody>
        </p:sp>
        <p:sp>
          <p:nvSpPr>
            <p:cNvPr id="2312" name="Google Shape;2312;p30"/>
            <p:cNvSpPr/>
            <p:nvPr/>
          </p:nvSpPr>
          <p:spPr>
            <a:xfrm rot="5400000">
              <a:off x="8402207" y="190058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0"/>
            <p:cNvSpPr txBox="1"/>
            <p:nvPr/>
          </p:nvSpPr>
          <p:spPr>
            <a:xfrm rot="5400000">
              <a:off x="7703793" y="2715718"/>
              <a:ext cx="14565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Darker Grotesque"/>
                  <a:ea typeface="Darker Grotesque"/>
                  <a:cs typeface="Darker Grotesque"/>
                  <a:sym typeface="Darker Grotesque"/>
                </a:rPr>
                <a:t>Mortal Mosaic</a:t>
              </a:r>
              <a:endParaRPr sz="1000" dirty="0">
                <a:solidFill>
                  <a:schemeClr val="lt1"/>
                </a:solidFill>
                <a:latin typeface="Darker Grotesque"/>
                <a:ea typeface="Darker Grotesque"/>
                <a:cs typeface="Darker Grotesque"/>
                <a:sym typeface="Darker Grotesque"/>
              </a:endParaRPr>
            </a:p>
          </p:txBody>
        </p:sp>
        <p:sp>
          <p:nvSpPr>
            <p:cNvPr id="2314" name="Google Shape;2314;p30"/>
            <p:cNvSpPr/>
            <p:nvPr/>
          </p:nvSpPr>
          <p:spPr>
            <a:xfrm rot="5400000">
              <a:off x="8402207" y="373245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txBox="1"/>
            <p:nvPr/>
          </p:nvSpPr>
          <p:spPr>
            <a:xfrm rot="5400000">
              <a:off x="7703793" y="4547593"/>
              <a:ext cx="14565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Darker Grotesque"/>
                  <a:ea typeface="Darker Grotesque"/>
                  <a:cs typeface="Darker Grotesque"/>
                  <a:sym typeface="Darker Grotesque"/>
                </a:rPr>
                <a:t>Mortal Mosaic</a:t>
              </a:r>
              <a:endParaRPr sz="1000" dirty="0">
                <a:solidFill>
                  <a:schemeClr val="lt1"/>
                </a:solidFill>
                <a:latin typeface="Darker Grotesque"/>
                <a:ea typeface="Darker Grotesque"/>
                <a:cs typeface="Darker Grotesque"/>
                <a:sym typeface="Darker Grotesque"/>
              </a:endParaRPr>
            </a:p>
          </p:txBody>
        </p:sp>
      </p:grpSp>
      <p:sp>
        <p:nvSpPr>
          <p:cNvPr id="2" name="TextBox 1">
            <a:extLst>
              <a:ext uri="{FF2B5EF4-FFF2-40B4-BE49-F238E27FC236}">
                <a16:creationId xmlns:a16="http://schemas.microsoft.com/office/drawing/2014/main" id="{5D241E5B-5A50-B8E6-9769-F889946C67CE}"/>
              </a:ext>
            </a:extLst>
          </p:cNvPr>
          <p:cNvSpPr txBox="1"/>
          <p:nvPr/>
        </p:nvSpPr>
        <p:spPr>
          <a:xfrm>
            <a:off x="1271613" y="1732543"/>
            <a:ext cx="6600773" cy="1569660"/>
          </a:xfrm>
          <a:prstGeom prst="rect">
            <a:avLst/>
          </a:prstGeom>
          <a:noFill/>
        </p:spPr>
        <p:txBody>
          <a:bodyPr wrap="square" rtlCol="0">
            <a:spAutoFit/>
          </a:bodyPr>
          <a:lstStyle/>
          <a:p>
            <a:pPr>
              <a:lnSpc>
                <a:spcPts val="3840"/>
              </a:lnSpc>
            </a:pPr>
            <a:r>
              <a:rPr lang="en-US" sz="3200" dirty="0">
                <a:solidFill>
                  <a:schemeClr val="bg1"/>
                </a:solidFill>
                <a:latin typeface="Britannic Bold" panose="020B0903060703020204" pitchFamily="34" charset="0"/>
              </a:rPr>
              <a:t>Mortal Mosaic: </a:t>
            </a:r>
          </a:p>
          <a:p>
            <a:r>
              <a:rPr lang="en-US" sz="3200" dirty="0">
                <a:solidFill>
                  <a:schemeClr val="bg1"/>
                </a:solidFill>
                <a:latin typeface="Britannic Bold" panose="020B0903060703020204" pitchFamily="34" charset="0"/>
              </a:rPr>
              <a:t>Unraveling the Demographics of Homicides in Mexico</a:t>
            </a:r>
          </a:p>
        </p:txBody>
      </p:sp>
      <p:sp>
        <p:nvSpPr>
          <p:cNvPr id="7" name="Google Shape;2312;p30">
            <a:extLst>
              <a:ext uri="{FF2B5EF4-FFF2-40B4-BE49-F238E27FC236}">
                <a16:creationId xmlns:a16="http://schemas.microsoft.com/office/drawing/2014/main" id="{B31C20E1-673C-760C-7AB9-AE375B5BCC91}"/>
              </a:ext>
            </a:extLst>
          </p:cNvPr>
          <p:cNvSpPr/>
          <p:nvPr/>
        </p:nvSpPr>
        <p:spPr>
          <a:xfrm rot="5400000">
            <a:off x="1599591" y="502036"/>
            <a:ext cx="39300" cy="39300"/>
          </a:xfrm>
          <a:prstGeom prst="ellips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 name="Google Shape;2312;p30">
            <a:extLst>
              <a:ext uri="{FF2B5EF4-FFF2-40B4-BE49-F238E27FC236}">
                <a16:creationId xmlns:a16="http://schemas.microsoft.com/office/drawing/2014/main" id="{6BE73B07-1AE5-02A4-9196-8AE5D89225A7}"/>
              </a:ext>
            </a:extLst>
          </p:cNvPr>
          <p:cNvSpPr/>
          <p:nvPr/>
        </p:nvSpPr>
        <p:spPr>
          <a:xfrm rot="5400000">
            <a:off x="3459572" y="502036"/>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12;p30">
            <a:extLst>
              <a:ext uri="{FF2B5EF4-FFF2-40B4-BE49-F238E27FC236}">
                <a16:creationId xmlns:a16="http://schemas.microsoft.com/office/drawing/2014/main" id="{26F6467D-25F5-0D70-6253-E670F2C04C08}"/>
              </a:ext>
            </a:extLst>
          </p:cNvPr>
          <p:cNvSpPr/>
          <p:nvPr/>
        </p:nvSpPr>
        <p:spPr>
          <a:xfrm rot="5400000">
            <a:off x="5339499" y="502036"/>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12;p30">
            <a:extLst>
              <a:ext uri="{FF2B5EF4-FFF2-40B4-BE49-F238E27FC236}">
                <a16:creationId xmlns:a16="http://schemas.microsoft.com/office/drawing/2014/main" id="{1C0B9558-7EE7-465C-A192-87B4246045EF}"/>
              </a:ext>
            </a:extLst>
          </p:cNvPr>
          <p:cNvSpPr/>
          <p:nvPr/>
        </p:nvSpPr>
        <p:spPr>
          <a:xfrm rot="5400000">
            <a:off x="7190601" y="491568"/>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33"/>
          <p:cNvSpPr txBox="1">
            <a:spLocks noGrp="1"/>
          </p:cNvSpPr>
          <p:nvPr>
            <p:ph type="title"/>
          </p:nvPr>
        </p:nvSpPr>
        <p:spPr>
          <a:xfrm>
            <a:off x="715100" y="1881151"/>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Theme</a:t>
            </a:r>
            <a:endParaRPr dirty="0"/>
          </a:p>
        </p:txBody>
      </p:sp>
      <p:sp>
        <p:nvSpPr>
          <p:cNvPr id="2337" name="Google Shape;2337;p33"/>
          <p:cNvSpPr txBox="1">
            <a:spLocks noGrp="1"/>
          </p:cNvSpPr>
          <p:nvPr>
            <p:ph type="title" idx="2"/>
          </p:nvPr>
        </p:nvSpPr>
        <p:spPr>
          <a:xfrm>
            <a:off x="811725" y="1417150"/>
            <a:ext cx="12753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338" name="Google Shape;2338;p33"/>
          <p:cNvSpPr txBox="1">
            <a:spLocks noGrp="1"/>
          </p:cNvSpPr>
          <p:nvPr>
            <p:ph type="subTitle" idx="1"/>
          </p:nvPr>
        </p:nvSpPr>
        <p:spPr>
          <a:xfrm>
            <a:off x="715100" y="2328550"/>
            <a:ext cx="2336400" cy="2875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
            </a:r>
            <a:r>
              <a:rPr lang="en-US" dirty="0"/>
              <a:t>a</a:t>
            </a:r>
            <a:r>
              <a:rPr lang="en" dirty="0"/>
              <a:t>ta Selected and Source</a:t>
            </a:r>
            <a:endParaRPr dirty="0"/>
          </a:p>
        </p:txBody>
      </p:sp>
      <p:sp>
        <p:nvSpPr>
          <p:cNvPr id="2339" name="Google Shape;2339;p33"/>
          <p:cNvSpPr txBox="1">
            <a:spLocks noGrp="1"/>
          </p:cNvSpPr>
          <p:nvPr>
            <p:ph type="title" idx="3"/>
          </p:nvPr>
        </p:nvSpPr>
        <p:spPr>
          <a:xfrm>
            <a:off x="3929850" y="1881151"/>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sp>
        <p:nvSpPr>
          <p:cNvPr id="2340" name="Google Shape;2340;p33"/>
          <p:cNvSpPr txBox="1">
            <a:spLocks noGrp="1"/>
          </p:cNvSpPr>
          <p:nvPr>
            <p:ph type="title" idx="4"/>
          </p:nvPr>
        </p:nvSpPr>
        <p:spPr>
          <a:xfrm>
            <a:off x="4026475" y="1417150"/>
            <a:ext cx="12753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341" name="Google Shape;2341;p33"/>
          <p:cNvSpPr txBox="1">
            <a:spLocks noGrp="1"/>
          </p:cNvSpPr>
          <p:nvPr>
            <p:ph type="subTitle" idx="5"/>
          </p:nvPr>
        </p:nvSpPr>
        <p:spPr>
          <a:xfrm>
            <a:off x="3929850" y="2328550"/>
            <a:ext cx="2336400" cy="2875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Coding Approach</a:t>
            </a:r>
            <a:endParaRPr dirty="0"/>
          </a:p>
        </p:txBody>
      </p:sp>
      <p:sp>
        <p:nvSpPr>
          <p:cNvPr id="2342" name="Google Shape;2342;p33"/>
          <p:cNvSpPr txBox="1">
            <a:spLocks noGrp="1"/>
          </p:cNvSpPr>
          <p:nvPr>
            <p:ph type="title" idx="6"/>
          </p:nvPr>
        </p:nvSpPr>
        <p:spPr>
          <a:xfrm>
            <a:off x="715100" y="3670551"/>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a:t>
            </a:r>
            <a:endParaRPr dirty="0"/>
          </a:p>
        </p:txBody>
      </p:sp>
      <p:sp>
        <p:nvSpPr>
          <p:cNvPr id="2343" name="Google Shape;2343;p33"/>
          <p:cNvSpPr txBox="1">
            <a:spLocks noGrp="1"/>
          </p:cNvSpPr>
          <p:nvPr>
            <p:ph type="title" idx="7"/>
          </p:nvPr>
        </p:nvSpPr>
        <p:spPr>
          <a:xfrm>
            <a:off x="811725" y="3206450"/>
            <a:ext cx="12753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344" name="Google Shape;2344;p33"/>
          <p:cNvSpPr txBox="1">
            <a:spLocks noGrp="1"/>
          </p:cNvSpPr>
          <p:nvPr>
            <p:ph type="subTitle" idx="8"/>
          </p:nvPr>
        </p:nvSpPr>
        <p:spPr>
          <a:xfrm>
            <a:off x="715100" y="4117950"/>
            <a:ext cx="2336400" cy="2115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Website Overview</a:t>
            </a:r>
            <a:endParaRPr dirty="0"/>
          </a:p>
        </p:txBody>
      </p:sp>
      <p:sp>
        <p:nvSpPr>
          <p:cNvPr id="2345" name="Google Shape;2345;p33"/>
          <p:cNvSpPr txBox="1">
            <a:spLocks noGrp="1"/>
          </p:cNvSpPr>
          <p:nvPr>
            <p:ph type="title" idx="9"/>
          </p:nvPr>
        </p:nvSpPr>
        <p:spPr>
          <a:xfrm>
            <a:off x="3929850" y="3670551"/>
            <a:ext cx="233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2346" name="Google Shape;2346;p33"/>
          <p:cNvSpPr txBox="1">
            <a:spLocks noGrp="1"/>
          </p:cNvSpPr>
          <p:nvPr>
            <p:ph type="title" idx="13"/>
          </p:nvPr>
        </p:nvSpPr>
        <p:spPr>
          <a:xfrm>
            <a:off x="4026475" y="3206450"/>
            <a:ext cx="1275300" cy="40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347" name="Google Shape;2347;p33"/>
          <p:cNvSpPr txBox="1">
            <a:spLocks noGrp="1"/>
          </p:cNvSpPr>
          <p:nvPr>
            <p:ph type="subTitle" idx="14"/>
          </p:nvPr>
        </p:nvSpPr>
        <p:spPr>
          <a:xfrm>
            <a:off x="3929850" y="4117950"/>
            <a:ext cx="2336400" cy="3085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Ethical Considerations and Data Limitations</a:t>
            </a:r>
            <a:endParaRPr dirty="0"/>
          </a:p>
        </p:txBody>
      </p:sp>
      <p:sp>
        <p:nvSpPr>
          <p:cNvPr id="2348" name="Google Shape;2348;p3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cxnSp>
        <p:nvCxnSpPr>
          <p:cNvPr id="2349" name="Google Shape;2349;p33"/>
          <p:cNvCxnSpPr/>
          <p:nvPr/>
        </p:nvCxnSpPr>
        <p:spPr>
          <a:xfrm>
            <a:off x="811728" y="1017725"/>
            <a:ext cx="847500" cy="0"/>
          </a:xfrm>
          <a:prstGeom prst="straightConnector1">
            <a:avLst/>
          </a:prstGeom>
          <a:noFill/>
          <a:ln w="19050" cap="flat" cmpd="sng">
            <a:solidFill>
              <a:schemeClr val="lt1"/>
            </a:solidFill>
            <a:prstDash val="solid"/>
            <a:round/>
            <a:headEnd type="none" w="med" len="med"/>
            <a:tailEnd type="none" w="med" len="med"/>
          </a:ln>
        </p:spPr>
      </p:cxnSp>
      <p:grpSp>
        <p:nvGrpSpPr>
          <p:cNvPr id="2350" name="Google Shape;2350;p33"/>
          <p:cNvGrpSpPr/>
          <p:nvPr/>
        </p:nvGrpSpPr>
        <p:grpSpPr>
          <a:xfrm>
            <a:off x="8301693" y="-495852"/>
            <a:ext cx="260700" cy="6191400"/>
            <a:chOff x="8301693" y="-495852"/>
            <a:chExt cx="260700" cy="6191400"/>
          </a:xfrm>
          <a:solidFill>
            <a:srgbClr val="C00000"/>
          </a:solidFill>
        </p:grpSpPr>
        <p:sp>
          <p:nvSpPr>
            <p:cNvPr id="2351" name="Google Shape;2351;p33"/>
            <p:cNvSpPr/>
            <p:nvPr/>
          </p:nvSpPr>
          <p:spPr>
            <a:xfrm rot="5400000">
              <a:off x="5336343" y="2469498"/>
              <a:ext cx="6191400" cy="2607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3"/>
            <p:cNvSpPr/>
            <p:nvPr/>
          </p:nvSpPr>
          <p:spPr>
            <a:xfrm rot="5400000">
              <a:off x="8402207" y="68705"/>
              <a:ext cx="39300" cy="39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3"/>
            <p:cNvSpPr txBox="1"/>
            <p:nvPr/>
          </p:nvSpPr>
          <p:spPr>
            <a:xfrm rot="5400000">
              <a:off x="7704079" y="883843"/>
              <a:ext cx="1456500" cy="240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Darker Grotesque"/>
                  <a:ea typeface="Darker Grotesque"/>
                  <a:cs typeface="Darker Grotesque"/>
                  <a:sym typeface="Darker Grotesque"/>
                </a:rPr>
                <a:t>Mortal Mosaic</a:t>
              </a:r>
              <a:endParaRPr sz="1000" dirty="0">
                <a:solidFill>
                  <a:schemeClr val="lt1"/>
                </a:solidFill>
                <a:latin typeface="Darker Grotesque"/>
                <a:ea typeface="Darker Grotesque"/>
                <a:cs typeface="Darker Grotesque"/>
                <a:sym typeface="Darker Grotesque"/>
              </a:endParaRPr>
            </a:p>
          </p:txBody>
        </p:sp>
        <p:sp>
          <p:nvSpPr>
            <p:cNvPr id="2354" name="Google Shape;2354;p33"/>
            <p:cNvSpPr/>
            <p:nvPr/>
          </p:nvSpPr>
          <p:spPr>
            <a:xfrm rot="5400000">
              <a:off x="8402207" y="1900580"/>
              <a:ext cx="39300" cy="39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3"/>
            <p:cNvSpPr txBox="1"/>
            <p:nvPr/>
          </p:nvSpPr>
          <p:spPr>
            <a:xfrm rot="5400000">
              <a:off x="7703793" y="2715718"/>
              <a:ext cx="1456500" cy="240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Darker Grotesque"/>
                  <a:ea typeface="Darker Grotesque"/>
                  <a:cs typeface="Darker Grotesque"/>
                  <a:sym typeface="Darker Grotesque"/>
                </a:rPr>
                <a:t>Mortal Mosaic</a:t>
              </a:r>
              <a:endParaRPr sz="1000" dirty="0">
                <a:solidFill>
                  <a:schemeClr val="lt1"/>
                </a:solidFill>
                <a:latin typeface="Darker Grotesque"/>
                <a:ea typeface="Darker Grotesque"/>
                <a:cs typeface="Darker Grotesque"/>
                <a:sym typeface="Darker Grotesque"/>
              </a:endParaRPr>
            </a:p>
          </p:txBody>
        </p:sp>
        <p:sp>
          <p:nvSpPr>
            <p:cNvPr id="2356" name="Google Shape;2356;p33"/>
            <p:cNvSpPr/>
            <p:nvPr/>
          </p:nvSpPr>
          <p:spPr>
            <a:xfrm rot="5400000">
              <a:off x="8402207" y="3732455"/>
              <a:ext cx="39300" cy="393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3"/>
            <p:cNvSpPr txBox="1"/>
            <p:nvPr/>
          </p:nvSpPr>
          <p:spPr>
            <a:xfrm rot="5400000">
              <a:off x="7703793" y="4547593"/>
              <a:ext cx="1456500" cy="2409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chemeClr val="lt1"/>
                  </a:solidFill>
                  <a:latin typeface="Darker Grotesque"/>
                  <a:ea typeface="Darker Grotesque"/>
                  <a:cs typeface="Darker Grotesque"/>
                  <a:sym typeface="Darker Grotesque"/>
                </a:rPr>
                <a:t>Mortal Mosaic</a:t>
              </a:r>
              <a:endParaRPr sz="1000" dirty="0">
                <a:solidFill>
                  <a:schemeClr val="lt1"/>
                </a:solidFill>
                <a:latin typeface="Darker Grotesque"/>
                <a:ea typeface="Darker Grotesque"/>
                <a:cs typeface="Darker Grotesque"/>
                <a:sym typeface="Darker Grotesque"/>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3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 Theme</a:t>
            </a:r>
            <a:endParaRPr dirty="0"/>
          </a:p>
        </p:txBody>
      </p:sp>
      <p:sp>
        <p:nvSpPr>
          <p:cNvPr id="2322" name="Google Shape;2322;p31"/>
          <p:cNvSpPr txBox="1">
            <a:spLocks noGrp="1"/>
          </p:cNvSpPr>
          <p:nvPr>
            <p:ph type="body" idx="1"/>
          </p:nvPr>
        </p:nvSpPr>
        <p:spPr>
          <a:xfrm>
            <a:off x="720000" y="1152476"/>
            <a:ext cx="7704000" cy="2851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lt1"/>
                </a:solidFill>
              </a:rPr>
              <a:t>This project delves into the </a:t>
            </a:r>
            <a:r>
              <a:rPr lang="en-US" sz="1600" dirty="0">
                <a:solidFill>
                  <a:srgbClr val="C00000"/>
                </a:solidFill>
              </a:rPr>
              <a:t>profiles</a:t>
            </a:r>
            <a:r>
              <a:rPr lang="en-US" sz="1600" dirty="0">
                <a:solidFill>
                  <a:schemeClr val="lt1"/>
                </a:solidFill>
              </a:rPr>
              <a:t> of homicide victims in Mexico, spanning five years of public data from the INEGI database. Our investigative goal is to unveil the states bearing the brunt of these crimes and to discern the demographic groups most profoundly impacted in terms of gender, age, and educational background. </a:t>
            </a:r>
          </a:p>
          <a:p>
            <a:pPr marL="0" lvl="0" indent="0" algn="l" rtl="0">
              <a:spcBef>
                <a:spcPts val="0"/>
              </a:spcBef>
              <a:spcAft>
                <a:spcPts val="0"/>
              </a:spcAft>
              <a:buNone/>
            </a:pPr>
            <a:endParaRPr lang="en" sz="1600" dirty="0"/>
          </a:p>
          <a:p>
            <a:pPr marL="0" lvl="0" indent="0" algn="l" rtl="0">
              <a:spcBef>
                <a:spcPts val="0"/>
              </a:spcBef>
              <a:spcAft>
                <a:spcPts val="0"/>
              </a:spcAft>
              <a:buNone/>
            </a:pPr>
            <a:r>
              <a:rPr lang="en-US" sz="1600" dirty="0"/>
              <a:t>Our accessible online dashboard delivers a compelling </a:t>
            </a:r>
            <a:r>
              <a:rPr lang="en-US" sz="1600" dirty="0">
                <a:solidFill>
                  <a:srgbClr val="C00000"/>
                </a:solidFill>
              </a:rPr>
              <a:t>visual portrayal </a:t>
            </a:r>
            <a:r>
              <a:rPr lang="en-US" sz="1600" dirty="0"/>
              <a:t>of the harsh realities adversely affecting the country, utilizing insightful statistical charts. By transforming data into vivid narratives, our goal is to enrich comprehension and stimulate informed discussions about the profound societal challenges presented by homicides in Mexico.</a:t>
            </a:r>
            <a:endParaRPr sz="1600" dirty="0"/>
          </a:p>
        </p:txBody>
      </p:sp>
      <p:cxnSp>
        <p:nvCxnSpPr>
          <p:cNvPr id="2323" name="Google Shape;2323;p31"/>
          <p:cNvCxnSpPr/>
          <p:nvPr/>
        </p:nvCxnSpPr>
        <p:spPr>
          <a:xfrm>
            <a:off x="811728" y="1017725"/>
            <a:ext cx="8475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sp>
        <p:nvSpPr>
          <p:cNvPr id="2655" name="Google Shape;2655;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 Methodology</a:t>
            </a:r>
            <a:endParaRPr dirty="0"/>
          </a:p>
        </p:txBody>
      </p:sp>
      <p:sp>
        <p:nvSpPr>
          <p:cNvPr id="2656" name="Google Shape;2656;p46"/>
          <p:cNvSpPr/>
          <p:nvPr/>
        </p:nvSpPr>
        <p:spPr>
          <a:xfrm>
            <a:off x="2578800" y="1544987"/>
            <a:ext cx="615600" cy="61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Montserrat SemiBold"/>
                <a:ea typeface="Montserrat SemiBold"/>
                <a:cs typeface="Montserrat SemiBold"/>
                <a:sym typeface="Montserrat SemiBold"/>
              </a:rPr>
              <a:t>01</a:t>
            </a:r>
            <a:endParaRPr sz="2000">
              <a:solidFill>
                <a:schemeClr val="lt1"/>
              </a:solidFill>
              <a:latin typeface="Montserrat SemiBold"/>
              <a:ea typeface="Montserrat SemiBold"/>
              <a:cs typeface="Montserrat SemiBold"/>
              <a:sym typeface="Montserrat SemiBold"/>
            </a:endParaRPr>
          </a:p>
        </p:txBody>
      </p:sp>
      <p:sp>
        <p:nvSpPr>
          <p:cNvPr id="2657" name="Google Shape;2657;p46"/>
          <p:cNvSpPr/>
          <p:nvPr/>
        </p:nvSpPr>
        <p:spPr>
          <a:xfrm>
            <a:off x="2578800" y="3078938"/>
            <a:ext cx="615600" cy="61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Montserrat SemiBold"/>
                <a:ea typeface="Montserrat SemiBold"/>
                <a:cs typeface="Montserrat SemiBold"/>
                <a:sym typeface="Montserrat SemiBold"/>
              </a:rPr>
              <a:t>02</a:t>
            </a:r>
            <a:endParaRPr sz="2000">
              <a:solidFill>
                <a:schemeClr val="lt1"/>
              </a:solidFill>
              <a:latin typeface="Montserrat SemiBold"/>
              <a:ea typeface="Montserrat SemiBold"/>
              <a:cs typeface="Montserrat SemiBold"/>
              <a:sym typeface="Montserrat SemiBold"/>
            </a:endParaRPr>
          </a:p>
        </p:txBody>
      </p:sp>
      <p:sp>
        <p:nvSpPr>
          <p:cNvPr id="2658" name="Google Shape;2658;p46"/>
          <p:cNvSpPr/>
          <p:nvPr/>
        </p:nvSpPr>
        <p:spPr>
          <a:xfrm>
            <a:off x="4264188" y="2311913"/>
            <a:ext cx="615600" cy="61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Montserrat SemiBold"/>
                <a:ea typeface="Montserrat SemiBold"/>
                <a:cs typeface="Montserrat SemiBold"/>
                <a:sym typeface="Montserrat SemiBold"/>
              </a:rPr>
              <a:t>03</a:t>
            </a:r>
            <a:endParaRPr sz="2000">
              <a:solidFill>
                <a:schemeClr val="lt1"/>
              </a:solidFill>
              <a:latin typeface="Montserrat SemiBold"/>
              <a:ea typeface="Montserrat SemiBold"/>
              <a:cs typeface="Montserrat SemiBold"/>
              <a:sym typeface="Montserrat SemiBold"/>
            </a:endParaRPr>
          </a:p>
        </p:txBody>
      </p:sp>
      <p:sp>
        <p:nvSpPr>
          <p:cNvPr id="2659" name="Google Shape;2659;p46"/>
          <p:cNvSpPr/>
          <p:nvPr/>
        </p:nvSpPr>
        <p:spPr>
          <a:xfrm>
            <a:off x="5949588" y="1544962"/>
            <a:ext cx="615600" cy="61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Montserrat SemiBold"/>
                <a:ea typeface="Montserrat SemiBold"/>
                <a:cs typeface="Montserrat SemiBold"/>
                <a:sym typeface="Montserrat SemiBold"/>
              </a:rPr>
              <a:t>05</a:t>
            </a:r>
            <a:endParaRPr sz="2000">
              <a:solidFill>
                <a:schemeClr val="lt1"/>
              </a:solidFill>
              <a:latin typeface="Montserrat SemiBold"/>
              <a:ea typeface="Montserrat SemiBold"/>
              <a:cs typeface="Montserrat SemiBold"/>
              <a:sym typeface="Montserrat SemiBold"/>
            </a:endParaRPr>
          </a:p>
        </p:txBody>
      </p:sp>
      <p:sp>
        <p:nvSpPr>
          <p:cNvPr id="2660" name="Google Shape;2660;p46"/>
          <p:cNvSpPr/>
          <p:nvPr/>
        </p:nvSpPr>
        <p:spPr>
          <a:xfrm>
            <a:off x="5949588" y="3078913"/>
            <a:ext cx="615600" cy="615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1"/>
                </a:solidFill>
                <a:latin typeface="Montserrat SemiBold"/>
                <a:ea typeface="Montserrat SemiBold"/>
                <a:cs typeface="Montserrat SemiBold"/>
                <a:sym typeface="Montserrat SemiBold"/>
              </a:rPr>
              <a:t>04</a:t>
            </a:r>
            <a:endParaRPr sz="2000">
              <a:solidFill>
                <a:schemeClr val="lt1"/>
              </a:solidFill>
              <a:latin typeface="Montserrat SemiBold"/>
              <a:ea typeface="Montserrat SemiBold"/>
              <a:cs typeface="Montserrat SemiBold"/>
              <a:sym typeface="Montserrat SemiBold"/>
            </a:endParaRPr>
          </a:p>
        </p:txBody>
      </p:sp>
      <p:sp>
        <p:nvSpPr>
          <p:cNvPr id="2661" name="Google Shape;2661;p46"/>
          <p:cNvSpPr txBox="1"/>
          <p:nvPr/>
        </p:nvSpPr>
        <p:spPr>
          <a:xfrm>
            <a:off x="996900" y="1546719"/>
            <a:ext cx="1581900" cy="61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lt1"/>
                </a:solidFill>
                <a:latin typeface="Montserrat SemiBold"/>
                <a:ea typeface="Montserrat SemiBold"/>
                <a:cs typeface="Montserrat SemiBold"/>
                <a:sym typeface="Montserrat SemiBold"/>
              </a:rPr>
              <a:t>Data Pull</a:t>
            </a:r>
            <a:endParaRPr sz="2000" dirty="0">
              <a:solidFill>
                <a:schemeClr val="lt1"/>
              </a:solidFill>
              <a:latin typeface="Montserrat SemiBold"/>
              <a:ea typeface="Montserrat SemiBold"/>
              <a:cs typeface="Montserrat SemiBold"/>
              <a:sym typeface="Montserrat SemiBold"/>
            </a:endParaRPr>
          </a:p>
        </p:txBody>
      </p:sp>
      <p:sp>
        <p:nvSpPr>
          <p:cNvPr id="2662" name="Google Shape;2662;p46"/>
          <p:cNvSpPr txBox="1"/>
          <p:nvPr/>
        </p:nvSpPr>
        <p:spPr>
          <a:xfrm>
            <a:off x="658092" y="3078944"/>
            <a:ext cx="1920708" cy="61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lt1"/>
                </a:solidFill>
                <a:latin typeface="Montserrat SemiBold"/>
                <a:ea typeface="Montserrat SemiBold"/>
                <a:cs typeface="Montserrat SemiBold"/>
                <a:sym typeface="Montserrat SemiBold"/>
              </a:rPr>
              <a:t>Data Processing</a:t>
            </a:r>
            <a:endParaRPr sz="2000" dirty="0">
              <a:solidFill>
                <a:schemeClr val="lt1"/>
              </a:solidFill>
              <a:latin typeface="Montserrat SemiBold"/>
              <a:ea typeface="Montserrat SemiBold"/>
              <a:cs typeface="Montserrat SemiBold"/>
              <a:sym typeface="Montserrat SemiBold"/>
            </a:endParaRPr>
          </a:p>
        </p:txBody>
      </p:sp>
      <p:sp>
        <p:nvSpPr>
          <p:cNvPr id="2663" name="Google Shape;2663;p46"/>
          <p:cNvSpPr txBox="1"/>
          <p:nvPr/>
        </p:nvSpPr>
        <p:spPr>
          <a:xfrm>
            <a:off x="3515100" y="3078944"/>
            <a:ext cx="2113800" cy="61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Montserrat SemiBold"/>
                <a:ea typeface="Montserrat SemiBold"/>
                <a:cs typeface="Montserrat SemiBold"/>
                <a:sym typeface="Montserrat SemiBold"/>
              </a:rPr>
              <a:t>Data Visualization</a:t>
            </a:r>
            <a:endParaRPr sz="2000" dirty="0">
              <a:solidFill>
                <a:schemeClr val="lt1"/>
              </a:solidFill>
              <a:latin typeface="Montserrat SemiBold"/>
              <a:ea typeface="Montserrat SemiBold"/>
              <a:cs typeface="Montserrat SemiBold"/>
              <a:sym typeface="Montserrat SemiBold"/>
            </a:endParaRPr>
          </a:p>
        </p:txBody>
      </p:sp>
      <p:cxnSp>
        <p:nvCxnSpPr>
          <p:cNvPr id="2664" name="Google Shape;2664;p46"/>
          <p:cNvCxnSpPr>
            <a:stCxn id="2656" idx="2"/>
            <a:endCxn id="2657" idx="0"/>
          </p:cNvCxnSpPr>
          <p:nvPr/>
        </p:nvCxnSpPr>
        <p:spPr>
          <a:xfrm>
            <a:off x="2886600" y="2160587"/>
            <a:ext cx="0" cy="918300"/>
          </a:xfrm>
          <a:prstGeom prst="straightConnector1">
            <a:avLst/>
          </a:prstGeom>
          <a:noFill/>
          <a:ln w="19050" cap="flat" cmpd="sng">
            <a:solidFill>
              <a:schemeClr val="bg1"/>
            </a:solidFill>
            <a:prstDash val="solid"/>
            <a:round/>
            <a:headEnd type="none" w="med" len="med"/>
            <a:tailEnd type="none" w="med" len="med"/>
          </a:ln>
        </p:spPr>
      </p:cxnSp>
      <p:cxnSp>
        <p:nvCxnSpPr>
          <p:cNvPr id="2665" name="Google Shape;2665;p46"/>
          <p:cNvCxnSpPr>
            <a:stCxn id="2659" idx="2"/>
            <a:endCxn id="2660" idx="0"/>
          </p:cNvCxnSpPr>
          <p:nvPr/>
        </p:nvCxnSpPr>
        <p:spPr>
          <a:xfrm>
            <a:off x="6257388" y="2160562"/>
            <a:ext cx="0" cy="918300"/>
          </a:xfrm>
          <a:prstGeom prst="straightConnector1">
            <a:avLst/>
          </a:prstGeom>
          <a:noFill/>
          <a:ln w="19050" cap="flat" cmpd="sng">
            <a:solidFill>
              <a:schemeClr val="bg1"/>
            </a:solidFill>
            <a:prstDash val="solid"/>
            <a:round/>
            <a:headEnd type="none" w="med" len="med"/>
            <a:tailEnd type="none" w="med" len="med"/>
          </a:ln>
        </p:spPr>
      </p:cxnSp>
      <p:cxnSp>
        <p:nvCxnSpPr>
          <p:cNvPr id="2666" name="Google Shape;2666;p46"/>
          <p:cNvCxnSpPr>
            <a:stCxn id="2658" idx="3"/>
            <a:endCxn id="2660" idx="1"/>
          </p:cNvCxnSpPr>
          <p:nvPr/>
        </p:nvCxnSpPr>
        <p:spPr>
          <a:xfrm>
            <a:off x="4879788" y="2619713"/>
            <a:ext cx="1069800" cy="767100"/>
          </a:xfrm>
          <a:prstGeom prst="bentConnector3">
            <a:avLst>
              <a:gd name="adj1" fmla="val 74356"/>
            </a:avLst>
          </a:prstGeom>
          <a:noFill/>
          <a:ln w="19050" cap="flat" cmpd="sng">
            <a:solidFill>
              <a:srgbClr val="C00000"/>
            </a:solidFill>
            <a:prstDash val="solid"/>
            <a:round/>
            <a:headEnd type="none" w="med" len="med"/>
            <a:tailEnd type="none" w="med" len="med"/>
          </a:ln>
        </p:spPr>
      </p:cxnSp>
      <p:cxnSp>
        <p:nvCxnSpPr>
          <p:cNvPr id="2667" name="Google Shape;2667;p46"/>
          <p:cNvCxnSpPr>
            <a:stCxn id="2657" idx="3"/>
            <a:endCxn id="2658" idx="1"/>
          </p:cNvCxnSpPr>
          <p:nvPr/>
        </p:nvCxnSpPr>
        <p:spPr>
          <a:xfrm rot="10800000" flipH="1">
            <a:off x="3194400" y="2619638"/>
            <a:ext cx="1069800" cy="767100"/>
          </a:xfrm>
          <a:prstGeom prst="bentConnector3">
            <a:avLst>
              <a:gd name="adj1" fmla="val 20072"/>
            </a:avLst>
          </a:prstGeom>
          <a:noFill/>
          <a:ln w="19050" cap="flat" cmpd="sng">
            <a:solidFill>
              <a:srgbClr val="C00000"/>
            </a:solidFill>
            <a:prstDash val="solid"/>
            <a:round/>
            <a:headEnd type="none" w="med" len="med"/>
            <a:tailEnd type="none" w="med" len="med"/>
          </a:ln>
        </p:spPr>
      </p:cxnSp>
      <p:sp>
        <p:nvSpPr>
          <p:cNvPr id="2668" name="Google Shape;2668;p46"/>
          <p:cNvSpPr txBox="1"/>
          <p:nvPr/>
        </p:nvSpPr>
        <p:spPr>
          <a:xfrm>
            <a:off x="6597138" y="3022406"/>
            <a:ext cx="1858800" cy="61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Montserrat SemiBold"/>
                <a:ea typeface="Montserrat SemiBold"/>
                <a:cs typeface="Montserrat SemiBold"/>
                <a:sym typeface="Montserrat SemiBold"/>
              </a:rPr>
              <a:t>Interactivity</a:t>
            </a:r>
            <a:endParaRPr sz="2000" dirty="0">
              <a:solidFill>
                <a:schemeClr val="lt1"/>
              </a:solidFill>
              <a:latin typeface="Montserrat SemiBold"/>
              <a:ea typeface="Montserrat SemiBold"/>
              <a:cs typeface="Montserrat SemiBold"/>
              <a:sym typeface="Montserrat SemiBold"/>
            </a:endParaRPr>
          </a:p>
        </p:txBody>
      </p:sp>
      <p:sp>
        <p:nvSpPr>
          <p:cNvPr id="2669" name="Google Shape;2669;p46"/>
          <p:cNvSpPr txBox="1"/>
          <p:nvPr/>
        </p:nvSpPr>
        <p:spPr>
          <a:xfrm>
            <a:off x="6626130" y="1577987"/>
            <a:ext cx="2017691" cy="61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lt1"/>
                </a:solidFill>
                <a:latin typeface="Montserrat SemiBold"/>
                <a:ea typeface="Montserrat SemiBold"/>
                <a:cs typeface="Montserrat SemiBold"/>
                <a:sym typeface="Montserrat SemiBold"/>
              </a:rPr>
              <a:t>Web Development</a:t>
            </a:r>
            <a:endParaRPr sz="1800" dirty="0">
              <a:solidFill>
                <a:schemeClr val="lt1"/>
              </a:solidFill>
              <a:latin typeface="Montserrat SemiBold"/>
              <a:ea typeface="Montserrat SemiBold"/>
              <a:cs typeface="Montserrat SemiBold"/>
              <a:sym typeface="Montserrat SemiBold"/>
            </a:endParaRPr>
          </a:p>
        </p:txBody>
      </p:sp>
      <p:sp>
        <p:nvSpPr>
          <p:cNvPr id="2670" name="Google Shape;2670;p46"/>
          <p:cNvSpPr txBox="1"/>
          <p:nvPr/>
        </p:nvSpPr>
        <p:spPr>
          <a:xfrm>
            <a:off x="726894" y="1920043"/>
            <a:ext cx="1858800" cy="58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r">
              <a:buNone/>
              <a:defRPr sz="1200">
                <a:solidFill>
                  <a:schemeClr val="bg1"/>
                </a:solidFill>
                <a:effectLst/>
                <a:latin typeface="Söhne"/>
              </a:defRPr>
            </a:lvl1pPr>
          </a:lstStyle>
          <a:p>
            <a:r>
              <a:rPr lang="en" dirty="0">
                <a:latin typeface="Arial" panose="020B0604020202020204" pitchFamily="34" charset="0"/>
                <a:cs typeface="Arial" panose="020B0604020202020204" pitchFamily="34" charset="0"/>
                <a:sym typeface="Anaheim"/>
              </a:rPr>
              <a:t>Dowloading public reports from INEGI website</a:t>
            </a:r>
            <a:endParaRPr dirty="0">
              <a:latin typeface="Arial" panose="020B0604020202020204" pitchFamily="34" charset="0"/>
              <a:cs typeface="Arial" panose="020B0604020202020204" pitchFamily="34" charset="0"/>
              <a:sym typeface="Anaheim"/>
            </a:endParaRPr>
          </a:p>
        </p:txBody>
      </p:sp>
      <p:sp>
        <p:nvSpPr>
          <p:cNvPr id="2671" name="Google Shape;2671;p46"/>
          <p:cNvSpPr txBox="1"/>
          <p:nvPr/>
        </p:nvSpPr>
        <p:spPr>
          <a:xfrm>
            <a:off x="726894" y="3638006"/>
            <a:ext cx="1858800" cy="58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None/>
              <a:defRPr sz="1200">
                <a:solidFill>
                  <a:schemeClr val="bg1"/>
                </a:solidFill>
                <a:effectLst/>
                <a:latin typeface="Söhne"/>
              </a:defRPr>
            </a:lvl1pPr>
          </a:lstStyle>
          <a:p>
            <a:pPr algn="r"/>
            <a:r>
              <a:rPr lang="en" dirty="0">
                <a:latin typeface="Arial" panose="020B0604020202020204" pitchFamily="34" charset="0"/>
                <a:cs typeface="Arial" panose="020B0604020202020204" pitchFamily="34" charset="0"/>
                <a:sym typeface="Anaheim"/>
              </a:rPr>
              <a:t>Using MongoDB to generate JSON files from data collected</a:t>
            </a:r>
            <a:endParaRPr dirty="0">
              <a:latin typeface="Arial" panose="020B0604020202020204" pitchFamily="34" charset="0"/>
              <a:cs typeface="Arial" panose="020B0604020202020204" pitchFamily="34" charset="0"/>
              <a:sym typeface="Anaheim"/>
            </a:endParaRPr>
          </a:p>
        </p:txBody>
      </p:sp>
      <p:sp>
        <p:nvSpPr>
          <p:cNvPr id="2672" name="Google Shape;2672;p46"/>
          <p:cNvSpPr txBox="1"/>
          <p:nvPr/>
        </p:nvSpPr>
        <p:spPr>
          <a:xfrm>
            <a:off x="3590915" y="3593952"/>
            <a:ext cx="1982853" cy="1104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None/>
              <a:defRPr sz="1200">
                <a:solidFill>
                  <a:schemeClr val="bg1"/>
                </a:solidFill>
                <a:effectLst/>
                <a:latin typeface="Söhne"/>
              </a:defRPr>
            </a:lvl1pPr>
          </a:lstStyle>
          <a:p>
            <a:pPr algn="ctr"/>
            <a:r>
              <a:rPr lang="en-US" dirty="0">
                <a:latin typeface="+mj-lt"/>
              </a:rPr>
              <a:t>Transforming raw data into a visual format using JavaScript, HTML, and CSS</a:t>
            </a:r>
            <a:endParaRPr dirty="0">
              <a:latin typeface="+mj-lt"/>
              <a:sym typeface="Anaheim"/>
            </a:endParaRPr>
          </a:p>
        </p:txBody>
      </p:sp>
      <p:sp>
        <p:nvSpPr>
          <p:cNvPr id="2673" name="Google Shape;2673;p46"/>
          <p:cNvSpPr txBox="1"/>
          <p:nvPr/>
        </p:nvSpPr>
        <p:spPr>
          <a:xfrm>
            <a:off x="6597138" y="3413494"/>
            <a:ext cx="2166606" cy="5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0" i="0" dirty="0">
                <a:solidFill>
                  <a:schemeClr val="bg1"/>
                </a:solidFill>
                <a:effectLst/>
                <a:latin typeface="+mj-lt"/>
              </a:rPr>
              <a:t>Augmenting functionality by incorporating supplementary libraries to enhance user-friendly interactions (Highcharts)</a:t>
            </a:r>
            <a:endParaRPr sz="1200" dirty="0">
              <a:solidFill>
                <a:schemeClr val="bg1"/>
              </a:solidFill>
              <a:latin typeface="+mj-lt"/>
              <a:ea typeface="Anaheim"/>
              <a:cs typeface="Anaheim"/>
              <a:sym typeface="Anaheim"/>
            </a:endParaRPr>
          </a:p>
        </p:txBody>
      </p:sp>
      <p:sp>
        <p:nvSpPr>
          <p:cNvPr id="2674" name="Google Shape;2674;p46"/>
          <p:cNvSpPr txBox="1"/>
          <p:nvPr/>
        </p:nvSpPr>
        <p:spPr>
          <a:xfrm>
            <a:off x="6626131" y="2049002"/>
            <a:ext cx="2166606" cy="58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None/>
              <a:defRPr sz="1200">
                <a:solidFill>
                  <a:schemeClr val="bg1"/>
                </a:solidFill>
                <a:effectLst/>
                <a:latin typeface="Söhne"/>
              </a:defRPr>
            </a:lvl1pPr>
          </a:lstStyle>
          <a:p>
            <a:r>
              <a:rPr lang="en-US" dirty="0">
                <a:latin typeface="+mj-lt"/>
                <a:sym typeface="Anaheim"/>
              </a:rPr>
              <a:t>Develop an online-accessible dashboard to showcase comprehensive demographic data</a:t>
            </a:r>
            <a:endParaRPr dirty="0">
              <a:latin typeface="+mj-lt"/>
              <a:sym typeface="Anaheim"/>
            </a:endParaRPr>
          </a:p>
        </p:txBody>
      </p:sp>
      <p:cxnSp>
        <p:nvCxnSpPr>
          <p:cNvPr id="2675" name="Google Shape;2675;p46"/>
          <p:cNvCxnSpPr/>
          <p:nvPr/>
        </p:nvCxnSpPr>
        <p:spPr>
          <a:xfrm>
            <a:off x="811728" y="1017725"/>
            <a:ext cx="8475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sp>
        <p:nvSpPr>
          <p:cNvPr id="2655" name="Google Shape;2655;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2.1. Data and Coding</a:t>
            </a:r>
            <a:endParaRPr dirty="0"/>
          </a:p>
        </p:txBody>
      </p:sp>
      <p:cxnSp>
        <p:nvCxnSpPr>
          <p:cNvPr id="2675" name="Google Shape;2675;p46"/>
          <p:cNvCxnSpPr/>
          <p:nvPr/>
        </p:nvCxnSpPr>
        <p:spPr>
          <a:xfrm>
            <a:off x="811728" y="1017725"/>
            <a:ext cx="847500" cy="0"/>
          </a:xfrm>
          <a:prstGeom prst="straightConnector1">
            <a:avLst/>
          </a:prstGeom>
          <a:noFill/>
          <a:ln w="19050" cap="flat" cmpd="sng">
            <a:solidFill>
              <a:schemeClr val="lt1"/>
            </a:solidFill>
            <a:prstDash val="solid"/>
            <a:round/>
            <a:headEnd type="none" w="med" len="med"/>
            <a:tailEnd type="none" w="med" len="med"/>
          </a:ln>
        </p:spPr>
      </p:cxnSp>
      <p:pic>
        <p:nvPicPr>
          <p:cNvPr id="3" name="Picture 2">
            <a:extLst>
              <a:ext uri="{FF2B5EF4-FFF2-40B4-BE49-F238E27FC236}">
                <a16:creationId xmlns:a16="http://schemas.microsoft.com/office/drawing/2014/main" id="{4299CA7B-BDAD-9B65-DBDB-603188B7D82E}"/>
              </a:ext>
            </a:extLst>
          </p:cNvPr>
          <p:cNvPicPr>
            <a:picLocks noChangeAspect="1"/>
          </p:cNvPicPr>
          <p:nvPr/>
        </p:nvPicPr>
        <p:blipFill>
          <a:blip r:embed="rId3"/>
          <a:stretch>
            <a:fillRect/>
          </a:stretch>
        </p:blipFill>
        <p:spPr>
          <a:xfrm>
            <a:off x="209014" y="1298122"/>
            <a:ext cx="2756535" cy="3624165"/>
          </a:xfrm>
          <a:prstGeom prst="rect">
            <a:avLst/>
          </a:prstGeom>
        </p:spPr>
      </p:pic>
      <p:pic>
        <p:nvPicPr>
          <p:cNvPr id="5" name="Picture 4">
            <a:extLst>
              <a:ext uri="{FF2B5EF4-FFF2-40B4-BE49-F238E27FC236}">
                <a16:creationId xmlns:a16="http://schemas.microsoft.com/office/drawing/2014/main" id="{9DBF6F6A-B0A6-8788-2BCC-1AFA6407F0E0}"/>
              </a:ext>
            </a:extLst>
          </p:cNvPr>
          <p:cNvPicPr>
            <a:picLocks noChangeAspect="1"/>
          </p:cNvPicPr>
          <p:nvPr/>
        </p:nvPicPr>
        <p:blipFill>
          <a:blip r:embed="rId4"/>
          <a:stretch>
            <a:fillRect/>
          </a:stretch>
        </p:blipFill>
        <p:spPr>
          <a:xfrm>
            <a:off x="1981463" y="1276839"/>
            <a:ext cx="1968171" cy="3666730"/>
          </a:xfrm>
          <a:prstGeom prst="rect">
            <a:avLst/>
          </a:prstGeom>
          <a:ln>
            <a:solidFill>
              <a:schemeClr val="tx1"/>
            </a:solidFill>
          </a:ln>
        </p:spPr>
      </p:pic>
      <p:pic>
        <p:nvPicPr>
          <p:cNvPr id="7" name="Picture 6">
            <a:extLst>
              <a:ext uri="{FF2B5EF4-FFF2-40B4-BE49-F238E27FC236}">
                <a16:creationId xmlns:a16="http://schemas.microsoft.com/office/drawing/2014/main" id="{257E9B32-9187-9408-F27F-153CE9F6934D}"/>
              </a:ext>
            </a:extLst>
          </p:cNvPr>
          <p:cNvPicPr>
            <a:picLocks noChangeAspect="1"/>
          </p:cNvPicPr>
          <p:nvPr/>
        </p:nvPicPr>
        <p:blipFill>
          <a:blip r:embed="rId5"/>
          <a:stretch>
            <a:fillRect/>
          </a:stretch>
        </p:blipFill>
        <p:spPr>
          <a:xfrm>
            <a:off x="3402816" y="1298122"/>
            <a:ext cx="2319268" cy="3666730"/>
          </a:xfrm>
          <a:prstGeom prst="rect">
            <a:avLst/>
          </a:prstGeom>
          <a:ln>
            <a:solidFill>
              <a:schemeClr val="tx1"/>
            </a:solidFill>
          </a:ln>
        </p:spPr>
      </p:pic>
      <p:pic>
        <p:nvPicPr>
          <p:cNvPr id="9" name="Picture 8">
            <a:extLst>
              <a:ext uri="{FF2B5EF4-FFF2-40B4-BE49-F238E27FC236}">
                <a16:creationId xmlns:a16="http://schemas.microsoft.com/office/drawing/2014/main" id="{CE3BEBEB-E2EE-861D-73BC-6D7DC3E9A71B}"/>
              </a:ext>
            </a:extLst>
          </p:cNvPr>
          <p:cNvPicPr>
            <a:picLocks noChangeAspect="1"/>
          </p:cNvPicPr>
          <p:nvPr/>
        </p:nvPicPr>
        <p:blipFill>
          <a:blip r:embed="rId6"/>
          <a:stretch>
            <a:fillRect/>
          </a:stretch>
        </p:blipFill>
        <p:spPr>
          <a:xfrm>
            <a:off x="5139403" y="1298121"/>
            <a:ext cx="3795583" cy="3666729"/>
          </a:xfrm>
          <a:prstGeom prst="rect">
            <a:avLst/>
          </a:prstGeom>
        </p:spPr>
      </p:pic>
      <p:sp>
        <p:nvSpPr>
          <p:cNvPr id="10" name="TextBox 9">
            <a:extLst>
              <a:ext uri="{FF2B5EF4-FFF2-40B4-BE49-F238E27FC236}">
                <a16:creationId xmlns:a16="http://schemas.microsoft.com/office/drawing/2014/main" id="{7992B004-541D-D2FA-79DF-68ED4189CBCA}"/>
              </a:ext>
            </a:extLst>
          </p:cNvPr>
          <p:cNvSpPr txBox="1"/>
          <p:nvPr/>
        </p:nvSpPr>
        <p:spPr>
          <a:xfrm>
            <a:off x="1068206" y="4522177"/>
            <a:ext cx="1477736" cy="400110"/>
          </a:xfrm>
          <a:prstGeom prst="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2000" dirty="0">
                <a:solidFill>
                  <a:srgbClr val="C00000"/>
                </a:solidFill>
                <a:latin typeface="Arial Black" panose="020B0A04020102020204" pitchFamily="34" charset="0"/>
              </a:rPr>
              <a:t>Cleaning</a:t>
            </a:r>
          </a:p>
        </p:txBody>
      </p:sp>
      <p:sp>
        <p:nvSpPr>
          <p:cNvPr id="11" name="TextBox 10">
            <a:extLst>
              <a:ext uri="{FF2B5EF4-FFF2-40B4-BE49-F238E27FC236}">
                <a16:creationId xmlns:a16="http://schemas.microsoft.com/office/drawing/2014/main" id="{FC77AD11-7DCB-A292-B0BF-9DE1C1577FE7}"/>
              </a:ext>
            </a:extLst>
          </p:cNvPr>
          <p:cNvSpPr txBox="1"/>
          <p:nvPr/>
        </p:nvSpPr>
        <p:spPr>
          <a:xfrm>
            <a:off x="3227990" y="4498420"/>
            <a:ext cx="1848806" cy="400110"/>
          </a:xfrm>
          <a:prstGeom prst="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marR="0" lvl="0" algn="l" rtl="0">
              <a:lnSpc>
                <a:spcPct val="100000"/>
              </a:lnSpc>
              <a:spcBef>
                <a:spcPts val="0"/>
              </a:spcBef>
              <a:spcAft>
                <a:spcPts val="0"/>
              </a:spcAft>
            </a:defPPr>
            <a:lvl1pPr>
              <a:defRPr sz="2000">
                <a:solidFill>
                  <a:srgbClr val="C00000"/>
                </a:solidFill>
                <a:latin typeface="Arial Black" panose="020B0A04020102020204" pitchFamily="34" charset="0"/>
              </a:defRPr>
            </a:lvl1pPr>
          </a:lstStyle>
          <a:p>
            <a:r>
              <a:rPr lang="en-US" dirty="0"/>
              <a:t>Processing</a:t>
            </a:r>
          </a:p>
        </p:txBody>
      </p:sp>
      <p:sp>
        <p:nvSpPr>
          <p:cNvPr id="12" name="TextBox 11">
            <a:extLst>
              <a:ext uri="{FF2B5EF4-FFF2-40B4-BE49-F238E27FC236}">
                <a16:creationId xmlns:a16="http://schemas.microsoft.com/office/drawing/2014/main" id="{A6D0FC3A-E757-5431-725B-E008CF882CEA}"/>
              </a:ext>
            </a:extLst>
          </p:cNvPr>
          <p:cNvSpPr txBox="1"/>
          <p:nvPr/>
        </p:nvSpPr>
        <p:spPr>
          <a:xfrm>
            <a:off x="6112791" y="4543459"/>
            <a:ext cx="1848806" cy="400110"/>
          </a:xfrm>
          <a:prstGeom prst="rect">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marR="0" lvl="0" algn="l" rtl="0">
              <a:lnSpc>
                <a:spcPct val="100000"/>
              </a:lnSpc>
              <a:spcBef>
                <a:spcPts val="0"/>
              </a:spcBef>
              <a:spcAft>
                <a:spcPts val="0"/>
              </a:spcAft>
              <a:defRPr/>
            </a:defPPr>
            <a:lvl1pPr>
              <a:defRPr sz="2000">
                <a:solidFill>
                  <a:srgbClr val="C00000"/>
                </a:solidFill>
                <a:latin typeface="Arial Black" panose="020B0A04020102020204" pitchFamily="34" charset="0"/>
              </a:defRPr>
            </a:lvl1pPr>
          </a:lstStyle>
          <a:p>
            <a:r>
              <a:rPr lang="en-US" dirty="0"/>
              <a:t>Visualizing</a:t>
            </a:r>
          </a:p>
        </p:txBody>
      </p:sp>
    </p:spTree>
    <p:extLst>
      <p:ext uri="{BB962C8B-B14F-4D97-AF65-F5344CB8AC3E}">
        <p14:creationId xmlns:p14="http://schemas.microsoft.com/office/powerpoint/2010/main" val="373968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7"/>
        <p:cNvGrpSpPr/>
        <p:nvPr/>
      </p:nvGrpSpPr>
      <p:grpSpPr>
        <a:xfrm>
          <a:off x="0" y="0"/>
          <a:ext cx="0" cy="0"/>
          <a:chOff x="0" y="0"/>
          <a:chExt cx="0" cy="0"/>
        </a:xfrm>
      </p:grpSpPr>
      <p:sp>
        <p:nvSpPr>
          <p:cNvPr id="2328" name="Google Shape;2328;p3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 Visualization</a:t>
            </a:r>
            <a:endParaRPr dirty="0"/>
          </a:p>
        </p:txBody>
      </p:sp>
      <p:sp>
        <p:nvSpPr>
          <p:cNvPr id="2329" name="Google Shape;2329;p32"/>
          <p:cNvSpPr txBox="1">
            <a:spLocks noGrp="1"/>
          </p:cNvSpPr>
          <p:nvPr>
            <p:ph type="body" idx="1"/>
          </p:nvPr>
        </p:nvSpPr>
        <p:spPr>
          <a:xfrm>
            <a:off x="720000" y="1235252"/>
            <a:ext cx="7704000" cy="2313708"/>
          </a:xfrm>
          <a:prstGeom prst="rect">
            <a:avLst/>
          </a:prstGeom>
        </p:spPr>
        <p:txBody>
          <a:bodyPr spcFirstLastPara="1" wrap="square" lIns="91425" tIns="91425" rIns="91425" bIns="91425" anchor="t" anchorCtr="0">
            <a:noAutofit/>
          </a:bodyPr>
          <a:lstStyle/>
          <a:p>
            <a:pPr marL="457200" lvl="1" indent="0">
              <a:lnSpc>
                <a:spcPct val="200000"/>
              </a:lnSpc>
              <a:buNone/>
            </a:pPr>
            <a:r>
              <a:rPr lang="en-US" sz="1800" dirty="0">
                <a:solidFill>
                  <a:schemeClr val="bg1"/>
                </a:solidFill>
                <a:latin typeface="Montserrat" panose="00000500000000000000" pitchFamily="2" charset="0"/>
              </a:rPr>
              <a:t>Incidence Patterns of Homicides Across </a:t>
            </a:r>
            <a:r>
              <a:rPr lang="en-US" sz="1800" dirty="0">
                <a:solidFill>
                  <a:srgbClr val="C00000"/>
                </a:solidFill>
                <a:latin typeface="Montserrat" panose="00000500000000000000" pitchFamily="2" charset="0"/>
              </a:rPr>
              <a:t>Age Groups</a:t>
            </a:r>
          </a:p>
          <a:p>
            <a:pPr marL="457200" lvl="1" indent="0">
              <a:lnSpc>
                <a:spcPct val="200000"/>
              </a:lnSpc>
              <a:buNone/>
            </a:pPr>
            <a:r>
              <a:rPr lang="en-US" sz="1800" dirty="0">
                <a:solidFill>
                  <a:schemeClr val="bg1"/>
                </a:solidFill>
                <a:latin typeface="Montserrat" panose="00000500000000000000" pitchFamily="2" charset="0"/>
              </a:rPr>
              <a:t>Frequency of Homicides Based on </a:t>
            </a:r>
            <a:r>
              <a:rPr lang="en-US" sz="1800" dirty="0">
                <a:solidFill>
                  <a:srgbClr val="C00000"/>
                </a:solidFill>
                <a:latin typeface="Montserrat" panose="00000500000000000000" pitchFamily="2" charset="0"/>
              </a:rPr>
              <a:t>Gender</a:t>
            </a:r>
          </a:p>
          <a:p>
            <a:pPr marL="457200" lvl="1" indent="0">
              <a:lnSpc>
                <a:spcPct val="200000"/>
              </a:lnSpc>
              <a:buNone/>
            </a:pPr>
            <a:r>
              <a:rPr lang="en-US" sz="1800" dirty="0">
                <a:solidFill>
                  <a:schemeClr val="bg1"/>
                </a:solidFill>
                <a:latin typeface="Montserrat" panose="00000500000000000000" pitchFamily="2" charset="0"/>
              </a:rPr>
              <a:t>Homicides Categorized by the </a:t>
            </a:r>
            <a:r>
              <a:rPr lang="en-US" sz="1800" dirty="0">
                <a:solidFill>
                  <a:srgbClr val="C00000"/>
                </a:solidFill>
                <a:latin typeface="Montserrat" panose="00000500000000000000" pitchFamily="2" charset="0"/>
              </a:rPr>
              <a:t>Educational Level </a:t>
            </a:r>
            <a:r>
              <a:rPr lang="en-US" sz="1800" dirty="0">
                <a:solidFill>
                  <a:schemeClr val="bg1"/>
                </a:solidFill>
                <a:latin typeface="Montserrat" panose="00000500000000000000" pitchFamily="2" charset="0"/>
              </a:rPr>
              <a:t>of Victims</a:t>
            </a:r>
          </a:p>
          <a:p>
            <a:pPr marL="457200" lvl="1" indent="0">
              <a:lnSpc>
                <a:spcPct val="200000"/>
              </a:lnSpc>
              <a:buNone/>
            </a:pPr>
            <a:r>
              <a:rPr lang="en-US" sz="1800" b="0" i="0" dirty="0">
                <a:solidFill>
                  <a:schemeClr val="bg1"/>
                </a:solidFill>
                <a:effectLst/>
                <a:latin typeface="Montserrat" panose="00000500000000000000" pitchFamily="2" charset="0"/>
              </a:rPr>
              <a:t>Exploring the </a:t>
            </a:r>
            <a:r>
              <a:rPr lang="en-US" sz="1800" b="0" i="0" dirty="0">
                <a:solidFill>
                  <a:srgbClr val="C00000"/>
                </a:solidFill>
                <a:effectLst/>
                <a:latin typeface="Montserrat" panose="00000500000000000000" pitchFamily="2" charset="0"/>
              </a:rPr>
              <a:t>Geographical Dispersion </a:t>
            </a:r>
            <a:r>
              <a:rPr lang="en-US" sz="1800" b="0" i="0" dirty="0">
                <a:solidFill>
                  <a:schemeClr val="bg1"/>
                </a:solidFill>
                <a:effectLst/>
                <a:latin typeface="Montserrat" panose="00000500000000000000" pitchFamily="2" charset="0"/>
              </a:rPr>
              <a:t>of Analyzed Crimes</a:t>
            </a:r>
            <a:endParaRPr sz="1800" dirty="0">
              <a:solidFill>
                <a:schemeClr val="bg1"/>
              </a:solidFill>
              <a:latin typeface="Montserrat" panose="00000500000000000000" pitchFamily="2" charset="0"/>
            </a:endParaRPr>
          </a:p>
        </p:txBody>
      </p:sp>
      <p:cxnSp>
        <p:nvCxnSpPr>
          <p:cNvPr id="2330" name="Google Shape;2330;p32"/>
          <p:cNvCxnSpPr/>
          <p:nvPr/>
        </p:nvCxnSpPr>
        <p:spPr>
          <a:xfrm>
            <a:off x="811728" y="1017725"/>
            <a:ext cx="847500" cy="0"/>
          </a:xfrm>
          <a:prstGeom prst="straightConnector1">
            <a:avLst/>
          </a:prstGeom>
          <a:noFill/>
          <a:ln w="19050" cap="flat" cmpd="sng">
            <a:solidFill>
              <a:schemeClr val="lt1"/>
            </a:solidFill>
            <a:prstDash val="solid"/>
            <a:round/>
            <a:headEnd type="none" w="med" len="med"/>
            <a:tailEnd type="none" w="med" len="med"/>
          </a:ln>
        </p:spPr>
      </p:cxnSp>
      <p:sp>
        <p:nvSpPr>
          <p:cNvPr id="2" name="Google Shape;2955;p56">
            <a:extLst>
              <a:ext uri="{FF2B5EF4-FFF2-40B4-BE49-F238E27FC236}">
                <a16:creationId xmlns:a16="http://schemas.microsoft.com/office/drawing/2014/main" id="{554DBB6F-0D38-D16F-EF42-4E5E84FE6F91}"/>
              </a:ext>
            </a:extLst>
          </p:cNvPr>
          <p:cNvSpPr/>
          <p:nvPr/>
        </p:nvSpPr>
        <p:spPr>
          <a:xfrm>
            <a:off x="918040" y="1573483"/>
            <a:ext cx="222109" cy="203169"/>
          </a:xfrm>
          <a:custGeom>
            <a:avLst/>
            <a:gdLst/>
            <a:ahLst/>
            <a:cxnLst/>
            <a:rect l="l" t="t" r="r" b="b"/>
            <a:pathLst>
              <a:path w="12963" h="10440" extrusionOk="0">
                <a:moveTo>
                  <a:pt x="2167" y="770"/>
                </a:moveTo>
                <a:cubicBezTo>
                  <a:pt x="2717" y="770"/>
                  <a:pt x="3165" y="1218"/>
                  <a:pt x="3165" y="1768"/>
                </a:cubicBezTo>
                <a:cubicBezTo>
                  <a:pt x="3165" y="2318"/>
                  <a:pt x="2717" y="2767"/>
                  <a:pt x="2167" y="2767"/>
                </a:cubicBezTo>
                <a:cubicBezTo>
                  <a:pt x="1616" y="2767"/>
                  <a:pt x="1168" y="2318"/>
                  <a:pt x="1168" y="1768"/>
                </a:cubicBezTo>
                <a:cubicBezTo>
                  <a:pt x="1168" y="1218"/>
                  <a:pt x="1616" y="770"/>
                  <a:pt x="2167" y="770"/>
                </a:cubicBezTo>
                <a:close/>
                <a:moveTo>
                  <a:pt x="6476" y="770"/>
                </a:moveTo>
                <a:cubicBezTo>
                  <a:pt x="7026" y="770"/>
                  <a:pt x="7474" y="1218"/>
                  <a:pt x="7474" y="1768"/>
                </a:cubicBezTo>
                <a:cubicBezTo>
                  <a:pt x="7474" y="2318"/>
                  <a:pt x="7026" y="2767"/>
                  <a:pt x="6476" y="2767"/>
                </a:cubicBezTo>
                <a:cubicBezTo>
                  <a:pt x="5925" y="2767"/>
                  <a:pt x="5477" y="2318"/>
                  <a:pt x="5477" y="1768"/>
                </a:cubicBezTo>
                <a:cubicBezTo>
                  <a:pt x="5477" y="1218"/>
                  <a:pt x="5925" y="770"/>
                  <a:pt x="6476" y="770"/>
                </a:cubicBezTo>
                <a:close/>
                <a:moveTo>
                  <a:pt x="10784" y="770"/>
                </a:moveTo>
                <a:cubicBezTo>
                  <a:pt x="11335" y="770"/>
                  <a:pt x="11783" y="1218"/>
                  <a:pt x="11783" y="1768"/>
                </a:cubicBezTo>
                <a:cubicBezTo>
                  <a:pt x="11783" y="2318"/>
                  <a:pt x="11335" y="2767"/>
                  <a:pt x="10784" y="2767"/>
                </a:cubicBezTo>
                <a:cubicBezTo>
                  <a:pt x="10234" y="2765"/>
                  <a:pt x="9786" y="2318"/>
                  <a:pt x="9786" y="1768"/>
                </a:cubicBezTo>
                <a:cubicBezTo>
                  <a:pt x="9786" y="1218"/>
                  <a:pt x="10234" y="770"/>
                  <a:pt x="10784" y="770"/>
                </a:cubicBezTo>
                <a:close/>
                <a:moveTo>
                  <a:pt x="2158" y="3515"/>
                </a:moveTo>
                <a:cubicBezTo>
                  <a:pt x="2935" y="3515"/>
                  <a:pt x="3567" y="4149"/>
                  <a:pt x="3567" y="4927"/>
                </a:cubicBezTo>
                <a:lnTo>
                  <a:pt x="3567" y="5091"/>
                </a:lnTo>
                <a:lnTo>
                  <a:pt x="749" y="5091"/>
                </a:lnTo>
                <a:lnTo>
                  <a:pt x="749" y="4927"/>
                </a:lnTo>
                <a:cubicBezTo>
                  <a:pt x="749" y="4149"/>
                  <a:pt x="1381" y="3515"/>
                  <a:pt x="2158" y="3515"/>
                </a:cubicBezTo>
                <a:close/>
                <a:moveTo>
                  <a:pt x="6472" y="3515"/>
                </a:moveTo>
                <a:cubicBezTo>
                  <a:pt x="7250" y="3515"/>
                  <a:pt x="7882" y="4149"/>
                  <a:pt x="7882" y="4927"/>
                </a:cubicBezTo>
                <a:lnTo>
                  <a:pt x="7882" y="5091"/>
                </a:lnTo>
                <a:lnTo>
                  <a:pt x="5063" y="5091"/>
                </a:lnTo>
                <a:lnTo>
                  <a:pt x="5063" y="4927"/>
                </a:lnTo>
                <a:cubicBezTo>
                  <a:pt x="5063" y="4149"/>
                  <a:pt x="5695" y="3515"/>
                  <a:pt x="6472" y="3515"/>
                </a:cubicBezTo>
                <a:close/>
                <a:moveTo>
                  <a:pt x="10787" y="3515"/>
                </a:moveTo>
                <a:cubicBezTo>
                  <a:pt x="10795" y="3515"/>
                  <a:pt x="10804" y="3515"/>
                  <a:pt x="10812" y="3515"/>
                </a:cubicBezTo>
                <a:cubicBezTo>
                  <a:pt x="11577" y="3529"/>
                  <a:pt x="12195" y="4157"/>
                  <a:pt x="12195" y="4927"/>
                </a:cubicBezTo>
                <a:lnTo>
                  <a:pt x="12195" y="5091"/>
                </a:lnTo>
                <a:lnTo>
                  <a:pt x="9378" y="5091"/>
                </a:lnTo>
                <a:lnTo>
                  <a:pt x="9378" y="4945"/>
                </a:lnTo>
                <a:cubicBezTo>
                  <a:pt x="9378" y="4162"/>
                  <a:pt x="10007" y="3515"/>
                  <a:pt x="10787" y="3515"/>
                </a:cubicBezTo>
                <a:close/>
                <a:moveTo>
                  <a:pt x="12195" y="5858"/>
                </a:moveTo>
                <a:lnTo>
                  <a:pt x="12195" y="7795"/>
                </a:lnTo>
                <a:lnTo>
                  <a:pt x="749" y="7795"/>
                </a:lnTo>
                <a:lnTo>
                  <a:pt x="749" y="5858"/>
                </a:lnTo>
                <a:close/>
                <a:moveTo>
                  <a:pt x="12195" y="8562"/>
                </a:moveTo>
                <a:lnTo>
                  <a:pt x="12195" y="9693"/>
                </a:lnTo>
                <a:lnTo>
                  <a:pt x="749" y="9693"/>
                </a:lnTo>
                <a:lnTo>
                  <a:pt x="749" y="8562"/>
                </a:lnTo>
                <a:close/>
                <a:moveTo>
                  <a:pt x="2174" y="1"/>
                </a:moveTo>
                <a:cubicBezTo>
                  <a:pt x="1204" y="1"/>
                  <a:pt x="413" y="790"/>
                  <a:pt x="413" y="1759"/>
                </a:cubicBezTo>
                <a:cubicBezTo>
                  <a:pt x="413" y="2290"/>
                  <a:pt x="650" y="2765"/>
                  <a:pt x="1022" y="3088"/>
                </a:cubicBezTo>
                <a:cubicBezTo>
                  <a:pt x="410" y="3471"/>
                  <a:pt x="1" y="4152"/>
                  <a:pt x="1" y="4928"/>
                </a:cubicBezTo>
                <a:lnTo>
                  <a:pt x="1" y="10440"/>
                </a:lnTo>
                <a:lnTo>
                  <a:pt x="12962" y="10440"/>
                </a:lnTo>
                <a:lnTo>
                  <a:pt x="12962" y="4928"/>
                </a:lnTo>
                <a:cubicBezTo>
                  <a:pt x="12962" y="4154"/>
                  <a:pt x="12554" y="3473"/>
                  <a:pt x="11941" y="3088"/>
                </a:cubicBezTo>
                <a:cubicBezTo>
                  <a:pt x="12335" y="2749"/>
                  <a:pt x="12576" y="2238"/>
                  <a:pt x="12548" y="1672"/>
                </a:cubicBezTo>
                <a:cubicBezTo>
                  <a:pt x="12505" y="782"/>
                  <a:pt x="11794" y="61"/>
                  <a:pt x="10905" y="4"/>
                </a:cubicBezTo>
                <a:cubicBezTo>
                  <a:pt x="10868" y="2"/>
                  <a:pt x="10831" y="1"/>
                  <a:pt x="10795" y="1"/>
                </a:cubicBezTo>
                <a:cubicBezTo>
                  <a:pt x="9824" y="1"/>
                  <a:pt x="9034" y="790"/>
                  <a:pt x="9034" y="1759"/>
                </a:cubicBezTo>
                <a:cubicBezTo>
                  <a:pt x="9034" y="2290"/>
                  <a:pt x="9270" y="2765"/>
                  <a:pt x="9643" y="3088"/>
                </a:cubicBezTo>
                <a:cubicBezTo>
                  <a:pt x="9099" y="3430"/>
                  <a:pt x="8715" y="4005"/>
                  <a:pt x="8637" y="4672"/>
                </a:cubicBezTo>
                <a:cubicBezTo>
                  <a:pt x="8559" y="4005"/>
                  <a:pt x="8175" y="3430"/>
                  <a:pt x="7631" y="3088"/>
                </a:cubicBezTo>
                <a:cubicBezTo>
                  <a:pt x="8025" y="2749"/>
                  <a:pt x="8266" y="2236"/>
                  <a:pt x="8238" y="1672"/>
                </a:cubicBezTo>
                <a:cubicBezTo>
                  <a:pt x="8195" y="782"/>
                  <a:pt x="7483" y="61"/>
                  <a:pt x="6595" y="4"/>
                </a:cubicBezTo>
                <a:cubicBezTo>
                  <a:pt x="6558" y="2"/>
                  <a:pt x="6521" y="1"/>
                  <a:pt x="6484" y="1"/>
                </a:cubicBezTo>
                <a:cubicBezTo>
                  <a:pt x="5514" y="1"/>
                  <a:pt x="4724" y="790"/>
                  <a:pt x="4724" y="1759"/>
                </a:cubicBezTo>
                <a:cubicBezTo>
                  <a:pt x="4724" y="2290"/>
                  <a:pt x="4960" y="2765"/>
                  <a:pt x="5333" y="3088"/>
                </a:cubicBezTo>
                <a:cubicBezTo>
                  <a:pt x="4788" y="3430"/>
                  <a:pt x="4406" y="4005"/>
                  <a:pt x="4326" y="4672"/>
                </a:cubicBezTo>
                <a:cubicBezTo>
                  <a:pt x="4248" y="4005"/>
                  <a:pt x="3865" y="3430"/>
                  <a:pt x="3322" y="3088"/>
                </a:cubicBezTo>
                <a:cubicBezTo>
                  <a:pt x="3714" y="2749"/>
                  <a:pt x="3955" y="2236"/>
                  <a:pt x="3928" y="1672"/>
                </a:cubicBezTo>
                <a:cubicBezTo>
                  <a:pt x="3885" y="782"/>
                  <a:pt x="3173" y="61"/>
                  <a:pt x="2285" y="4"/>
                </a:cubicBezTo>
                <a:cubicBezTo>
                  <a:pt x="2248" y="2"/>
                  <a:pt x="2211" y="1"/>
                  <a:pt x="2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033;p56">
            <a:extLst>
              <a:ext uri="{FF2B5EF4-FFF2-40B4-BE49-F238E27FC236}">
                <a16:creationId xmlns:a16="http://schemas.microsoft.com/office/drawing/2014/main" id="{9FFDF432-993B-F678-6E09-8EE9AC86B187}"/>
              </a:ext>
            </a:extLst>
          </p:cNvPr>
          <p:cNvSpPr/>
          <p:nvPr/>
        </p:nvSpPr>
        <p:spPr>
          <a:xfrm>
            <a:off x="942109" y="2045038"/>
            <a:ext cx="135773" cy="251845"/>
          </a:xfrm>
          <a:custGeom>
            <a:avLst/>
            <a:gdLst/>
            <a:ahLst/>
            <a:cxnLst/>
            <a:rect l="l" t="t" r="r" b="b"/>
            <a:pathLst>
              <a:path w="7019" h="12962" extrusionOk="0">
                <a:moveTo>
                  <a:pt x="4430" y="1478"/>
                </a:moveTo>
                <a:lnTo>
                  <a:pt x="4430" y="2531"/>
                </a:lnTo>
                <a:lnTo>
                  <a:pt x="2570" y="2531"/>
                </a:lnTo>
                <a:lnTo>
                  <a:pt x="2570" y="1478"/>
                </a:lnTo>
                <a:close/>
                <a:moveTo>
                  <a:pt x="4398" y="3280"/>
                </a:moveTo>
                <a:cubicBezTo>
                  <a:pt x="4344" y="3646"/>
                  <a:pt x="4217" y="4001"/>
                  <a:pt x="4019" y="4320"/>
                </a:cubicBezTo>
                <a:cubicBezTo>
                  <a:pt x="3877" y="4551"/>
                  <a:pt x="3700" y="4759"/>
                  <a:pt x="3498" y="4936"/>
                </a:cubicBezTo>
                <a:cubicBezTo>
                  <a:pt x="3295" y="4759"/>
                  <a:pt x="3119" y="4551"/>
                  <a:pt x="2976" y="4320"/>
                </a:cubicBezTo>
                <a:cubicBezTo>
                  <a:pt x="2778" y="4001"/>
                  <a:pt x="2651" y="3646"/>
                  <a:pt x="2597" y="3280"/>
                </a:cubicBezTo>
                <a:close/>
                <a:moveTo>
                  <a:pt x="1803" y="767"/>
                </a:moveTo>
                <a:lnTo>
                  <a:pt x="1803" y="2899"/>
                </a:lnTo>
                <a:cubicBezTo>
                  <a:pt x="1803" y="3545"/>
                  <a:pt x="1982" y="4179"/>
                  <a:pt x="2320" y="4729"/>
                </a:cubicBezTo>
                <a:cubicBezTo>
                  <a:pt x="2465" y="4966"/>
                  <a:pt x="2637" y="5182"/>
                  <a:pt x="2832" y="5375"/>
                </a:cubicBezTo>
                <a:cubicBezTo>
                  <a:pt x="2511" y="5542"/>
                  <a:pt x="2212" y="5740"/>
                  <a:pt x="1936" y="5967"/>
                </a:cubicBezTo>
                <a:cubicBezTo>
                  <a:pt x="1744" y="5757"/>
                  <a:pt x="1573" y="5530"/>
                  <a:pt x="1424" y="5286"/>
                </a:cubicBezTo>
                <a:cubicBezTo>
                  <a:pt x="982" y="4568"/>
                  <a:pt x="749" y="3743"/>
                  <a:pt x="749" y="2898"/>
                </a:cubicBezTo>
                <a:lnTo>
                  <a:pt x="749" y="767"/>
                </a:lnTo>
                <a:close/>
                <a:moveTo>
                  <a:pt x="3498" y="8027"/>
                </a:moveTo>
                <a:cubicBezTo>
                  <a:pt x="3700" y="8205"/>
                  <a:pt x="3877" y="8412"/>
                  <a:pt x="4019" y="8644"/>
                </a:cubicBezTo>
                <a:cubicBezTo>
                  <a:pt x="4217" y="8961"/>
                  <a:pt x="4344" y="9316"/>
                  <a:pt x="4398" y="9684"/>
                </a:cubicBezTo>
                <a:lnTo>
                  <a:pt x="2597" y="9684"/>
                </a:lnTo>
                <a:cubicBezTo>
                  <a:pt x="2651" y="9316"/>
                  <a:pt x="2780" y="8961"/>
                  <a:pt x="2976" y="8644"/>
                </a:cubicBezTo>
                <a:cubicBezTo>
                  <a:pt x="3119" y="8412"/>
                  <a:pt x="3295" y="8205"/>
                  <a:pt x="3498" y="8027"/>
                </a:cubicBezTo>
                <a:close/>
                <a:moveTo>
                  <a:pt x="4430" y="10451"/>
                </a:moveTo>
                <a:lnTo>
                  <a:pt x="4430" y="11505"/>
                </a:lnTo>
                <a:lnTo>
                  <a:pt x="2570" y="11505"/>
                </a:lnTo>
                <a:lnTo>
                  <a:pt x="2570" y="10451"/>
                </a:lnTo>
                <a:close/>
                <a:moveTo>
                  <a:pt x="5064" y="6997"/>
                </a:moveTo>
                <a:cubicBezTo>
                  <a:pt x="5254" y="7205"/>
                  <a:pt x="5426" y="7432"/>
                  <a:pt x="5576" y="7676"/>
                </a:cubicBezTo>
                <a:cubicBezTo>
                  <a:pt x="6018" y="8394"/>
                  <a:pt x="6251" y="9221"/>
                  <a:pt x="6251" y="10064"/>
                </a:cubicBezTo>
                <a:lnTo>
                  <a:pt x="6251" y="12195"/>
                </a:lnTo>
                <a:lnTo>
                  <a:pt x="5197" y="12195"/>
                </a:lnTo>
                <a:lnTo>
                  <a:pt x="5197" y="10064"/>
                </a:lnTo>
                <a:cubicBezTo>
                  <a:pt x="5197" y="9417"/>
                  <a:pt x="5018" y="8784"/>
                  <a:pt x="4679" y="8234"/>
                </a:cubicBezTo>
                <a:cubicBezTo>
                  <a:pt x="4535" y="7998"/>
                  <a:pt x="4363" y="7782"/>
                  <a:pt x="4168" y="7589"/>
                </a:cubicBezTo>
                <a:cubicBezTo>
                  <a:pt x="4487" y="7421"/>
                  <a:pt x="4788" y="7224"/>
                  <a:pt x="5064" y="6997"/>
                </a:cubicBezTo>
                <a:close/>
                <a:moveTo>
                  <a:pt x="6251" y="767"/>
                </a:moveTo>
                <a:lnTo>
                  <a:pt x="6251" y="2899"/>
                </a:lnTo>
                <a:cubicBezTo>
                  <a:pt x="6251" y="3745"/>
                  <a:pt x="6016" y="4571"/>
                  <a:pt x="5573" y="5289"/>
                </a:cubicBezTo>
                <a:cubicBezTo>
                  <a:pt x="5131" y="6009"/>
                  <a:pt x="4498" y="6589"/>
                  <a:pt x="3745" y="6966"/>
                </a:cubicBezTo>
                <a:cubicBezTo>
                  <a:pt x="3166" y="7256"/>
                  <a:pt x="2682" y="7699"/>
                  <a:pt x="2341" y="8250"/>
                </a:cubicBezTo>
                <a:cubicBezTo>
                  <a:pt x="2002" y="8800"/>
                  <a:pt x="1823" y="9434"/>
                  <a:pt x="1823" y="10083"/>
                </a:cubicBezTo>
                <a:lnTo>
                  <a:pt x="1823" y="12215"/>
                </a:lnTo>
                <a:lnTo>
                  <a:pt x="749" y="12215"/>
                </a:lnTo>
                <a:lnTo>
                  <a:pt x="749" y="10083"/>
                </a:lnTo>
                <a:cubicBezTo>
                  <a:pt x="749" y="9238"/>
                  <a:pt x="982" y="8411"/>
                  <a:pt x="1425" y="7693"/>
                </a:cubicBezTo>
                <a:cubicBezTo>
                  <a:pt x="1869" y="6974"/>
                  <a:pt x="2502" y="6394"/>
                  <a:pt x="3255" y="6016"/>
                </a:cubicBezTo>
                <a:cubicBezTo>
                  <a:pt x="3834" y="5726"/>
                  <a:pt x="4318" y="5283"/>
                  <a:pt x="4659" y="4732"/>
                </a:cubicBezTo>
                <a:cubicBezTo>
                  <a:pt x="4998" y="4182"/>
                  <a:pt x="5177" y="3548"/>
                  <a:pt x="5177" y="2899"/>
                </a:cubicBezTo>
                <a:lnTo>
                  <a:pt x="5177" y="767"/>
                </a:lnTo>
                <a:close/>
                <a:moveTo>
                  <a:pt x="0" y="0"/>
                </a:moveTo>
                <a:lnTo>
                  <a:pt x="0" y="2892"/>
                </a:lnTo>
                <a:cubicBezTo>
                  <a:pt x="0" y="3877"/>
                  <a:pt x="273" y="4841"/>
                  <a:pt x="789" y="5680"/>
                </a:cubicBezTo>
                <a:cubicBezTo>
                  <a:pt x="967" y="5967"/>
                  <a:pt x="1169" y="6236"/>
                  <a:pt x="1396" y="6481"/>
                </a:cubicBezTo>
                <a:cubicBezTo>
                  <a:pt x="1169" y="6728"/>
                  <a:pt x="967" y="6995"/>
                  <a:pt x="789" y="7283"/>
                </a:cubicBezTo>
                <a:cubicBezTo>
                  <a:pt x="273" y="8121"/>
                  <a:pt x="0" y="9086"/>
                  <a:pt x="0" y="10072"/>
                </a:cubicBezTo>
                <a:lnTo>
                  <a:pt x="0" y="12962"/>
                </a:lnTo>
                <a:lnTo>
                  <a:pt x="2570" y="12962"/>
                </a:lnTo>
                <a:lnTo>
                  <a:pt x="2570" y="12253"/>
                </a:lnTo>
                <a:lnTo>
                  <a:pt x="4430" y="12253"/>
                </a:lnTo>
                <a:lnTo>
                  <a:pt x="4430" y="12962"/>
                </a:lnTo>
                <a:lnTo>
                  <a:pt x="7000" y="12962"/>
                </a:lnTo>
                <a:lnTo>
                  <a:pt x="7000" y="10072"/>
                </a:lnTo>
                <a:cubicBezTo>
                  <a:pt x="7006" y="9087"/>
                  <a:pt x="6731" y="8122"/>
                  <a:pt x="6213" y="7285"/>
                </a:cubicBezTo>
                <a:cubicBezTo>
                  <a:pt x="6036" y="6998"/>
                  <a:pt x="5831" y="6730"/>
                  <a:pt x="5605" y="6484"/>
                </a:cubicBezTo>
                <a:cubicBezTo>
                  <a:pt x="5831" y="6237"/>
                  <a:pt x="6036" y="5969"/>
                  <a:pt x="6213" y="5682"/>
                </a:cubicBezTo>
                <a:cubicBezTo>
                  <a:pt x="6731" y="4844"/>
                  <a:pt x="7006" y="3880"/>
                  <a:pt x="7006" y="2895"/>
                </a:cubicBezTo>
                <a:lnTo>
                  <a:pt x="7018" y="2895"/>
                </a:lnTo>
                <a:lnTo>
                  <a:pt x="7018" y="0"/>
                </a:lnTo>
                <a:lnTo>
                  <a:pt x="4430" y="0"/>
                </a:lnTo>
                <a:lnTo>
                  <a:pt x="4430" y="711"/>
                </a:lnTo>
                <a:lnTo>
                  <a:pt x="2570" y="711"/>
                </a:lnTo>
                <a:lnTo>
                  <a:pt x="25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3008;p56">
            <a:extLst>
              <a:ext uri="{FF2B5EF4-FFF2-40B4-BE49-F238E27FC236}">
                <a16:creationId xmlns:a16="http://schemas.microsoft.com/office/drawing/2014/main" id="{1E9248C9-4DE3-EE77-EB8B-A49FA58EFABE}"/>
              </a:ext>
            </a:extLst>
          </p:cNvPr>
          <p:cNvGrpSpPr/>
          <p:nvPr/>
        </p:nvGrpSpPr>
        <p:grpSpPr>
          <a:xfrm>
            <a:off x="942109" y="2588605"/>
            <a:ext cx="210010" cy="297539"/>
            <a:chOff x="8068081" y="2726538"/>
            <a:chExt cx="320276" cy="376546"/>
          </a:xfrm>
        </p:grpSpPr>
        <p:sp>
          <p:nvSpPr>
            <p:cNvPr id="5" name="Google Shape;3009;p56">
              <a:extLst>
                <a:ext uri="{FF2B5EF4-FFF2-40B4-BE49-F238E27FC236}">
                  <a16:creationId xmlns:a16="http://schemas.microsoft.com/office/drawing/2014/main" id="{BB2EDE12-0CA2-3E62-0C07-DD1DD32DBAF3}"/>
                </a:ext>
              </a:extLst>
            </p:cNvPr>
            <p:cNvSpPr/>
            <p:nvPr/>
          </p:nvSpPr>
          <p:spPr>
            <a:xfrm>
              <a:off x="8068081" y="2726538"/>
              <a:ext cx="320276" cy="376546"/>
            </a:xfrm>
            <a:custGeom>
              <a:avLst/>
              <a:gdLst/>
              <a:ahLst/>
              <a:cxnLst/>
              <a:rect l="l" t="t" r="r" b="b"/>
              <a:pathLst>
                <a:path w="11025" h="12962" extrusionOk="0">
                  <a:moveTo>
                    <a:pt x="6078" y="767"/>
                  </a:moveTo>
                  <a:lnTo>
                    <a:pt x="6078" y="3241"/>
                  </a:lnTo>
                  <a:lnTo>
                    <a:pt x="4948" y="3241"/>
                  </a:lnTo>
                  <a:lnTo>
                    <a:pt x="4948" y="767"/>
                  </a:lnTo>
                  <a:close/>
                  <a:moveTo>
                    <a:pt x="10066" y="9722"/>
                  </a:moveTo>
                  <a:lnTo>
                    <a:pt x="7785" y="12003"/>
                  </a:lnTo>
                  <a:lnTo>
                    <a:pt x="7785" y="9722"/>
                  </a:lnTo>
                  <a:close/>
                  <a:moveTo>
                    <a:pt x="9373" y="2263"/>
                  </a:moveTo>
                  <a:cubicBezTo>
                    <a:pt x="9862" y="2263"/>
                    <a:pt x="10258" y="2660"/>
                    <a:pt x="10258" y="3149"/>
                  </a:cubicBezTo>
                  <a:lnTo>
                    <a:pt x="10258" y="8955"/>
                  </a:lnTo>
                  <a:lnTo>
                    <a:pt x="7018" y="8955"/>
                  </a:lnTo>
                  <a:lnTo>
                    <a:pt x="7018" y="12195"/>
                  </a:lnTo>
                  <a:lnTo>
                    <a:pt x="1634" y="12195"/>
                  </a:lnTo>
                  <a:cubicBezTo>
                    <a:pt x="1145" y="12195"/>
                    <a:pt x="748" y="11799"/>
                    <a:pt x="748" y="11310"/>
                  </a:cubicBezTo>
                  <a:lnTo>
                    <a:pt x="748" y="2263"/>
                  </a:lnTo>
                  <a:lnTo>
                    <a:pt x="4181" y="2263"/>
                  </a:lnTo>
                  <a:lnTo>
                    <a:pt x="4181" y="4008"/>
                  </a:lnTo>
                  <a:lnTo>
                    <a:pt x="6827" y="4008"/>
                  </a:lnTo>
                  <a:lnTo>
                    <a:pt x="6827" y="2263"/>
                  </a:lnTo>
                  <a:close/>
                  <a:moveTo>
                    <a:pt x="4181" y="0"/>
                  </a:moveTo>
                  <a:lnTo>
                    <a:pt x="4181" y="1516"/>
                  </a:lnTo>
                  <a:lnTo>
                    <a:pt x="1" y="1516"/>
                  </a:lnTo>
                  <a:lnTo>
                    <a:pt x="1" y="11317"/>
                  </a:lnTo>
                  <a:cubicBezTo>
                    <a:pt x="1" y="12225"/>
                    <a:pt x="737" y="12962"/>
                    <a:pt x="1647" y="12962"/>
                  </a:cubicBezTo>
                  <a:lnTo>
                    <a:pt x="7899" y="12962"/>
                  </a:lnTo>
                  <a:lnTo>
                    <a:pt x="11025" y="9839"/>
                  </a:lnTo>
                  <a:lnTo>
                    <a:pt x="11025" y="3160"/>
                  </a:lnTo>
                  <a:cubicBezTo>
                    <a:pt x="11025" y="2253"/>
                    <a:pt x="10287" y="1516"/>
                    <a:pt x="9379" y="1516"/>
                  </a:cubicBezTo>
                  <a:lnTo>
                    <a:pt x="6827" y="1516"/>
                  </a:lnTo>
                  <a:lnTo>
                    <a:pt x="68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10;p56">
              <a:extLst>
                <a:ext uri="{FF2B5EF4-FFF2-40B4-BE49-F238E27FC236}">
                  <a16:creationId xmlns:a16="http://schemas.microsoft.com/office/drawing/2014/main" id="{F0043574-8FFC-450D-8D06-470B0950D549}"/>
                </a:ext>
              </a:extLst>
            </p:cNvPr>
            <p:cNvSpPr/>
            <p:nvPr/>
          </p:nvSpPr>
          <p:spPr>
            <a:xfrm>
              <a:off x="8134342" y="2883606"/>
              <a:ext cx="187779" cy="22310"/>
            </a:xfrm>
            <a:custGeom>
              <a:avLst/>
              <a:gdLst/>
              <a:ahLst/>
              <a:cxnLst/>
              <a:rect l="l" t="t" r="r" b="b"/>
              <a:pathLst>
                <a:path w="6464" h="768" extrusionOk="0">
                  <a:moveTo>
                    <a:pt x="1" y="0"/>
                  </a:moveTo>
                  <a:lnTo>
                    <a:pt x="1" y="767"/>
                  </a:lnTo>
                  <a:lnTo>
                    <a:pt x="6463" y="767"/>
                  </a:lnTo>
                  <a:lnTo>
                    <a:pt x="64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11;p56">
              <a:extLst>
                <a:ext uri="{FF2B5EF4-FFF2-40B4-BE49-F238E27FC236}">
                  <a16:creationId xmlns:a16="http://schemas.microsoft.com/office/drawing/2014/main" id="{9DD371D3-9721-1B32-F217-D84AEAEF9C37}"/>
                </a:ext>
              </a:extLst>
            </p:cNvPr>
            <p:cNvSpPr/>
            <p:nvPr/>
          </p:nvSpPr>
          <p:spPr>
            <a:xfrm>
              <a:off x="8134342" y="2935430"/>
              <a:ext cx="187779" cy="22310"/>
            </a:xfrm>
            <a:custGeom>
              <a:avLst/>
              <a:gdLst/>
              <a:ahLst/>
              <a:cxnLst/>
              <a:rect l="l" t="t" r="r" b="b"/>
              <a:pathLst>
                <a:path w="6464" h="768" extrusionOk="0">
                  <a:moveTo>
                    <a:pt x="1" y="0"/>
                  </a:moveTo>
                  <a:lnTo>
                    <a:pt x="1" y="767"/>
                  </a:lnTo>
                  <a:lnTo>
                    <a:pt x="6463" y="767"/>
                  </a:lnTo>
                  <a:lnTo>
                    <a:pt x="64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12;p56">
              <a:extLst>
                <a:ext uri="{FF2B5EF4-FFF2-40B4-BE49-F238E27FC236}">
                  <a16:creationId xmlns:a16="http://schemas.microsoft.com/office/drawing/2014/main" id="{BF91A153-3F98-D7A5-6D73-E42C2F32AD56}"/>
                </a:ext>
              </a:extLst>
            </p:cNvPr>
            <p:cNvSpPr/>
            <p:nvPr/>
          </p:nvSpPr>
          <p:spPr>
            <a:xfrm>
              <a:off x="8134342" y="2986672"/>
              <a:ext cx="94180" cy="22310"/>
            </a:xfrm>
            <a:custGeom>
              <a:avLst/>
              <a:gdLst/>
              <a:ahLst/>
              <a:cxnLst/>
              <a:rect l="l" t="t" r="r" b="b"/>
              <a:pathLst>
                <a:path w="3242" h="768" extrusionOk="0">
                  <a:moveTo>
                    <a:pt x="1" y="0"/>
                  </a:moveTo>
                  <a:lnTo>
                    <a:pt x="1" y="767"/>
                  </a:lnTo>
                  <a:lnTo>
                    <a:pt x="3242" y="767"/>
                  </a:lnTo>
                  <a:lnTo>
                    <a:pt x="3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931;p56">
            <a:extLst>
              <a:ext uri="{FF2B5EF4-FFF2-40B4-BE49-F238E27FC236}">
                <a16:creationId xmlns:a16="http://schemas.microsoft.com/office/drawing/2014/main" id="{EE7CE77C-2919-014F-647E-9EB4FED85F5E}"/>
              </a:ext>
            </a:extLst>
          </p:cNvPr>
          <p:cNvGrpSpPr/>
          <p:nvPr/>
        </p:nvGrpSpPr>
        <p:grpSpPr>
          <a:xfrm>
            <a:off x="942109" y="3154530"/>
            <a:ext cx="222109" cy="270574"/>
            <a:chOff x="4799208" y="1550661"/>
            <a:chExt cx="376546" cy="285765"/>
          </a:xfrm>
        </p:grpSpPr>
        <p:sp>
          <p:nvSpPr>
            <p:cNvPr id="10" name="Google Shape;2932;p56">
              <a:extLst>
                <a:ext uri="{FF2B5EF4-FFF2-40B4-BE49-F238E27FC236}">
                  <a16:creationId xmlns:a16="http://schemas.microsoft.com/office/drawing/2014/main" id="{62E60EA4-C247-5ED0-5D57-28A2FA6E7192}"/>
                </a:ext>
              </a:extLst>
            </p:cNvPr>
            <p:cNvSpPr/>
            <p:nvPr/>
          </p:nvSpPr>
          <p:spPr>
            <a:xfrm>
              <a:off x="4799208" y="1550661"/>
              <a:ext cx="376546" cy="285765"/>
            </a:xfrm>
            <a:custGeom>
              <a:avLst/>
              <a:gdLst/>
              <a:ahLst/>
              <a:cxnLst/>
              <a:rect l="l" t="t" r="r" b="b"/>
              <a:pathLst>
                <a:path w="12962" h="9837" extrusionOk="0">
                  <a:moveTo>
                    <a:pt x="8260" y="757"/>
                  </a:moveTo>
                  <a:cubicBezTo>
                    <a:pt x="9561" y="757"/>
                    <a:pt x="10618" y="1814"/>
                    <a:pt x="10618" y="3114"/>
                  </a:cubicBezTo>
                  <a:cubicBezTo>
                    <a:pt x="10618" y="5004"/>
                    <a:pt x="8878" y="6555"/>
                    <a:pt x="8260" y="7047"/>
                  </a:cubicBezTo>
                  <a:cubicBezTo>
                    <a:pt x="7641" y="6557"/>
                    <a:pt x="5903" y="5009"/>
                    <a:pt x="5903" y="3114"/>
                  </a:cubicBezTo>
                  <a:cubicBezTo>
                    <a:pt x="5903" y="1814"/>
                    <a:pt x="6961" y="757"/>
                    <a:pt x="8260" y="757"/>
                  </a:cubicBezTo>
                  <a:close/>
                  <a:moveTo>
                    <a:pt x="12213" y="1898"/>
                  </a:moveTo>
                  <a:lnTo>
                    <a:pt x="12213" y="9069"/>
                  </a:lnTo>
                  <a:lnTo>
                    <a:pt x="767" y="9069"/>
                  </a:lnTo>
                  <a:lnTo>
                    <a:pt x="767" y="1898"/>
                  </a:lnTo>
                  <a:lnTo>
                    <a:pt x="5393" y="1898"/>
                  </a:lnTo>
                  <a:cubicBezTo>
                    <a:pt x="5232" y="2274"/>
                    <a:pt x="5142" y="2688"/>
                    <a:pt x="5142" y="3122"/>
                  </a:cubicBezTo>
                  <a:cubicBezTo>
                    <a:pt x="5142" y="3136"/>
                    <a:pt x="5142" y="3150"/>
                    <a:pt x="5143" y="3164"/>
                  </a:cubicBezTo>
                  <a:lnTo>
                    <a:pt x="3450" y="3164"/>
                  </a:lnTo>
                  <a:lnTo>
                    <a:pt x="3450" y="3911"/>
                  </a:lnTo>
                  <a:lnTo>
                    <a:pt x="5223" y="3911"/>
                  </a:lnTo>
                  <a:cubicBezTo>
                    <a:pt x="5314" y="4345"/>
                    <a:pt x="5473" y="4782"/>
                    <a:pt x="5703" y="5214"/>
                  </a:cubicBezTo>
                  <a:lnTo>
                    <a:pt x="2973" y="5214"/>
                  </a:lnTo>
                  <a:cubicBezTo>
                    <a:pt x="2258" y="5214"/>
                    <a:pt x="1646" y="5744"/>
                    <a:pt x="1562" y="6454"/>
                  </a:cubicBezTo>
                  <a:cubicBezTo>
                    <a:pt x="1462" y="7307"/>
                    <a:pt x="2128" y="8034"/>
                    <a:pt x="2961" y="8034"/>
                  </a:cubicBezTo>
                  <a:lnTo>
                    <a:pt x="6211" y="8034"/>
                  </a:lnTo>
                  <a:lnTo>
                    <a:pt x="6211" y="7267"/>
                  </a:lnTo>
                  <a:lnTo>
                    <a:pt x="3002" y="7267"/>
                  </a:lnTo>
                  <a:cubicBezTo>
                    <a:pt x="2626" y="7267"/>
                    <a:pt x="2323" y="6958"/>
                    <a:pt x="2346" y="6583"/>
                  </a:cubicBezTo>
                  <a:cubicBezTo>
                    <a:pt x="2367" y="6248"/>
                    <a:pt x="2646" y="5981"/>
                    <a:pt x="2987" y="5981"/>
                  </a:cubicBezTo>
                  <a:lnTo>
                    <a:pt x="6186" y="5981"/>
                  </a:lnTo>
                  <a:cubicBezTo>
                    <a:pt x="6315" y="6161"/>
                    <a:pt x="6456" y="6339"/>
                    <a:pt x="6610" y="6514"/>
                  </a:cubicBezTo>
                  <a:cubicBezTo>
                    <a:pt x="7315" y="7327"/>
                    <a:pt x="8233" y="7962"/>
                    <a:pt x="8262" y="7982"/>
                  </a:cubicBezTo>
                  <a:cubicBezTo>
                    <a:pt x="8262" y="7982"/>
                    <a:pt x="9207" y="7327"/>
                    <a:pt x="9914" y="6514"/>
                  </a:cubicBezTo>
                  <a:cubicBezTo>
                    <a:pt x="10868" y="5417"/>
                    <a:pt x="11373" y="4243"/>
                    <a:pt x="11373" y="3122"/>
                  </a:cubicBezTo>
                  <a:cubicBezTo>
                    <a:pt x="11373" y="2688"/>
                    <a:pt x="11282" y="2274"/>
                    <a:pt x="11121" y="1898"/>
                  </a:cubicBezTo>
                  <a:close/>
                  <a:moveTo>
                    <a:pt x="8254" y="1"/>
                  </a:moveTo>
                  <a:cubicBezTo>
                    <a:pt x="7289" y="1"/>
                    <a:pt x="6426" y="441"/>
                    <a:pt x="5854" y="1131"/>
                  </a:cubicBezTo>
                  <a:lnTo>
                    <a:pt x="0" y="1131"/>
                  </a:lnTo>
                  <a:lnTo>
                    <a:pt x="0" y="9836"/>
                  </a:lnTo>
                  <a:lnTo>
                    <a:pt x="12962" y="9836"/>
                  </a:lnTo>
                  <a:lnTo>
                    <a:pt x="12962" y="1131"/>
                  </a:lnTo>
                  <a:lnTo>
                    <a:pt x="10655" y="1131"/>
                  </a:lnTo>
                  <a:cubicBezTo>
                    <a:pt x="10083" y="441"/>
                    <a:pt x="9219" y="1"/>
                    <a:pt x="8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33;p56">
              <a:extLst>
                <a:ext uri="{FF2B5EF4-FFF2-40B4-BE49-F238E27FC236}">
                  <a16:creationId xmlns:a16="http://schemas.microsoft.com/office/drawing/2014/main" id="{24432C99-8AF1-783F-B851-4464BBB8E78F}"/>
                </a:ext>
              </a:extLst>
            </p:cNvPr>
            <p:cNvSpPr/>
            <p:nvPr/>
          </p:nvSpPr>
          <p:spPr>
            <a:xfrm>
              <a:off x="4997091" y="1599057"/>
              <a:ext cx="84158" cy="84158"/>
            </a:xfrm>
            <a:custGeom>
              <a:avLst/>
              <a:gdLst/>
              <a:ahLst/>
              <a:cxnLst/>
              <a:rect l="l" t="t" r="r" b="b"/>
              <a:pathLst>
                <a:path w="2897" h="2897" extrusionOk="0">
                  <a:moveTo>
                    <a:pt x="1448" y="760"/>
                  </a:moveTo>
                  <a:cubicBezTo>
                    <a:pt x="1829" y="760"/>
                    <a:pt x="2137" y="1068"/>
                    <a:pt x="2137" y="1448"/>
                  </a:cubicBezTo>
                  <a:cubicBezTo>
                    <a:pt x="2137" y="1829"/>
                    <a:pt x="1829" y="2137"/>
                    <a:pt x="1448" y="2137"/>
                  </a:cubicBezTo>
                  <a:cubicBezTo>
                    <a:pt x="1069" y="2137"/>
                    <a:pt x="760" y="1829"/>
                    <a:pt x="760" y="1448"/>
                  </a:cubicBezTo>
                  <a:cubicBezTo>
                    <a:pt x="760" y="1068"/>
                    <a:pt x="1068" y="760"/>
                    <a:pt x="1448" y="760"/>
                  </a:cubicBezTo>
                  <a:close/>
                  <a:moveTo>
                    <a:pt x="1448" y="0"/>
                  </a:moveTo>
                  <a:cubicBezTo>
                    <a:pt x="649" y="0"/>
                    <a:pt x="0" y="649"/>
                    <a:pt x="0" y="1448"/>
                  </a:cubicBezTo>
                  <a:cubicBezTo>
                    <a:pt x="0" y="2246"/>
                    <a:pt x="649" y="2897"/>
                    <a:pt x="1448" y="2897"/>
                  </a:cubicBezTo>
                  <a:cubicBezTo>
                    <a:pt x="2247" y="2897"/>
                    <a:pt x="2896" y="2246"/>
                    <a:pt x="2896" y="1448"/>
                  </a:cubicBezTo>
                  <a:cubicBezTo>
                    <a:pt x="2896" y="649"/>
                    <a:pt x="2247" y="0"/>
                    <a:pt x="14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7"/>
        <p:cNvGrpSpPr/>
        <p:nvPr/>
      </p:nvGrpSpPr>
      <p:grpSpPr>
        <a:xfrm>
          <a:off x="0" y="0"/>
          <a:ext cx="0" cy="0"/>
          <a:chOff x="0" y="0"/>
          <a:chExt cx="0" cy="0"/>
        </a:xfrm>
      </p:grpSpPr>
      <p:sp>
        <p:nvSpPr>
          <p:cNvPr id="2328" name="Google Shape;2328;p3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 Conclusion</a:t>
            </a:r>
            <a:endParaRPr dirty="0"/>
          </a:p>
        </p:txBody>
      </p:sp>
      <p:cxnSp>
        <p:nvCxnSpPr>
          <p:cNvPr id="2330" name="Google Shape;2330;p32"/>
          <p:cNvCxnSpPr/>
          <p:nvPr/>
        </p:nvCxnSpPr>
        <p:spPr>
          <a:xfrm>
            <a:off x="811728" y="1017725"/>
            <a:ext cx="847500" cy="0"/>
          </a:xfrm>
          <a:prstGeom prst="straightConnector1">
            <a:avLst/>
          </a:prstGeom>
          <a:noFill/>
          <a:ln w="19050" cap="flat" cmpd="sng">
            <a:solidFill>
              <a:schemeClr val="lt1"/>
            </a:solidFill>
            <a:prstDash val="solid"/>
            <a:round/>
            <a:headEnd type="none" w="med" len="med"/>
            <a:tailEnd type="none" w="med" len="med"/>
          </a:ln>
        </p:spPr>
      </p:cxnSp>
      <p:sp>
        <p:nvSpPr>
          <p:cNvPr id="13" name="Text Placeholder 12">
            <a:extLst>
              <a:ext uri="{FF2B5EF4-FFF2-40B4-BE49-F238E27FC236}">
                <a16:creationId xmlns:a16="http://schemas.microsoft.com/office/drawing/2014/main" id="{3AB4BF4F-FDB4-8A55-A1A3-468F4EE48570}"/>
              </a:ext>
            </a:extLst>
          </p:cNvPr>
          <p:cNvSpPr>
            <a:spLocks noGrp="1"/>
          </p:cNvSpPr>
          <p:nvPr>
            <p:ph type="body" idx="1"/>
          </p:nvPr>
        </p:nvSpPr>
        <p:spPr>
          <a:xfrm>
            <a:off x="537853" y="951138"/>
            <a:ext cx="7704000" cy="3416400"/>
          </a:xfrm>
        </p:spPr>
        <p:txBody>
          <a:bodyPr/>
          <a:lstStyle/>
          <a:p>
            <a:pPr>
              <a:spcBef>
                <a:spcPts val="600"/>
              </a:spcBef>
              <a:spcAft>
                <a:spcPts val="600"/>
              </a:spcAft>
            </a:pPr>
            <a:r>
              <a:rPr lang="en-US" dirty="0"/>
              <a:t>The data extraction process adhered to ethical standards as all information utilized is publicly available, sourced, and published by the National Institute of Statistics.</a:t>
            </a:r>
          </a:p>
          <a:p>
            <a:pPr>
              <a:spcBef>
                <a:spcPts val="600"/>
              </a:spcBef>
              <a:spcAft>
                <a:spcPts val="600"/>
              </a:spcAft>
            </a:pPr>
            <a:r>
              <a:rPr lang="en-US" dirty="0"/>
              <a:t>Further research is imperative to assess the overall quality of the collected information.</a:t>
            </a:r>
          </a:p>
          <a:p>
            <a:pPr>
              <a:spcBef>
                <a:spcPts val="600"/>
              </a:spcBef>
              <a:spcAft>
                <a:spcPts val="600"/>
              </a:spcAft>
            </a:pPr>
            <a:r>
              <a:rPr lang="en-US" dirty="0"/>
              <a:t>A notable limitation of the dataset is the substantial number of records lacking victim ages, potentially impacting the accuracy of results. </a:t>
            </a:r>
          </a:p>
          <a:p>
            <a:pPr>
              <a:spcBef>
                <a:spcPts val="600"/>
              </a:spcBef>
              <a:spcAft>
                <a:spcPts val="600"/>
              </a:spcAft>
            </a:pPr>
            <a:r>
              <a:rPr lang="en-US" dirty="0"/>
              <a:t>Visualizations highlight a heightened incidence of homicides in the 25-29 age group.</a:t>
            </a:r>
          </a:p>
          <a:p>
            <a:pPr>
              <a:spcBef>
                <a:spcPts val="600"/>
              </a:spcBef>
              <a:spcAft>
                <a:spcPts val="600"/>
              </a:spcAft>
            </a:pPr>
            <a:r>
              <a:rPr lang="en-US" dirty="0"/>
              <a:t>Observation reveals that most homicides affect individuals within the high school and elementary school demographic when examining the broader student population.</a:t>
            </a:r>
          </a:p>
          <a:p>
            <a:pPr>
              <a:spcBef>
                <a:spcPts val="600"/>
              </a:spcBef>
              <a:spcAft>
                <a:spcPts val="600"/>
              </a:spcAft>
            </a:pPr>
            <a:r>
              <a:rPr lang="en-US" b="0" i="0" dirty="0">
                <a:solidFill>
                  <a:schemeClr val="bg1"/>
                </a:solidFill>
                <a:effectLst/>
                <a:latin typeface="Söhne"/>
              </a:rPr>
              <a:t>The findings indicate a notable disparity in homicide rates between men and women. Throughout the duration of the study, it was consistently observed that over 80% of the victims were male.</a:t>
            </a:r>
            <a:endParaRPr lang="en-US" dirty="0">
              <a:solidFill>
                <a:schemeClr val="bg1"/>
              </a:solidFill>
            </a:endParaRPr>
          </a:p>
          <a:p>
            <a:pPr>
              <a:spcBef>
                <a:spcPts val="600"/>
              </a:spcBef>
              <a:spcAft>
                <a:spcPts val="600"/>
              </a:spcAft>
            </a:pPr>
            <a:r>
              <a:rPr lang="en-US" dirty="0"/>
              <a:t>Guanajuato, Estado de Mexico and Baja California (North) emerge at the forefront of homicide incidence based on geographic analysis.</a:t>
            </a:r>
          </a:p>
          <a:p>
            <a:pPr>
              <a:spcBef>
                <a:spcPts val="600"/>
              </a:spcBef>
              <a:spcAft>
                <a:spcPts val="600"/>
              </a:spcAft>
            </a:pPr>
            <a:r>
              <a:rPr lang="en-US" dirty="0"/>
              <a:t>Noteworthy consistency in results observed throughout the entire studied period.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77338660"/>
      </p:ext>
    </p:extLst>
  </p:cSld>
  <p:clrMapOvr>
    <a:masterClrMapping/>
  </p:clrMapOvr>
</p:sld>
</file>

<file path=ppt/theme/theme1.xml><?xml version="1.0" encoding="utf-8"?>
<a:theme xmlns:a="http://schemas.openxmlformats.org/drawingml/2006/main" name="Forensic Breakthrough: DNA &amp; Fingerprint Matching by Slidesgo">
  <a:themeElements>
    <a:clrScheme name="Simple Light">
      <a:dk1>
        <a:srgbClr val="1D1B1B"/>
      </a:dk1>
      <a:lt1>
        <a:srgbClr val="FFFFFF"/>
      </a:lt1>
      <a:dk2>
        <a:srgbClr val="41404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1308</TotalTime>
  <Words>465</Words>
  <Application>Microsoft Office PowerPoint</Application>
  <PresentationFormat>On-screen Show (16:9)</PresentationFormat>
  <Paragraphs>68</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Montserrat SemiBold</vt:lpstr>
      <vt:lpstr>Arial Black</vt:lpstr>
      <vt:lpstr>Montserrat</vt:lpstr>
      <vt:lpstr>Darker Grotesque</vt:lpstr>
      <vt:lpstr>Anaheim</vt:lpstr>
      <vt:lpstr>Söhne</vt:lpstr>
      <vt:lpstr>Britannic Bold</vt:lpstr>
      <vt:lpstr>Forensic Breakthrough: DNA &amp; Fingerprint Matching by Slidesgo</vt:lpstr>
      <vt:lpstr>Profiling Homicide Victims (2018-2022) with Insights from the Mexican National Institute of Statistics (INEGI)"</vt:lpstr>
      <vt:lpstr>Theme</vt:lpstr>
      <vt:lpstr>01. Theme</vt:lpstr>
      <vt:lpstr>02. Methodology</vt:lpstr>
      <vt:lpstr>2.1. Data and Coding</vt:lpstr>
      <vt:lpstr>03. Visualization</vt:lpstr>
      <vt:lpstr>04.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Homicide Victims (2018-2022) with Insights from the Mexican National Institute of Statistics (INEGI)"</dc:title>
  <dc:creator>Haillet</dc:creator>
  <cp:lastModifiedBy>Haillet Rivero</cp:lastModifiedBy>
  <cp:revision>4</cp:revision>
  <dcterms:modified xsi:type="dcterms:W3CDTF">2024-01-24T23:07:19Z</dcterms:modified>
</cp:coreProperties>
</file>