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FB2C27B-2DE6-4570-B32F-FB5B2F36416D}" type="datetimeFigureOut">
              <a:rPr lang="pt-BR" smtClean="0"/>
              <a:t>14/09/2018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E3DE2A1-AB75-4599-8B43-3E61A6098929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8505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2C27B-2DE6-4570-B32F-FB5B2F36416D}" type="datetimeFigureOut">
              <a:rPr lang="pt-BR" smtClean="0"/>
              <a:t>14/09/2018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E2A1-AB75-4599-8B43-3E61A60989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0167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2C27B-2DE6-4570-B32F-FB5B2F36416D}" type="datetimeFigureOut">
              <a:rPr lang="pt-BR" smtClean="0"/>
              <a:t>14/09/2018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E2A1-AB75-4599-8B43-3E61A60989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6852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2C27B-2DE6-4570-B32F-FB5B2F36416D}" type="datetimeFigureOut">
              <a:rPr lang="pt-BR" smtClean="0"/>
              <a:t>14/09/2018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E2A1-AB75-4599-8B43-3E61A60989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336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Autofit/>
          </a:bodyPr>
          <a:lstStyle>
            <a:lvl1pPr>
              <a:defRPr sz="8000" spc="800" baseline="0">
                <a:solidFill>
                  <a:schemeClr val="tx2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FB2C27B-2DE6-4570-B32F-FB5B2F36416D}" type="datetimeFigureOut">
              <a:rPr lang="pt-BR" smtClean="0"/>
              <a:t>14/09/2018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E3DE2A1-AB75-4599-8B43-3E61A6098929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885261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2C27B-2DE6-4570-B32F-FB5B2F36416D}" type="datetimeFigureOut">
              <a:rPr lang="pt-BR" smtClean="0"/>
              <a:t>14/09/2018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E2A1-AB75-4599-8B43-3E61A60989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381094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>
            <a:lvl1pPr>
              <a:defRPr cap="none"/>
            </a:lvl1pPr>
          </a:lstStyle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2C27B-2DE6-4570-B32F-FB5B2F36416D}" type="datetimeFigureOut">
              <a:rPr lang="pt-BR" smtClean="0"/>
              <a:t>14/09/2018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E2A1-AB75-4599-8B43-3E61A60989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180717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2C27B-2DE6-4570-B32F-FB5B2F36416D}" type="datetimeFigureOut">
              <a:rPr lang="pt-BR" smtClean="0"/>
              <a:t>14/09/2018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E2A1-AB75-4599-8B43-3E61A60989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8827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2C27B-2DE6-4570-B32F-FB5B2F36416D}" type="datetimeFigureOut">
              <a:rPr lang="pt-BR" smtClean="0"/>
              <a:t>14/09/2018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DE2A1-AB75-4599-8B43-3E61A60989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4653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FB2C27B-2DE6-4570-B32F-FB5B2F36416D}" type="datetimeFigureOut">
              <a:rPr lang="pt-BR" smtClean="0"/>
              <a:t>14/09/2018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E3DE2A1-AB75-4599-8B43-3E61A6098929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2" title="left edge border"/>
          <p:cNvSpPr/>
          <p:nvPr userDrawn="1"/>
        </p:nvSpPr>
        <p:spPr>
          <a:xfrm>
            <a:off x="7383719" y="-16061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531322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4294967295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FB2C27B-2DE6-4570-B32F-FB5B2F36416D}" type="datetimeFigureOut">
              <a:rPr lang="pt-BR" smtClean="0"/>
              <a:t>14/09/2018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E3DE2A1-AB75-4599-8B43-3E61A6098929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ctangle 12" title="left edge border"/>
          <p:cNvSpPr/>
          <p:nvPr userDrawn="1"/>
        </p:nvSpPr>
        <p:spPr>
          <a:xfrm>
            <a:off x="7337378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9841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FB2C27B-2DE6-4570-B32F-FB5B2F36416D}" type="datetimeFigureOut">
              <a:rPr lang="pt-BR" smtClean="0"/>
              <a:t>14/09/2018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E3DE2A1-AB75-4599-8B43-3E61A6098929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12" title="left edge border"/>
          <p:cNvSpPr/>
          <p:nvPr userDrawn="1"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604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none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792">
          <p15:clr>
            <a:srgbClr val="F26B43"/>
          </p15:clr>
        </p15:guide>
        <p15:guide id="4294967295" pos="7200">
          <p15:clr>
            <a:srgbClr val="F26B43"/>
          </p15:clr>
        </p15:guide>
        <p15:guide id="4294967295" orient="horz" pos="400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720">
          <p15:clr>
            <a:srgbClr val="F26B43"/>
          </p15:clr>
        </p15:guide>
        <p15:guide id="4294967295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ISS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b="0" dirty="0"/>
              <a:t>Internet Information Services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390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IIS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398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HelveticaNeue">
      <a:majorFont>
        <a:latin typeface="HelveticaNeueLT Std Lt"/>
        <a:ea typeface=""/>
        <a:cs typeface=""/>
      </a:majorFont>
      <a:minorFont>
        <a:latin typeface="Calibri Light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TM03457491[[fn=Metropolitano]]</Template>
  <TotalTime>49</TotalTime>
  <Words>8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 Light</vt:lpstr>
      <vt:lpstr>Gill Sans MT</vt:lpstr>
      <vt:lpstr>HelveticaNeueLT Std Lt</vt:lpstr>
      <vt:lpstr>Badge</vt:lpstr>
      <vt:lpstr>ISS</vt:lpstr>
      <vt:lpstr>O QUE É IIS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</dc:title>
  <dc:creator>Rodrigo Nunes</dc:creator>
  <cp:lastModifiedBy>Rodrigo Nunes</cp:lastModifiedBy>
  <cp:revision>3</cp:revision>
  <dcterms:created xsi:type="dcterms:W3CDTF">2018-09-14T23:12:52Z</dcterms:created>
  <dcterms:modified xsi:type="dcterms:W3CDTF">2018-09-15T00:02:28Z</dcterms:modified>
</cp:coreProperties>
</file>