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F8F2-3E10-40F1-8D36-FE8CCC01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4E40E-0485-4008-8D38-1AAADAAD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2D019-B20C-4293-985E-63A37EF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39398-D6E9-49DD-B5DE-8E680F55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A1E3D-C81F-4F4C-B192-4365244C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1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F20FF-4068-4CA1-9D89-1745D93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A0E107-6108-4760-9AD5-B5F82DBB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03C26-0BA4-4F05-B0A7-0144F15F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4F69B-F7F7-485B-8A60-477451E9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0ABB0-2C5A-4ACB-8A00-7267BD2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0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6917E-8DE3-4531-BD98-ABD7BD655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7B027C-96BA-4C34-B366-D2301705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D88B5-BB52-41E6-9B4B-F7E605D5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BE979-768D-4ED1-A1FA-446D270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3E5E6-50BD-4576-A164-54E0C2D3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2980-359E-4910-BD31-32369F22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78702-3189-4C3C-BB96-03316DE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5C6DB-8C56-449F-A578-30B7221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D3285-32A1-43D8-855E-9F69903A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79AF5-32BE-486B-8BAA-438AD99F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4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4F494-4893-4646-89B2-4583FA0E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87D0A-021F-465C-A352-C4AA245F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5FAB-FD4A-4B0A-A1D4-9F17B5DA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89695-8394-4F31-AADB-6C07158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85318-243C-4A4D-B25C-B8852D54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E806-0E16-4F10-B8D6-BB960C6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B6943-F07B-4647-8ED0-554AE1991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4307CC-7346-474D-B096-CFC836F4B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38FE4-2AA6-4FA4-A39B-3918208B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B3EC02-212E-47EA-A82C-89234153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6EED74-212D-4BD2-8BFF-BBFF443C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CDC4-25FE-43D2-90B5-C41FF44E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146BA-4891-488F-AE66-286A0EA8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7FE526-F18A-47E8-9AB9-7AD53D09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697977-CFD4-4B5E-B76E-B7CEF23FA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3192B8-3B4E-4B0C-B558-13BE2BE8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F9F63B-A949-4B4D-A50B-7EA0B904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491C6-6884-43F6-BB3F-34F95460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2A460-F274-45E0-8176-C3C96466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E3F0F-E872-481B-9E5C-2C005EF7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AC15DF-7A23-4D2F-BD29-7CCD525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5BAECA-047E-4F24-85B7-C30F57D2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FA37F-E389-4307-B220-7AC22759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3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7688F8-69EE-4D06-BBA8-F1FD59ED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573C99-6F8E-4424-A47B-01D57D82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54019D-C5F9-448C-B910-F1C12720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9A9C6-CE74-4924-AD60-2F8BD5F4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42D3C-95E7-4F19-88CF-C4506508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D03269-0566-499D-B7A6-4CAB3D9D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B0092-DDB2-474A-99F6-0152F8BA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0CC84-AB6C-41DA-BD5F-16D20F2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E2376-83B6-43A0-A728-C32F590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6B51-1DA7-4127-A529-71F4A39E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116CE3-45A7-49DF-B885-03DD4AA4F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7DD77-BD82-4ED5-BB8A-C7476431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0DA12-04D5-4590-A0F3-03E3FAE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DDEE4-ED07-4C8F-802B-FFD5BF1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640D34-AC3B-443D-ACA1-0096BA6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3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23BD3B-4E73-4250-AEFE-9BD5A32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AAC48-3ABE-4B4E-A82F-0002D5AA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4C0D2-B596-4DA1-AABE-95FFF53A1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865B-0E0B-4AF4-B55B-7729E5A6FA2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04F79-5BB2-488E-8D47-A56ED8E48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F8FE6D-E63C-4CCE-8077-21DB21BE3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D5F3-AD0C-4248-A0EC-C8FFD5429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PNa9OMajw9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5289"/>
            <a:ext cx="9144000" cy="935965"/>
          </a:xfrm>
        </p:spPr>
        <p:txBody>
          <a:bodyPr>
            <a:normAutofit/>
          </a:bodyPr>
          <a:lstStyle/>
          <a:p>
            <a:r>
              <a:rPr lang="pt-BR" sz="4000" dirty="0"/>
              <a:t>Entendendo </a:t>
            </a:r>
            <a:r>
              <a:rPr lang="pt-BR" sz="4000" dirty="0" err="1"/>
              <a:t>Event</a:t>
            </a:r>
            <a:r>
              <a:rPr lang="pt-BR" sz="4000" dirty="0"/>
              <a:t> Loop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E27B0BC-CAE6-42F9-859D-F300EAD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atletismo, computador, mesa&#10;&#10;Descrição gerada automaticamente">
            <a:extLst>
              <a:ext uri="{FF2B5EF4-FFF2-40B4-BE49-F238E27FC236}">
                <a16:creationId xmlns:a16="http://schemas.microsoft.com/office/drawing/2014/main" id="{9A0AAEB8-F79C-4440-B031-4FEF2AE3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70241"/>
            <a:ext cx="8115300" cy="4067175"/>
          </a:xfrm>
          <a:prstGeom prst="rect">
            <a:avLst/>
          </a:prstGeom>
        </p:spPr>
      </p:pic>
      <p:pic>
        <p:nvPicPr>
          <p:cNvPr id="4" name="Imagem 3" descr="Desenho de personagem de jogo de vídeo game&#10;&#10;Descrição gerada automaticamente">
            <a:extLst>
              <a:ext uri="{FF2B5EF4-FFF2-40B4-BE49-F238E27FC236}">
                <a16:creationId xmlns:a16="http://schemas.microsoft.com/office/drawing/2014/main" id="{00F3FC5C-0116-4D3B-A347-91133C660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55734"/>
            <a:ext cx="81057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00215A-1FE1-4C9D-8140-700CEB5F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11199"/>
            <a:ext cx="9144000" cy="935965"/>
          </a:xfrm>
        </p:spPr>
        <p:txBody>
          <a:bodyPr>
            <a:normAutofit fontScale="92500" lnSpcReduction="20000"/>
          </a:bodyPr>
          <a:lstStyle/>
          <a:p>
            <a:r>
              <a:rPr lang="pt-BR" sz="4000" dirty="0"/>
              <a:t>Entendendo </a:t>
            </a:r>
            <a:r>
              <a:rPr lang="pt-BR" sz="4000" dirty="0" err="1"/>
              <a:t>Event</a:t>
            </a:r>
            <a:r>
              <a:rPr lang="pt-BR" sz="4000" dirty="0"/>
              <a:t> Loop</a:t>
            </a:r>
            <a:br>
              <a:rPr lang="pt-BR" sz="4000" dirty="0"/>
            </a:br>
            <a:r>
              <a:rPr lang="pt-BR" sz="4000" dirty="0"/>
              <a:t>Bert </a:t>
            </a:r>
            <a:r>
              <a:rPr lang="pt-BR" sz="4000" dirty="0" err="1"/>
              <a:t>Belder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9" y="1773238"/>
            <a:ext cx="4450102" cy="2726079"/>
          </a:xfrm>
          <a:prstGeom prst="rect">
            <a:avLst/>
          </a:prstGeom>
        </p:spPr>
      </p:pic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0E27B0BC-CAE6-42F9-859D-F300EAD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B58F20F-8142-476F-B9C3-E42F73A9876D}"/>
              </a:ext>
            </a:extLst>
          </p:cNvPr>
          <p:cNvSpPr/>
          <p:nvPr/>
        </p:nvSpPr>
        <p:spPr>
          <a:xfrm>
            <a:off x="2206788" y="4751315"/>
            <a:ext cx="83585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hlinkClick r:id="rId4"/>
              </a:rPr>
              <a:t>youtube.com/watch?v=PNa9OMajw9w</a:t>
            </a:r>
            <a:endParaRPr lang="pt-BR" sz="4000" dirty="0"/>
          </a:p>
        </p:txBody>
      </p:sp>
      <p:pic>
        <p:nvPicPr>
          <p:cNvPr id="1026" name="Picture 2" descr="Image result for bert belder">
            <a:extLst>
              <a:ext uri="{FF2B5EF4-FFF2-40B4-BE49-F238E27FC236}">
                <a16:creationId xmlns:a16="http://schemas.microsoft.com/office/drawing/2014/main" id="{E2B166AD-D9D0-4907-B541-CAAC79FA4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83" b="99028" l="10000" r="90000">
                        <a14:foregroundMark x1="43203" y1="41250" x2="45781" y2="90972"/>
                        <a14:foregroundMark x1="45781" y1="90972" x2="43203" y2="94583"/>
                        <a14:foregroundMark x1="46953" y1="96806" x2="40313" y2="98750"/>
                        <a14:foregroundMark x1="40313" y1="98750" x2="40313" y2="98750"/>
                        <a14:foregroundMark x1="39844" y1="97778" x2="39844" y2="99028"/>
                        <a14:foregroundMark x1="33906" y1="96528" x2="35703" y2="99028"/>
                        <a14:foregroundMark x1="44844" y1="9583" x2="44844" y2="10139"/>
                        <a14:backgroundMark x1="41094" y1="12361" x2="40703" y2="11806"/>
                        <a14:backgroundMark x1="41094" y1="11806" x2="41406" y2="1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78" r="35240"/>
          <a:stretch/>
        </p:blipFill>
        <p:spPr bwMode="auto">
          <a:xfrm>
            <a:off x="-120390" y="3592106"/>
            <a:ext cx="2327178" cy="32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atletismo, computador, mesa&#10;&#10;Descrição gerada automaticamente">
            <a:extLst>
              <a:ext uri="{FF2B5EF4-FFF2-40B4-BE49-F238E27FC236}">
                <a16:creationId xmlns:a16="http://schemas.microsoft.com/office/drawing/2014/main" id="{9A0AAEB8-F79C-4440-B031-4FEF2AE3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70241"/>
            <a:ext cx="8115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9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8BAF55E-CC3B-4A85-A4E7-EC19CA1D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85851"/>
            <a:ext cx="8115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2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atletismo, computador, mesa&#10;&#10;Descrição gerada automaticamente">
            <a:extLst>
              <a:ext uri="{FF2B5EF4-FFF2-40B4-BE49-F238E27FC236}">
                <a16:creationId xmlns:a16="http://schemas.microsoft.com/office/drawing/2014/main" id="{9A0AAEB8-F79C-4440-B031-4FEF2AE3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70241"/>
            <a:ext cx="8115300" cy="4067175"/>
          </a:xfrm>
          <a:prstGeom prst="rect">
            <a:avLst/>
          </a:prstGeom>
        </p:spPr>
      </p:pic>
      <p:pic>
        <p:nvPicPr>
          <p:cNvPr id="8" name="Imagem 7" descr="Tela de jogo de vídeo game&#10;&#10;Descrição gerada automaticamente">
            <a:extLst>
              <a:ext uri="{FF2B5EF4-FFF2-40B4-BE49-F238E27FC236}">
                <a16:creationId xmlns:a16="http://schemas.microsoft.com/office/drawing/2014/main" id="{63197E71-7198-486F-80A4-FF98FB38E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594041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atletismo, computador, mesa&#10;&#10;Descrição gerada automaticamente">
            <a:extLst>
              <a:ext uri="{FF2B5EF4-FFF2-40B4-BE49-F238E27FC236}">
                <a16:creationId xmlns:a16="http://schemas.microsoft.com/office/drawing/2014/main" id="{9A0AAEB8-F79C-4440-B031-4FEF2AE3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70241"/>
            <a:ext cx="8115300" cy="4067175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74C4D296-42B8-4475-A593-AB8E527B1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627159"/>
            <a:ext cx="8105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atletismo, computador, mesa&#10;&#10;Descrição gerada automaticamente">
            <a:extLst>
              <a:ext uri="{FF2B5EF4-FFF2-40B4-BE49-F238E27FC236}">
                <a16:creationId xmlns:a16="http://schemas.microsoft.com/office/drawing/2014/main" id="{9A0AAEB8-F79C-4440-B031-4FEF2AE3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70241"/>
            <a:ext cx="8115300" cy="4067175"/>
          </a:xfrm>
          <a:prstGeom prst="rect">
            <a:avLst/>
          </a:prstGeom>
        </p:spPr>
      </p:pic>
      <p:pic>
        <p:nvPicPr>
          <p:cNvPr id="4" name="Imagem 3" descr="Uma imagem contendo computador&#10;&#10;Descrição gerada automaticamente">
            <a:extLst>
              <a:ext uri="{FF2B5EF4-FFF2-40B4-BE49-F238E27FC236}">
                <a16:creationId xmlns:a16="http://schemas.microsoft.com/office/drawing/2014/main" id="{5AF2FAF2-BEE1-4608-90A4-13FFA7813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27159"/>
            <a:ext cx="81153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5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atletismo, computador, mesa&#10;&#10;Descrição gerada automaticamente">
            <a:extLst>
              <a:ext uri="{FF2B5EF4-FFF2-40B4-BE49-F238E27FC236}">
                <a16:creationId xmlns:a16="http://schemas.microsoft.com/office/drawing/2014/main" id="{9A0AAEB8-F79C-4440-B031-4FEF2AE3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70241"/>
            <a:ext cx="8115300" cy="4067175"/>
          </a:xfrm>
          <a:prstGeom prst="rect">
            <a:avLst/>
          </a:prstGeom>
        </p:spPr>
      </p:pic>
      <p:pic>
        <p:nvPicPr>
          <p:cNvPr id="4" name="Imagem 3" descr="Uma imagem contendo computador&#10;&#10;Descrição gerada automaticamente">
            <a:extLst>
              <a:ext uri="{FF2B5EF4-FFF2-40B4-BE49-F238E27FC236}">
                <a16:creationId xmlns:a16="http://schemas.microsoft.com/office/drawing/2014/main" id="{6E877676-F79D-48D7-8E61-9D11B9BB2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40" y="1669582"/>
            <a:ext cx="80962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0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atletismo, computador, mesa&#10;&#10;Descrição gerada automaticamente">
            <a:extLst>
              <a:ext uri="{FF2B5EF4-FFF2-40B4-BE49-F238E27FC236}">
                <a16:creationId xmlns:a16="http://schemas.microsoft.com/office/drawing/2014/main" id="{9A0AAEB8-F79C-4440-B031-4FEF2AE3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70241"/>
            <a:ext cx="8115300" cy="4067175"/>
          </a:xfrm>
          <a:prstGeom prst="rect">
            <a:avLst/>
          </a:prstGeom>
        </p:spPr>
      </p:pic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484DB0D-B8E4-4E64-BD69-6F4E1DA87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36684"/>
            <a:ext cx="8077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D317FF-5289-4180-A28D-3DCE8330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é o Event Loop?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0FDB20-6C8C-4AB4-8DDD-C8A89A834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6" y="5623095"/>
            <a:ext cx="1464735" cy="897279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5A313DA8-4741-42FC-90FB-D89AEAE5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99763"/>
            <a:ext cx="1041717" cy="838062"/>
          </a:xfrm>
          <a:prstGeom prst="rect">
            <a:avLst/>
          </a:prstGeom>
        </p:spPr>
      </p:pic>
      <p:pic>
        <p:nvPicPr>
          <p:cNvPr id="9" name="Imagem 8" descr="Uma imagem contendo atletismo, computador, mesa&#10;&#10;Descrição gerada automaticamente">
            <a:extLst>
              <a:ext uri="{FF2B5EF4-FFF2-40B4-BE49-F238E27FC236}">
                <a16:creationId xmlns:a16="http://schemas.microsoft.com/office/drawing/2014/main" id="{9A0AAEB8-F79C-4440-B031-4FEF2AE3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670241"/>
            <a:ext cx="8115300" cy="4067175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92FED1F-BC1E-43CB-B2B0-374B4DD05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08927"/>
            <a:ext cx="8096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0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O que é o Event Loop?</vt:lpstr>
      <vt:lpstr>O que é o Event Loop?</vt:lpstr>
      <vt:lpstr>O que é o Event Loop?</vt:lpstr>
      <vt:lpstr>O que é o Event Loop?</vt:lpstr>
      <vt:lpstr>O que é o Event Loop?</vt:lpstr>
      <vt:lpstr>O que é o Event Loop?</vt:lpstr>
      <vt:lpstr>O que é o Event Loop?</vt:lpstr>
      <vt:lpstr>O que é o Event Loop?</vt:lpstr>
      <vt:lpstr>O que é o Event Loop?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Hcode Notebook</dc:creator>
  <cp:lastModifiedBy>Hcode Notebook</cp:lastModifiedBy>
  <cp:revision>4</cp:revision>
  <dcterms:created xsi:type="dcterms:W3CDTF">2019-10-17T17:10:17Z</dcterms:created>
  <dcterms:modified xsi:type="dcterms:W3CDTF">2019-10-17T18:42:16Z</dcterms:modified>
</cp:coreProperties>
</file>