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644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302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1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35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396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Jogo da Velha em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Trabalho</a:t>
            </a:r>
            <a:r>
              <a:rPr dirty="0"/>
              <a:t> Final</a:t>
            </a:r>
          </a:p>
          <a:p>
            <a:r>
              <a:rPr dirty="0"/>
              <a:t>Pedro Guimarães Batista - 190134763</a:t>
            </a:r>
          </a:p>
          <a:p>
            <a:r>
              <a:rPr dirty="0"/>
              <a:t>Rodrigo </a:t>
            </a:r>
            <a:r>
              <a:rPr dirty="0" err="1"/>
              <a:t>Corrêa</a:t>
            </a:r>
            <a:r>
              <a:rPr dirty="0"/>
              <a:t> Pereira - 190095148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Este </a:t>
            </a:r>
            <a:r>
              <a:rPr dirty="0" err="1"/>
              <a:t>projeto</a:t>
            </a:r>
            <a:r>
              <a:rPr dirty="0"/>
              <a:t> </a:t>
            </a:r>
            <a:r>
              <a:rPr dirty="0" err="1"/>
              <a:t>demonstrou</a:t>
            </a:r>
            <a:r>
              <a:rPr dirty="0"/>
              <a:t> a </a:t>
            </a:r>
            <a:r>
              <a:rPr dirty="0" err="1"/>
              <a:t>aplicação</a:t>
            </a:r>
            <a:r>
              <a:rPr dirty="0"/>
              <a:t> de </a:t>
            </a:r>
            <a:r>
              <a:rPr dirty="0" err="1"/>
              <a:t>conceitos</a:t>
            </a:r>
            <a:r>
              <a:rPr dirty="0"/>
              <a:t> </a:t>
            </a:r>
            <a:r>
              <a:rPr dirty="0" err="1"/>
              <a:t>fundamentais</a:t>
            </a:r>
            <a:r>
              <a:rPr dirty="0"/>
              <a:t> de </a:t>
            </a:r>
            <a:r>
              <a:rPr dirty="0" err="1"/>
              <a:t>programação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C++. O </a:t>
            </a:r>
            <a:r>
              <a:rPr dirty="0" err="1"/>
              <a:t>jogo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implementado</a:t>
            </a:r>
            <a:r>
              <a:rPr dirty="0"/>
              <a:t> de forma </a:t>
            </a:r>
            <a:r>
              <a:rPr dirty="0" err="1"/>
              <a:t>eficiente</a:t>
            </a:r>
            <a:r>
              <a:rPr dirty="0"/>
              <a:t> e modular, </a:t>
            </a:r>
            <a:r>
              <a:rPr dirty="0" err="1"/>
              <a:t>garantindo</a:t>
            </a:r>
            <a:r>
              <a:rPr dirty="0"/>
              <a:t> </a:t>
            </a:r>
            <a:r>
              <a:rPr dirty="0" err="1"/>
              <a:t>funcionalidade</a:t>
            </a:r>
            <a:r>
              <a:rPr dirty="0"/>
              <a:t> e </a:t>
            </a:r>
            <a:r>
              <a:rPr dirty="0" err="1"/>
              <a:t>interatividade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usuário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O </a:t>
            </a:r>
            <a:r>
              <a:rPr dirty="0" err="1"/>
              <a:t>projeto</a:t>
            </a:r>
            <a:r>
              <a:rPr dirty="0"/>
              <a:t> </a:t>
            </a:r>
            <a:r>
              <a:rPr dirty="0" err="1"/>
              <a:t>cumpriu</a:t>
            </a:r>
            <a:r>
              <a:rPr dirty="0"/>
              <a:t> </a:t>
            </a:r>
            <a:r>
              <a:rPr dirty="0" err="1"/>
              <a:t>seus</a:t>
            </a:r>
            <a:r>
              <a:rPr dirty="0"/>
              <a:t> </a:t>
            </a:r>
            <a:r>
              <a:rPr dirty="0" err="1"/>
              <a:t>objetivos</a:t>
            </a:r>
            <a:r>
              <a:rPr dirty="0"/>
              <a:t>, </a:t>
            </a:r>
            <a:r>
              <a:rPr dirty="0" err="1"/>
              <a:t>apresentando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implementação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do </a:t>
            </a:r>
            <a:r>
              <a:rPr dirty="0" err="1"/>
              <a:t>jogo</a:t>
            </a:r>
            <a:r>
              <a:rPr dirty="0"/>
              <a:t> da </a:t>
            </a:r>
            <a:r>
              <a:rPr dirty="0" err="1"/>
              <a:t>velha</a:t>
            </a:r>
            <a:r>
              <a:rPr dirty="0"/>
              <a:t> com </a:t>
            </a:r>
            <a:r>
              <a:rPr dirty="0" err="1"/>
              <a:t>suporte</a:t>
            </a:r>
            <a:r>
              <a:rPr dirty="0"/>
              <a:t> para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modos</a:t>
            </a:r>
            <a:r>
              <a:rPr dirty="0"/>
              <a:t> de </a:t>
            </a:r>
            <a:r>
              <a:rPr dirty="0" err="1"/>
              <a:t>jogo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32209"/>
            <a:ext cx="7200900" cy="3581400"/>
          </a:xfrm>
        </p:spPr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jogo</a:t>
            </a:r>
            <a:r>
              <a:rPr dirty="0"/>
              <a:t> da </a:t>
            </a:r>
            <a:r>
              <a:rPr dirty="0" err="1"/>
              <a:t>velha</a:t>
            </a:r>
            <a:r>
              <a:rPr dirty="0"/>
              <a:t> é um </a:t>
            </a:r>
            <a:r>
              <a:rPr dirty="0" err="1"/>
              <a:t>passatempo</a:t>
            </a:r>
            <a:r>
              <a:rPr dirty="0"/>
              <a:t> </a:t>
            </a:r>
            <a:r>
              <a:rPr dirty="0" err="1"/>
              <a:t>clássico</a:t>
            </a:r>
            <a:r>
              <a:rPr dirty="0"/>
              <a:t> para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jogadores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Este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apresenta</a:t>
            </a:r>
            <a:r>
              <a:rPr dirty="0"/>
              <a:t> a </a:t>
            </a:r>
            <a:r>
              <a:rPr dirty="0" err="1"/>
              <a:t>implementação</a:t>
            </a:r>
            <a:r>
              <a:rPr dirty="0"/>
              <a:t> de um </a:t>
            </a:r>
            <a:r>
              <a:rPr dirty="0" err="1"/>
              <a:t>jogo</a:t>
            </a:r>
            <a:r>
              <a:rPr dirty="0"/>
              <a:t> da </a:t>
            </a:r>
            <a:r>
              <a:rPr dirty="0" err="1"/>
              <a:t>velha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C++, </a:t>
            </a:r>
            <a:r>
              <a:rPr dirty="0" err="1"/>
              <a:t>utilizando</a:t>
            </a:r>
            <a:r>
              <a:rPr dirty="0"/>
              <a:t> </a:t>
            </a:r>
            <a:r>
              <a:rPr dirty="0" err="1"/>
              <a:t>conceitos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, </a:t>
            </a:r>
            <a:r>
              <a:rPr dirty="0" err="1"/>
              <a:t>laços</a:t>
            </a:r>
            <a:r>
              <a:rPr dirty="0"/>
              <a:t> de </a:t>
            </a:r>
            <a:r>
              <a:rPr dirty="0" err="1"/>
              <a:t>repetição</a:t>
            </a:r>
            <a:r>
              <a:rPr dirty="0"/>
              <a:t>, structs, </a:t>
            </a:r>
            <a:r>
              <a:rPr dirty="0" err="1"/>
              <a:t>ponteiros</a:t>
            </a:r>
            <a:r>
              <a:rPr dirty="0"/>
              <a:t> e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arquivos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O </a:t>
            </a:r>
            <a:r>
              <a:rPr dirty="0" err="1"/>
              <a:t>jogo</a:t>
            </a:r>
            <a:r>
              <a:rPr dirty="0"/>
              <a:t> </a:t>
            </a:r>
            <a:r>
              <a:rPr dirty="0" err="1"/>
              <a:t>conta</a:t>
            </a:r>
            <a:r>
              <a:rPr dirty="0"/>
              <a:t> com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modos</a:t>
            </a:r>
            <a:r>
              <a:rPr dirty="0"/>
              <a:t>: multiplayer e singleplayer.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Desenvolver</a:t>
            </a:r>
            <a:r>
              <a:rPr dirty="0"/>
              <a:t> um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C++ que </a:t>
            </a:r>
            <a:r>
              <a:rPr dirty="0" err="1"/>
              <a:t>implemente</a:t>
            </a:r>
            <a:r>
              <a:rPr dirty="0"/>
              <a:t> um </a:t>
            </a:r>
            <a:r>
              <a:rPr dirty="0" err="1"/>
              <a:t>jogo</a:t>
            </a:r>
            <a:r>
              <a:rPr dirty="0"/>
              <a:t> da </a:t>
            </a:r>
            <a:r>
              <a:rPr dirty="0" err="1"/>
              <a:t>velha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com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modos</a:t>
            </a:r>
            <a:r>
              <a:rPr dirty="0"/>
              <a:t> de </a:t>
            </a:r>
            <a:r>
              <a:rPr dirty="0" err="1"/>
              <a:t>jogo</a:t>
            </a:r>
            <a:r>
              <a:rPr dirty="0"/>
              <a:t>:</a:t>
            </a:r>
            <a:endParaRPr lang="pt-BR" dirty="0"/>
          </a:p>
          <a:p>
            <a:endParaRPr dirty="0"/>
          </a:p>
          <a:p>
            <a:r>
              <a:rPr dirty="0"/>
              <a:t>Modo Multiplayer: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jogadores</a:t>
            </a:r>
            <a:r>
              <a:rPr dirty="0"/>
              <a:t> </a:t>
            </a:r>
            <a:r>
              <a:rPr dirty="0" err="1"/>
              <a:t>competem</a:t>
            </a:r>
            <a:r>
              <a:rPr dirty="0"/>
              <a:t> entre </a:t>
            </a:r>
            <a:r>
              <a:rPr dirty="0" err="1"/>
              <a:t>si</a:t>
            </a:r>
            <a:r>
              <a:rPr dirty="0"/>
              <a:t>.</a:t>
            </a:r>
            <a:endParaRPr lang="pt-BR" dirty="0"/>
          </a:p>
          <a:p>
            <a:endParaRPr dirty="0"/>
          </a:p>
          <a:p>
            <a:r>
              <a:rPr dirty="0"/>
              <a:t>Modo Singleplayer: um </a:t>
            </a:r>
            <a:r>
              <a:rPr dirty="0" err="1"/>
              <a:t>jogador</a:t>
            </a:r>
            <a:r>
              <a:rPr dirty="0"/>
              <a:t> </a:t>
            </a:r>
            <a:r>
              <a:rPr dirty="0" err="1"/>
              <a:t>enfrenta</a:t>
            </a:r>
            <a:r>
              <a:rPr dirty="0"/>
              <a:t> um </a:t>
            </a:r>
            <a:r>
              <a:rPr dirty="0" err="1"/>
              <a:t>oponente</a:t>
            </a:r>
            <a:r>
              <a:rPr dirty="0"/>
              <a:t> </a:t>
            </a:r>
            <a:r>
              <a:rPr dirty="0" err="1"/>
              <a:t>controlado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computador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 - Conceitos Abordados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Structs: </a:t>
            </a:r>
            <a:r>
              <a:rPr dirty="0" err="1"/>
              <a:t>utilizadas</a:t>
            </a:r>
            <a:r>
              <a:rPr dirty="0"/>
              <a:t> para </a:t>
            </a:r>
            <a:r>
              <a:rPr dirty="0" err="1"/>
              <a:t>armazenar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dos </a:t>
            </a:r>
            <a:r>
              <a:rPr dirty="0" err="1"/>
              <a:t>jogadores</a:t>
            </a:r>
            <a:r>
              <a:rPr dirty="0"/>
              <a:t>.</a:t>
            </a:r>
          </a:p>
          <a:p>
            <a:r>
              <a:rPr dirty="0" err="1"/>
              <a:t>Funções</a:t>
            </a:r>
            <a:r>
              <a:rPr dirty="0"/>
              <a:t>: </a:t>
            </a:r>
            <a:r>
              <a:rPr dirty="0" err="1"/>
              <a:t>separação</a:t>
            </a:r>
            <a:r>
              <a:rPr dirty="0"/>
              <a:t> do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blocos</a:t>
            </a:r>
            <a:r>
              <a:rPr dirty="0"/>
              <a:t> para </a:t>
            </a:r>
            <a:r>
              <a:rPr dirty="0" err="1"/>
              <a:t>modularidade</a:t>
            </a:r>
            <a:r>
              <a:rPr dirty="0"/>
              <a:t>.</a:t>
            </a:r>
          </a:p>
          <a:p>
            <a:r>
              <a:rPr dirty="0" err="1"/>
              <a:t>Ponteiros</a:t>
            </a:r>
            <a:r>
              <a:rPr dirty="0"/>
              <a:t>: </a:t>
            </a:r>
            <a:r>
              <a:rPr dirty="0" err="1"/>
              <a:t>passagem</a:t>
            </a:r>
            <a:r>
              <a:rPr dirty="0"/>
              <a:t> de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referência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.</a:t>
            </a:r>
          </a:p>
          <a:p>
            <a:r>
              <a:rPr dirty="0" err="1"/>
              <a:t>Laços</a:t>
            </a:r>
            <a:r>
              <a:rPr dirty="0"/>
              <a:t> e </a:t>
            </a:r>
            <a:r>
              <a:rPr dirty="0" err="1"/>
              <a:t>Condições</a:t>
            </a:r>
            <a:r>
              <a:rPr dirty="0"/>
              <a:t>: </a:t>
            </a:r>
            <a:r>
              <a:rPr dirty="0" err="1"/>
              <a:t>controle</a:t>
            </a:r>
            <a:r>
              <a:rPr dirty="0"/>
              <a:t> do </a:t>
            </a:r>
            <a:r>
              <a:rPr dirty="0" err="1"/>
              <a:t>fluxo</a:t>
            </a:r>
            <a:r>
              <a:rPr dirty="0"/>
              <a:t> do </a:t>
            </a:r>
            <a:r>
              <a:rPr dirty="0" err="1"/>
              <a:t>jogo</a:t>
            </a:r>
            <a:r>
              <a:rPr dirty="0"/>
              <a:t>.</a:t>
            </a:r>
          </a:p>
          <a:p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arquivos</a:t>
            </a:r>
            <a:r>
              <a:rPr dirty="0"/>
              <a:t>: </a:t>
            </a:r>
            <a:r>
              <a:rPr dirty="0" err="1"/>
              <a:t>salvamento</a:t>
            </a:r>
            <a:r>
              <a:rPr dirty="0"/>
              <a:t> do </a:t>
            </a:r>
            <a:r>
              <a:rPr dirty="0" err="1"/>
              <a:t>placar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Bibliotecas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&lt;iostream&gt;: Entrada e saída de dados.</a:t>
            </a:r>
          </a:p>
          <a:p>
            <a:r>
              <a:t>- &lt;cstdlib&gt;: Geração de números aleatórios.</a:t>
            </a:r>
          </a:p>
          <a:p>
            <a:r>
              <a:t>- &lt;string&gt;: Manipulação de strings.</a:t>
            </a:r>
          </a:p>
          <a:p>
            <a:r>
              <a:t>- &lt;fstream&gt;: Manipulação de arquivos.</a:t>
            </a:r>
          </a:p>
          <a:p>
            <a:r>
              <a:t>- &lt;iomanip&gt;: Formatação de saída.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 - Funções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ExibirTabuleiro</a:t>
            </a:r>
            <a:r>
              <a:rPr dirty="0"/>
              <a:t>: </a:t>
            </a:r>
            <a:r>
              <a:rPr dirty="0" err="1"/>
              <a:t>Mostra</a:t>
            </a:r>
            <a:r>
              <a:rPr dirty="0"/>
              <a:t> o </a:t>
            </a:r>
            <a:r>
              <a:rPr dirty="0" err="1"/>
              <a:t>tabuleiro</a:t>
            </a:r>
            <a:r>
              <a:rPr dirty="0"/>
              <a:t> no terminal.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VerificaVencedor</a:t>
            </a:r>
            <a:r>
              <a:rPr dirty="0"/>
              <a:t>: </a:t>
            </a:r>
            <a:r>
              <a:rPr dirty="0" err="1"/>
              <a:t>Identifica</a:t>
            </a:r>
            <a:r>
              <a:rPr dirty="0"/>
              <a:t> o </a:t>
            </a:r>
            <a:r>
              <a:rPr dirty="0" err="1"/>
              <a:t>ganhador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TabuleiroCheio</a:t>
            </a:r>
            <a:r>
              <a:rPr dirty="0"/>
              <a:t>: </a:t>
            </a:r>
            <a:r>
              <a:rPr dirty="0" err="1"/>
              <a:t>Verifica</a:t>
            </a:r>
            <a:r>
              <a:rPr dirty="0"/>
              <a:t> </a:t>
            </a:r>
            <a:r>
              <a:rPr dirty="0" err="1"/>
              <a:t>empate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Jogo: </a:t>
            </a:r>
            <a:r>
              <a:rPr dirty="0" err="1"/>
              <a:t>Gerencia</a:t>
            </a:r>
            <a:r>
              <a:rPr dirty="0"/>
              <a:t> a </a:t>
            </a:r>
            <a:r>
              <a:rPr dirty="0" err="1"/>
              <a:t>lógica</a:t>
            </a:r>
            <a:r>
              <a:rPr dirty="0"/>
              <a:t> do </a:t>
            </a:r>
            <a:r>
              <a:rPr dirty="0" err="1"/>
              <a:t>jogo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Singleplayer: </a:t>
            </a:r>
            <a:r>
              <a:rPr dirty="0" err="1"/>
              <a:t>Implementa</a:t>
            </a:r>
            <a:r>
              <a:rPr dirty="0"/>
              <a:t> </a:t>
            </a:r>
            <a:r>
              <a:rPr dirty="0" err="1"/>
              <a:t>jogadas</a:t>
            </a:r>
            <a:r>
              <a:rPr dirty="0"/>
              <a:t> </a:t>
            </a:r>
            <a:r>
              <a:rPr dirty="0" err="1"/>
              <a:t>automáticas</a:t>
            </a:r>
            <a:r>
              <a:rPr dirty="0"/>
              <a:t> do </a:t>
            </a:r>
            <a:r>
              <a:rPr dirty="0" err="1"/>
              <a:t>computador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Multiplayer: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jogadores</a:t>
            </a:r>
            <a:r>
              <a:rPr dirty="0"/>
              <a:t> </a:t>
            </a:r>
            <a:r>
              <a:rPr dirty="0" err="1"/>
              <a:t>interagirem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do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O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escolhe</a:t>
            </a:r>
            <a:r>
              <a:rPr dirty="0"/>
              <a:t> o modo de </a:t>
            </a:r>
            <a:r>
              <a:rPr dirty="0" err="1"/>
              <a:t>jogo</a:t>
            </a:r>
            <a:r>
              <a:rPr dirty="0"/>
              <a:t>: Singleplayer </a:t>
            </a:r>
            <a:r>
              <a:rPr dirty="0" err="1"/>
              <a:t>ou</a:t>
            </a:r>
            <a:r>
              <a:rPr dirty="0"/>
              <a:t> Multiplayer.</a:t>
            </a:r>
          </a:p>
          <a:p>
            <a:pPr marL="0" indent="0">
              <a:buNone/>
            </a:pPr>
            <a:r>
              <a:rPr dirty="0"/>
              <a:t>2. No Singleplayer, o </a:t>
            </a:r>
            <a:r>
              <a:rPr dirty="0" err="1"/>
              <a:t>computador</a:t>
            </a:r>
            <a:r>
              <a:rPr dirty="0"/>
              <a:t> </a:t>
            </a:r>
            <a:r>
              <a:rPr dirty="0" err="1"/>
              <a:t>faz</a:t>
            </a:r>
            <a:r>
              <a:rPr dirty="0"/>
              <a:t> </a:t>
            </a:r>
            <a:r>
              <a:rPr dirty="0" err="1"/>
              <a:t>jogadas</a:t>
            </a:r>
            <a:r>
              <a:rPr dirty="0"/>
              <a:t> </a:t>
            </a:r>
            <a:r>
              <a:rPr dirty="0" err="1"/>
              <a:t>aleatórias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No Multiplayer,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jogadores</a:t>
            </a:r>
            <a:r>
              <a:rPr dirty="0"/>
              <a:t> </a:t>
            </a:r>
            <a:r>
              <a:rPr dirty="0" err="1"/>
              <a:t>alternam</a:t>
            </a:r>
            <a:r>
              <a:rPr dirty="0"/>
              <a:t> </a:t>
            </a:r>
            <a:r>
              <a:rPr dirty="0" err="1"/>
              <a:t>turnos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O </a:t>
            </a:r>
            <a:r>
              <a:rPr dirty="0" err="1"/>
              <a:t>placar</a:t>
            </a:r>
            <a:r>
              <a:rPr dirty="0"/>
              <a:t> é </a:t>
            </a:r>
            <a:r>
              <a:rPr dirty="0" err="1"/>
              <a:t>atualizado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final de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partida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5. O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jogar</a:t>
            </a:r>
            <a:r>
              <a:rPr dirty="0"/>
              <a:t> </a:t>
            </a:r>
            <a:r>
              <a:rPr dirty="0" err="1"/>
              <a:t>novamente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sair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 do Funcionamento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O </a:t>
            </a:r>
            <a:r>
              <a:rPr dirty="0" err="1"/>
              <a:t>jogo</a:t>
            </a:r>
            <a:r>
              <a:rPr dirty="0"/>
              <a:t> </a:t>
            </a:r>
            <a:r>
              <a:rPr dirty="0" err="1"/>
              <a:t>inicia</a:t>
            </a:r>
            <a:r>
              <a:rPr dirty="0"/>
              <a:t> </a:t>
            </a:r>
            <a:r>
              <a:rPr dirty="0" err="1"/>
              <a:t>perguntando</a:t>
            </a:r>
            <a:r>
              <a:rPr dirty="0"/>
              <a:t> o modo de </a:t>
            </a:r>
            <a:r>
              <a:rPr dirty="0" err="1"/>
              <a:t>jogo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O </a:t>
            </a:r>
            <a:r>
              <a:rPr dirty="0" err="1"/>
              <a:t>jogador</a:t>
            </a:r>
            <a:r>
              <a:rPr dirty="0"/>
              <a:t> </a:t>
            </a:r>
            <a:r>
              <a:rPr dirty="0" err="1"/>
              <a:t>insere</a:t>
            </a:r>
            <a:r>
              <a:rPr dirty="0"/>
              <a:t>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jogada</a:t>
            </a:r>
            <a:r>
              <a:rPr dirty="0"/>
              <a:t> no </a:t>
            </a:r>
            <a:r>
              <a:rPr dirty="0" err="1"/>
              <a:t>formato</a:t>
            </a:r>
            <a:r>
              <a:rPr dirty="0"/>
              <a:t> 'a1', 'b2', etc.</a:t>
            </a:r>
          </a:p>
          <a:p>
            <a:pPr marL="0" indent="0">
              <a:buNone/>
            </a:pPr>
            <a:r>
              <a:rPr dirty="0"/>
              <a:t>- No modo Singleplayer, o </a:t>
            </a:r>
            <a:r>
              <a:rPr dirty="0" err="1"/>
              <a:t>computador</a:t>
            </a:r>
            <a:r>
              <a:rPr dirty="0"/>
              <a:t> </a:t>
            </a:r>
            <a:r>
              <a:rPr dirty="0" err="1"/>
              <a:t>escolhe</a:t>
            </a:r>
            <a:r>
              <a:rPr dirty="0"/>
              <a:t> </a:t>
            </a:r>
            <a:r>
              <a:rPr dirty="0" err="1"/>
              <a:t>jogadas</a:t>
            </a:r>
            <a:r>
              <a:rPr dirty="0"/>
              <a:t> </a:t>
            </a:r>
            <a:r>
              <a:rPr dirty="0" err="1"/>
              <a:t>aleatórias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O </a:t>
            </a:r>
            <a:r>
              <a:rPr dirty="0" err="1"/>
              <a:t>jogo</a:t>
            </a:r>
            <a:r>
              <a:rPr dirty="0"/>
              <a:t> segue </a:t>
            </a:r>
            <a:r>
              <a:rPr dirty="0" err="1"/>
              <a:t>até</a:t>
            </a:r>
            <a:r>
              <a:rPr dirty="0"/>
              <a:t> um </a:t>
            </a:r>
            <a:r>
              <a:rPr dirty="0" err="1"/>
              <a:t>jogador</a:t>
            </a:r>
            <a:r>
              <a:rPr dirty="0"/>
              <a:t> </a:t>
            </a:r>
            <a:r>
              <a:rPr dirty="0" err="1"/>
              <a:t>vencer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ocorrer</a:t>
            </a:r>
            <a:r>
              <a:rPr dirty="0"/>
              <a:t> </a:t>
            </a:r>
            <a:r>
              <a:rPr dirty="0" err="1"/>
              <a:t>empate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O </a:t>
            </a:r>
            <a:r>
              <a:rPr dirty="0" err="1"/>
              <a:t>placar</a:t>
            </a:r>
            <a:r>
              <a:rPr dirty="0"/>
              <a:t> é salvo </a:t>
            </a:r>
            <a:r>
              <a:rPr dirty="0" err="1"/>
              <a:t>ao</a:t>
            </a:r>
            <a:r>
              <a:rPr dirty="0"/>
              <a:t> final da </a:t>
            </a:r>
            <a:r>
              <a:rPr dirty="0" err="1"/>
              <a:t>partida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O </a:t>
            </a:r>
            <a:r>
              <a:rPr dirty="0" err="1"/>
              <a:t>jogo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implementado</a:t>
            </a:r>
            <a:r>
              <a:rPr dirty="0"/>
              <a:t> com </a:t>
            </a:r>
            <a:r>
              <a:rPr dirty="0" err="1"/>
              <a:t>sucesso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O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apresenta</a:t>
            </a:r>
            <a:r>
              <a:rPr dirty="0"/>
              <a:t> </a:t>
            </a:r>
            <a:r>
              <a:rPr dirty="0" err="1"/>
              <a:t>modularidade</a:t>
            </a:r>
            <a:r>
              <a:rPr dirty="0"/>
              <a:t> e </a:t>
            </a:r>
            <a:r>
              <a:rPr dirty="0" err="1"/>
              <a:t>organização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Foi</a:t>
            </a:r>
            <a:r>
              <a:rPr dirty="0"/>
              <a:t>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jogar</a:t>
            </a:r>
            <a:r>
              <a:rPr dirty="0"/>
              <a:t> tanto contra outro </a:t>
            </a:r>
            <a:r>
              <a:rPr dirty="0" err="1"/>
              <a:t>jogador</a:t>
            </a:r>
            <a:r>
              <a:rPr dirty="0"/>
              <a:t> </a:t>
            </a:r>
            <a:r>
              <a:rPr dirty="0" err="1"/>
              <a:t>quanto</a:t>
            </a:r>
            <a:r>
              <a:rPr dirty="0"/>
              <a:t> contra o </a:t>
            </a:r>
            <a:r>
              <a:rPr dirty="0" err="1"/>
              <a:t>computador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O </a:t>
            </a:r>
            <a:r>
              <a:rPr dirty="0" err="1"/>
              <a:t>placar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salvo </a:t>
            </a:r>
            <a:r>
              <a:rPr dirty="0" err="1"/>
              <a:t>corretamente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arquivo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51</TotalTime>
  <Words>476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Cortar</vt:lpstr>
      <vt:lpstr>Jogo da Velha em C++</vt:lpstr>
      <vt:lpstr>Introdução</vt:lpstr>
      <vt:lpstr>Objetivo</vt:lpstr>
      <vt:lpstr>Metodologia - Conceitos Abordados</vt:lpstr>
      <vt:lpstr>Bibliotecas Utilizadas</vt:lpstr>
      <vt:lpstr>Metodologia - Funções Principais</vt:lpstr>
      <vt:lpstr>Fluxo do Programa</vt:lpstr>
      <vt:lpstr>Demonstração do Funcionamento</vt:lpstr>
      <vt:lpstr>Resultados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Pedro Guimarães Batista</cp:lastModifiedBy>
  <cp:revision>3</cp:revision>
  <dcterms:created xsi:type="dcterms:W3CDTF">2013-01-27T09:14:16Z</dcterms:created>
  <dcterms:modified xsi:type="dcterms:W3CDTF">2025-02-12T00:25:26Z</dcterms:modified>
  <cp:category/>
</cp:coreProperties>
</file>