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667E-3AE1-4ACC-B494-6092824110F2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FBDA-E904-4CB2-9D3A-92839D2A8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1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FBDA-E904-4CB2-9D3A-92839D2A87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8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FBDA-E904-4CB2-9D3A-92839D2A87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7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C8E96-1DA3-6035-9685-2ADE3F0B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16D4D-19B0-0AB8-A47A-40C842B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8BFF3-93CD-7145-41CD-57B4A573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AD69D-A330-9E73-5312-DC21B7DC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736D0-B1AD-0BB9-39B7-1A118D9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2BCD-B87B-11AB-1AF2-60DBAA2C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0C4003-DB6D-5EAA-EDA7-D6599A68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9DAB5-CAEE-BA6F-A363-BCD3AFD2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B60BD-CA2C-985D-226A-83C0ABF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03DD5-A6C2-9136-1B94-7FBD037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1D154D-2383-CA26-D9A6-FCEF4A42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F3CB4-1F2D-2348-4221-A59F256C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86622-25B0-70EA-421B-6DE0EDF2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28E1B-5A2B-726C-7271-53B7F068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FD20-67C1-B9B2-E078-E11D2D3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2B31C-E835-FAFB-CF55-89B93834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7E723-A250-F851-EA36-FD33E41B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589A7-6131-B891-B137-D6130E7C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F0A3D-784F-8345-DCA4-B226678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21949-5E9E-E996-9137-B27D910E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9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4165-A0DA-D2F4-4E81-F4716B32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53755-EEDE-447A-66ED-A2D858E0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4EB99-4C30-3EE6-6972-F126F0A8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4DC4E-7892-FAA3-7E76-8CDF50FD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F9D3D-F60A-0AB8-595E-779CF105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4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5A0E-D70C-8727-63F9-1C1F5CD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A17B2-4F71-521D-435E-149860189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3B4021-1707-C29C-48A1-5A14F42E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A8E96-4D4F-9659-295D-755C10DA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6ACB7-9338-F5EA-DCC5-2980D2A4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D5BDF-CEE8-99B6-D102-9E2967A3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6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5B51F-DB2A-306A-ABF2-437AB4F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BF3CB-2220-D16E-6C7C-857E0FCB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47B35-97BA-69FE-C6A1-B30A8A08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8D0F42-4197-82EF-8CE4-223417114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41229E-9150-A4DA-2273-50AF96C10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952D1C-D49B-5A7D-8E03-A91DC3A1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EFA3F4-9C78-B819-A888-D2C003F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6BC4A2-F4FC-B316-7612-FFE217FA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E0404-E577-9C05-EDD0-F2F24CC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E8FD39-3504-44B5-8336-10307AF7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6880D2-7AA6-7735-0A51-7AAFC2AF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34EF00-6201-7237-8B60-340AB6BA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D88029-ABF5-446E-772D-5CEAB5E4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BB19FE-A669-54CD-E214-0A9AEC20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179508-467E-316C-5EEC-E529C9B0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2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709E-2F74-AA04-B226-DB6AD43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4501D-B060-1349-BD07-81A48383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97A1CF-156C-A6BC-3741-A247D4BA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82871-7A96-1603-D4B3-F1888A36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97F9AF-35F7-9D23-8927-0E3D157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A29F2-0D21-E7F5-3A34-21BAB0D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6EBED-48ED-1FCF-EB00-E6330599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621D52-64A2-4866-3BB9-E750ED7FF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3C1615-EEC2-BBA6-C14F-38C59BD0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22356-1EE6-C420-AA55-DCE9E0E5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357BB-5E12-BCAB-BE0A-2E0C9D1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D247DA-A93B-EF81-EF4F-20FE0548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D2CCE7-2259-AEBA-F97E-46E993C3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4BC305-43A8-912F-606D-142E39E8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02A74-6185-A7FF-F12E-2F24671DD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C2249-61AC-4C20-8143-3F6BF201A40E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81B91-BAF9-6736-27A7-734775F75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CF30B-4B48-846B-6495-3FD8E4B4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CDAF9-5760-4D40-9049-45CD1181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1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9B84-49FA-BFEB-43FA-FA55A5BE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b="1" dirty="0"/>
              <a:t>Diagramas de Atividades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C9107-FE51-4C64-6844-980097715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4413"/>
            <a:ext cx="9144000" cy="1655762"/>
          </a:xfrm>
        </p:spPr>
        <p:txBody>
          <a:bodyPr/>
          <a:lstStyle/>
          <a:p>
            <a:endParaRPr lang="pt-BR" sz="1800" dirty="0"/>
          </a:p>
          <a:p>
            <a:r>
              <a:rPr lang="pt-BR" sz="1800" dirty="0"/>
              <a:t>Projeto Integrador 1º Semestre</a:t>
            </a:r>
          </a:p>
          <a:p>
            <a:r>
              <a:rPr lang="pt-BR" sz="3200" dirty="0"/>
              <a:t>Portal de Justificativa de Faltas</a:t>
            </a:r>
          </a:p>
        </p:txBody>
      </p:sp>
    </p:spTree>
    <p:extLst>
      <p:ext uri="{BB962C8B-B14F-4D97-AF65-F5344CB8AC3E}">
        <p14:creationId xmlns:p14="http://schemas.microsoft.com/office/powerpoint/2010/main" val="22107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D846757-E893-AAED-020D-E4FC52973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5" y="409575"/>
            <a:ext cx="1164377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FF472FC-2089-237F-25EB-4B4E12A1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1" y="907256"/>
            <a:ext cx="11729618" cy="5043488"/>
          </a:xfrm>
        </p:spPr>
      </p:pic>
    </p:spTree>
    <p:extLst>
      <p:ext uri="{BB962C8B-B14F-4D97-AF65-F5344CB8AC3E}">
        <p14:creationId xmlns:p14="http://schemas.microsoft.com/office/powerpoint/2010/main" val="307406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8A9C012-73C2-482A-A4EE-47E512AE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985224"/>
            <a:ext cx="11715750" cy="48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70E844A-ABC9-FD2B-1B49-6767E492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907164"/>
            <a:ext cx="11791950" cy="30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82D048E-7974-494C-D169-1A87380D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741719"/>
            <a:ext cx="11791950" cy="53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03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6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Diagramas de 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Atividades</dc:title>
  <dc:creator>RODRIGO POLASTRO DA SILVA</dc:creator>
  <cp:lastModifiedBy>RODRIGO POLASTRO DA SILVA</cp:lastModifiedBy>
  <cp:revision>1</cp:revision>
  <dcterms:created xsi:type="dcterms:W3CDTF">2024-05-18T02:23:09Z</dcterms:created>
  <dcterms:modified xsi:type="dcterms:W3CDTF">2024-05-18T02:28:18Z</dcterms:modified>
</cp:coreProperties>
</file>