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5" r:id="rId6"/>
    <p:sldId id="276" r:id="rId7"/>
    <p:sldId id="270" r:id="rId8"/>
    <p:sldId id="271" r:id="rId9"/>
    <p:sldId id="272" r:id="rId10"/>
    <p:sldId id="263" r:id="rId11"/>
    <p:sldId id="280" r:id="rId12"/>
    <p:sldId id="260" r:id="rId13"/>
    <p:sldId id="277" r:id="rId14"/>
    <p:sldId id="267" r:id="rId15"/>
    <p:sldId id="268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21004-37E6-4F6A-B8EF-D55FEFFA27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07E0689-69FE-44D5-8DAE-830E85DD45C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Automatização parcial do processo.</a:t>
          </a:r>
          <a:endParaRPr lang="en-US" dirty="0"/>
        </a:p>
      </dgm:t>
    </dgm:pt>
    <dgm:pt modelId="{C7071575-6485-4D3C-BB8A-F7D5B519B575}" type="parTrans" cxnId="{4818272F-2045-4F0B-833D-A4B79451EA28}">
      <dgm:prSet/>
      <dgm:spPr/>
      <dgm:t>
        <a:bodyPr/>
        <a:lstStyle/>
        <a:p>
          <a:endParaRPr lang="en-US"/>
        </a:p>
      </dgm:t>
    </dgm:pt>
    <dgm:pt modelId="{BC086656-4031-4F90-86FA-763FE45B9849}" type="sibTrans" cxnId="{4818272F-2045-4F0B-833D-A4B79451EA28}">
      <dgm:prSet/>
      <dgm:spPr/>
      <dgm:t>
        <a:bodyPr/>
        <a:lstStyle/>
        <a:p>
          <a:endParaRPr lang="en-US"/>
        </a:p>
      </dgm:t>
    </dgm:pt>
    <dgm:pt modelId="{C588E65B-C01C-4EFC-B3B9-E4B3DB5C13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Desenvolvimento de uma aplicação web </a:t>
          </a:r>
          <a:br>
            <a:rPr lang="pt-BR" dirty="0"/>
          </a:br>
          <a:r>
            <a:rPr lang="pt-BR" dirty="0"/>
            <a:t>para digitalizar parte do processo.</a:t>
          </a:r>
          <a:endParaRPr lang="en-US" dirty="0"/>
        </a:p>
      </dgm:t>
    </dgm:pt>
    <dgm:pt modelId="{2607F918-7EE6-413B-B2A8-3F61A427B660}" type="parTrans" cxnId="{60EAEB86-223B-4FAF-A15E-ECC0E187B0C4}">
      <dgm:prSet/>
      <dgm:spPr/>
      <dgm:t>
        <a:bodyPr/>
        <a:lstStyle/>
        <a:p>
          <a:endParaRPr lang="en-US"/>
        </a:p>
      </dgm:t>
    </dgm:pt>
    <dgm:pt modelId="{68224BC2-0585-4115-AB80-0AF80583E411}" type="sibTrans" cxnId="{60EAEB86-223B-4FAF-A15E-ECC0E187B0C4}">
      <dgm:prSet/>
      <dgm:spPr/>
      <dgm:t>
        <a:bodyPr/>
        <a:lstStyle/>
        <a:p>
          <a:endParaRPr lang="en-US"/>
        </a:p>
      </dgm:t>
    </dgm:pt>
    <dgm:pt modelId="{25956E54-653B-401E-8378-3AB529B365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/>
            <a:t>Funcionalidades Principais:</a:t>
          </a:r>
          <a:endParaRPr lang="en-US" sz="2000" b="1" dirty="0"/>
        </a:p>
      </dgm:t>
    </dgm:pt>
    <dgm:pt modelId="{DA7264E0-B35F-4668-A60F-F0227FABC832}" type="parTrans" cxnId="{D3D5BF52-5AB2-4A9D-A583-D98049289070}">
      <dgm:prSet/>
      <dgm:spPr/>
      <dgm:t>
        <a:bodyPr/>
        <a:lstStyle/>
        <a:p>
          <a:endParaRPr lang="en-US"/>
        </a:p>
      </dgm:t>
    </dgm:pt>
    <dgm:pt modelId="{8F598C58-52E3-44A2-B8D2-5716904BDC64}" type="sibTrans" cxnId="{D3D5BF52-5AB2-4A9D-A583-D98049289070}">
      <dgm:prSet/>
      <dgm:spPr/>
      <dgm:t>
        <a:bodyPr/>
        <a:lstStyle/>
        <a:p>
          <a:endParaRPr lang="en-US"/>
        </a:p>
      </dgm:t>
    </dgm:pt>
    <dgm:pt modelId="{056536C3-20D1-4BDC-8306-FB17F609A9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Preenchimento online de formulários de </a:t>
          </a:r>
          <a:br>
            <a:rPr lang="pt-BR" dirty="0"/>
          </a:br>
          <a:r>
            <a:rPr lang="pt-BR" dirty="0"/>
            <a:t>justificativas de faltas e planos de reposição de aulas;</a:t>
          </a:r>
          <a:endParaRPr lang="en-US" dirty="0"/>
        </a:p>
      </dgm:t>
    </dgm:pt>
    <dgm:pt modelId="{C4BCA894-D8A3-42DA-ACFA-A74572170E5C}" type="parTrans" cxnId="{35292D94-8C81-40F1-B9CC-30EDDF93095A}">
      <dgm:prSet/>
      <dgm:spPr/>
      <dgm:t>
        <a:bodyPr/>
        <a:lstStyle/>
        <a:p>
          <a:endParaRPr lang="en-US"/>
        </a:p>
      </dgm:t>
    </dgm:pt>
    <dgm:pt modelId="{F0D1D269-2E86-4ECB-B89B-D823CC534433}" type="sibTrans" cxnId="{35292D94-8C81-40F1-B9CC-30EDDF93095A}">
      <dgm:prSet/>
      <dgm:spPr/>
      <dgm:t>
        <a:bodyPr/>
        <a:lstStyle/>
        <a:p>
          <a:endParaRPr lang="en-US"/>
        </a:p>
      </dgm:t>
    </dgm:pt>
    <dgm:pt modelId="{6787D00A-C4E0-4027-9D43-B5A522D16BC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Anexar documentos digitalmente;</a:t>
          </a:r>
          <a:endParaRPr lang="en-US"/>
        </a:p>
      </dgm:t>
    </dgm:pt>
    <dgm:pt modelId="{07DDFC48-9964-4613-85A1-F2FB6BE0B864}" type="parTrans" cxnId="{B03FFEBA-0B8A-43D2-88F7-0F87298F1EF4}">
      <dgm:prSet/>
      <dgm:spPr/>
      <dgm:t>
        <a:bodyPr/>
        <a:lstStyle/>
        <a:p>
          <a:endParaRPr lang="en-US"/>
        </a:p>
      </dgm:t>
    </dgm:pt>
    <dgm:pt modelId="{5C168FCD-2CCA-43AC-BE54-B68EADA898E4}" type="sibTrans" cxnId="{B03FFEBA-0B8A-43D2-88F7-0F87298F1EF4}">
      <dgm:prSet/>
      <dgm:spPr/>
      <dgm:t>
        <a:bodyPr/>
        <a:lstStyle/>
        <a:p>
          <a:endParaRPr lang="en-US"/>
        </a:p>
      </dgm:t>
    </dgm:pt>
    <dgm:pt modelId="{10225F1D-F04B-4C8F-BD15-0BE6ADA1981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Visualização e acompanhamento do status dos processos;</a:t>
          </a:r>
          <a:endParaRPr lang="en-US"/>
        </a:p>
      </dgm:t>
    </dgm:pt>
    <dgm:pt modelId="{3884BF8F-AD15-47DB-A7F0-68EB9E4A35BB}" type="parTrans" cxnId="{83811995-6255-4166-A50D-D9997236E2DA}">
      <dgm:prSet/>
      <dgm:spPr/>
      <dgm:t>
        <a:bodyPr/>
        <a:lstStyle/>
        <a:p>
          <a:endParaRPr lang="en-US"/>
        </a:p>
      </dgm:t>
    </dgm:pt>
    <dgm:pt modelId="{05CFF6A8-2D6F-43B1-B352-6B6E394226B6}" type="sibTrans" cxnId="{83811995-6255-4166-A50D-D9997236E2DA}">
      <dgm:prSet/>
      <dgm:spPr/>
      <dgm:t>
        <a:bodyPr/>
        <a:lstStyle/>
        <a:p>
          <a:endParaRPr lang="en-US"/>
        </a:p>
      </dgm:t>
    </dgm:pt>
    <dgm:pt modelId="{F9903A1A-720C-4F1B-9BE1-D1DC3A902C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Controle de acesso para diferentes perfis de usuário.</a:t>
          </a:r>
          <a:endParaRPr lang="en-US" dirty="0"/>
        </a:p>
      </dgm:t>
    </dgm:pt>
    <dgm:pt modelId="{53EC6D73-24BB-4302-B99B-59F9AE905C31}" type="parTrans" cxnId="{E9E4434E-1F24-47F6-8286-B504EAA1ADC9}">
      <dgm:prSet/>
      <dgm:spPr/>
      <dgm:t>
        <a:bodyPr/>
        <a:lstStyle/>
        <a:p>
          <a:endParaRPr lang="en-US"/>
        </a:p>
      </dgm:t>
    </dgm:pt>
    <dgm:pt modelId="{8AB6C45C-0AD1-40B0-875D-262E4DFB5D4E}" type="sibTrans" cxnId="{E9E4434E-1F24-47F6-8286-B504EAA1ADC9}">
      <dgm:prSet/>
      <dgm:spPr/>
      <dgm:t>
        <a:bodyPr/>
        <a:lstStyle/>
        <a:p>
          <a:endParaRPr lang="en-US"/>
        </a:p>
      </dgm:t>
    </dgm:pt>
    <dgm:pt modelId="{F7AA7747-55CB-4473-9683-E9CCA36FAD19}" type="pres">
      <dgm:prSet presAssocID="{00421004-37E6-4F6A-B8EF-D55FEFFA270D}" presName="root" presStyleCnt="0">
        <dgm:presLayoutVars>
          <dgm:dir/>
          <dgm:resizeHandles val="exact"/>
        </dgm:presLayoutVars>
      </dgm:prSet>
      <dgm:spPr/>
    </dgm:pt>
    <dgm:pt modelId="{1E1690B6-E9D6-4A0C-B7C9-CCA1FC46EAA7}" type="pres">
      <dgm:prSet presAssocID="{007E0689-69FE-44D5-8DAE-830E85DD45C8}" presName="compNode" presStyleCnt="0"/>
      <dgm:spPr/>
    </dgm:pt>
    <dgm:pt modelId="{2B0A0993-C785-4BC6-AC28-2742722A46CD}" type="pres">
      <dgm:prSet presAssocID="{007E0689-69FE-44D5-8DAE-830E85DD45C8}" presName="bgRect" presStyleLbl="bgShp" presStyleIdx="0" presStyleCnt="7" custLinFactY="-73" custLinFactNeighborX="-5677" custLinFactNeighborY="-100000"/>
      <dgm:spPr/>
    </dgm:pt>
    <dgm:pt modelId="{D4D24FBB-0571-4A89-936C-5583D0361DDF}" type="pres">
      <dgm:prSet presAssocID="{007E0689-69FE-44D5-8DAE-830E85DD45C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DF2F8F7-22D3-44D6-87CD-8FF5CFF7DD1E}" type="pres">
      <dgm:prSet presAssocID="{007E0689-69FE-44D5-8DAE-830E85DD45C8}" presName="spaceRect" presStyleCnt="0"/>
      <dgm:spPr/>
    </dgm:pt>
    <dgm:pt modelId="{4A489165-F421-4D34-B9E6-54C27B47A7EF}" type="pres">
      <dgm:prSet presAssocID="{007E0689-69FE-44D5-8DAE-830E85DD45C8}" presName="parTx" presStyleLbl="revTx" presStyleIdx="0" presStyleCnt="7">
        <dgm:presLayoutVars>
          <dgm:chMax val="0"/>
          <dgm:chPref val="0"/>
        </dgm:presLayoutVars>
      </dgm:prSet>
      <dgm:spPr/>
    </dgm:pt>
    <dgm:pt modelId="{7E4A64EF-A907-4C91-88AD-56EC423A427B}" type="pres">
      <dgm:prSet presAssocID="{BC086656-4031-4F90-86FA-763FE45B9849}" presName="sibTrans" presStyleCnt="0"/>
      <dgm:spPr/>
    </dgm:pt>
    <dgm:pt modelId="{3508B8DE-B8F7-4438-AF79-D275FACE8793}" type="pres">
      <dgm:prSet presAssocID="{C588E65B-C01C-4EFC-B3B9-E4B3DB5C1374}" presName="compNode" presStyleCnt="0"/>
      <dgm:spPr/>
    </dgm:pt>
    <dgm:pt modelId="{6E507580-701C-4585-BEF1-BC37E2C1DFBA}" type="pres">
      <dgm:prSet presAssocID="{C588E65B-C01C-4EFC-B3B9-E4B3DB5C1374}" presName="bgRect" presStyleLbl="bgShp" presStyleIdx="1" presStyleCnt="7"/>
      <dgm:spPr/>
    </dgm:pt>
    <dgm:pt modelId="{87DD295C-C54D-4ED4-B50A-DBC4176E55FF}" type="pres">
      <dgm:prSet presAssocID="{C588E65B-C01C-4EFC-B3B9-E4B3DB5C13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A8C593-DBED-4FB9-B1F3-84E264683FE4}" type="pres">
      <dgm:prSet presAssocID="{C588E65B-C01C-4EFC-B3B9-E4B3DB5C1374}" presName="spaceRect" presStyleCnt="0"/>
      <dgm:spPr/>
    </dgm:pt>
    <dgm:pt modelId="{9E535B82-6B30-4356-9D35-ADF288B7F6AC}" type="pres">
      <dgm:prSet presAssocID="{C588E65B-C01C-4EFC-B3B9-E4B3DB5C1374}" presName="parTx" presStyleLbl="revTx" presStyleIdx="1" presStyleCnt="7">
        <dgm:presLayoutVars>
          <dgm:chMax val="0"/>
          <dgm:chPref val="0"/>
        </dgm:presLayoutVars>
      </dgm:prSet>
      <dgm:spPr/>
    </dgm:pt>
    <dgm:pt modelId="{79110B81-D439-4E22-8083-0B093E53AD5A}" type="pres">
      <dgm:prSet presAssocID="{68224BC2-0585-4115-AB80-0AF80583E411}" presName="sibTrans" presStyleCnt="0"/>
      <dgm:spPr/>
    </dgm:pt>
    <dgm:pt modelId="{F5736ED4-E9C5-45B1-97A2-8768E97D8AF6}" type="pres">
      <dgm:prSet presAssocID="{25956E54-653B-401E-8378-3AB529B3656A}" presName="compNode" presStyleCnt="0"/>
      <dgm:spPr/>
    </dgm:pt>
    <dgm:pt modelId="{289AE84E-3629-42B1-86A5-4B773D196450}" type="pres">
      <dgm:prSet presAssocID="{25956E54-653B-401E-8378-3AB529B3656A}" presName="bgRect" presStyleLbl="bgShp" presStyleIdx="2" presStyleCnt="7"/>
      <dgm:spPr/>
    </dgm:pt>
    <dgm:pt modelId="{AAB6DED4-5AD9-4C8F-B9FF-56A34F30AF9F}" type="pres">
      <dgm:prSet presAssocID="{25956E54-653B-401E-8378-3AB529B365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9137B04-C3D3-4614-87C8-120136385C9C}" type="pres">
      <dgm:prSet presAssocID="{25956E54-653B-401E-8378-3AB529B3656A}" presName="spaceRect" presStyleCnt="0"/>
      <dgm:spPr/>
    </dgm:pt>
    <dgm:pt modelId="{0DDE03A4-297E-4907-9569-1942FFF31C70}" type="pres">
      <dgm:prSet presAssocID="{25956E54-653B-401E-8378-3AB529B3656A}" presName="parTx" presStyleLbl="revTx" presStyleIdx="2" presStyleCnt="7">
        <dgm:presLayoutVars>
          <dgm:chMax val="0"/>
          <dgm:chPref val="0"/>
        </dgm:presLayoutVars>
      </dgm:prSet>
      <dgm:spPr/>
    </dgm:pt>
    <dgm:pt modelId="{8A7085E1-15B0-4EF7-A2E0-A8BAB2CBFD6A}" type="pres">
      <dgm:prSet presAssocID="{8F598C58-52E3-44A2-B8D2-5716904BDC64}" presName="sibTrans" presStyleCnt="0"/>
      <dgm:spPr/>
    </dgm:pt>
    <dgm:pt modelId="{1B2CD2C8-1133-4AB5-B172-E2F8F63AB12A}" type="pres">
      <dgm:prSet presAssocID="{056536C3-20D1-4BDC-8306-FB17F609A94F}" presName="compNode" presStyleCnt="0"/>
      <dgm:spPr/>
    </dgm:pt>
    <dgm:pt modelId="{0134A278-7377-42EB-AA06-46914BD3C426}" type="pres">
      <dgm:prSet presAssocID="{056536C3-20D1-4BDC-8306-FB17F609A94F}" presName="bgRect" presStyleLbl="bgShp" presStyleIdx="3" presStyleCnt="7"/>
      <dgm:spPr/>
    </dgm:pt>
    <dgm:pt modelId="{242CDD6E-915A-424D-85CE-6C941831B68C}" type="pres">
      <dgm:prSet presAssocID="{056536C3-20D1-4BDC-8306-FB17F609A94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rea de Transferência com preenchimento sólido"/>
        </a:ext>
      </dgm:extLst>
    </dgm:pt>
    <dgm:pt modelId="{94A58531-6D06-4951-970E-C5300C23A299}" type="pres">
      <dgm:prSet presAssocID="{056536C3-20D1-4BDC-8306-FB17F609A94F}" presName="spaceRect" presStyleCnt="0"/>
      <dgm:spPr/>
    </dgm:pt>
    <dgm:pt modelId="{7AC50EA4-E85D-4FB1-BE98-73D8ED3B79EB}" type="pres">
      <dgm:prSet presAssocID="{056536C3-20D1-4BDC-8306-FB17F609A94F}" presName="parTx" presStyleLbl="revTx" presStyleIdx="3" presStyleCnt="7">
        <dgm:presLayoutVars>
          <dgm:chMax val="0"/>
          <dgm:chPref val="0"/>
        </dgm:presLayoutVars>
      </dgm:prSet>
      <dgm:spPr/>
    </dgm:pt>
    <dgm:pt modelId="{AA42B659-43DE-4F24-A8F5-F1F9D961AF5B}" type="pres">
      <dgm:prSet presAssocID="{F0D1D269-2E86-4ECB-B89B-D823CC534433}" presName="sibTrans" presStyleCnt="0"/>
      <dgm:spPr/>
    </dgm:pt>
    <dgm:pt modelId="{43325F66-7902-45D0-84B7-3E6B47C258C1}" type="pres">
      <dgm:prSet presAssocID="{6787D00A-C4E0-4027-9D43-B5A522D16BC2}" presName="compNode" presStyleCnt="0"/>
      <dgm:spPr/>
    </dgm:pt>
    <dgm:pt modelId="{343632EE-08DC-49BF-9E4A-BAC54FE42344}" type="pres">
      <dgm:prSet presAssocID="{6787D00A-C4E0-4027-9D43-B5A522D16BC2}" presName="bgRect" presStyleLbl="bgShp" presStyleIdx="4" presStyleCnt="7"/>
      <dgm:spPr/>
    </dgm:pt>
    <dgm:pt modelId="{A1AA9F71-C021-4B46-90BB-B61EBFB8541F}" type="pres">
      <dgm:prSet presAssocID="{6787D00A-C4E0-4027-9D43-B5A522D16BC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e de papel"/>
        </a:ext>
      </dgm:extLst>
    </dgm:pt>
    <dgm:pt modelId="{5395EF1A-154D-4F26-BD87-8BB2248A1567}" type="pres">
      <dgm:prSet presAssocID="{6787D00A-C4E0-4027-9D43-B5A522D16BC2}" presName="spaceRect" presStyleCnt="0"/>
      <dgm:spPr/>
    </dgm:pt>
    <dgm:pt modelId="{7602B995-E6B4-4D94-94CE-6E9CD6224065}" type="pres">
      <dgm:prSet presAssocID="{6787D00A-C4E0-4027-9D43-B5A522D16BC2}" presName="parTx" presStyleLbl="revTx" presStyleIdx="4" presStyleCnt="7">
        <dgm:presLayoutVars>
          <dgm:chMax val="0"/>
          <dgm:chPref val="0"/>
        </dgm:presLayoutVars>
      </dgm:prSet>
      <dgm:spPr/>
    </dgm:pt>
    <dgm:pt modelId="{DFD4369A-D9EC-487B-BBE9-D9C3D416070B}" type="pres">
      <dgm:prSet presAssocID="{5C168FCD-2CCA-43AC-BE54-B68EADA898E4}" presName="sibTrans" presStyleCnt="0"/>
      <dgm:spPr/>
    </dgm:pt>
    <dgm:pt modelId="{90DAD070-DE6E-4B44-9A38-145F34C82BC3}" type="pres">
      <dgm:prSet presAssocID="{10225F1D-F04B-4C8F-BD15-0BE6ADA19811}" presName="compNode" presStyleCnt="0"/>
      <dgm:spPr/>
    </dgm:pt>
    <dgm:pt modelId="{840A4C47-D1DA-43C7-BCCA-92A7F39785D0}" type="pres">
      <dgm:prSet presAssocID="{10225F1D-F04B-4C8F-BD15-0BE6ADA19811}" presName="bgRect" presStyleLbl="bgShp" presStyleIdx="5" presStyleCnt="7"/>
      <dgm:spPr/>
    </dgm:pt>
    <dgm:pt modelId="{639059F3-D80B-48A3-B608-DCE0927CA1D3}" type="pres">
      <dgm:prSet presAssocID="{10225F1D-F04B-4C8F-BD15-0BE6ADA198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44687318-ADA8-4D39-833D-21099B0BC232}" type="pres">
      <dgm:prSet presAssocID="{10225F1D-F04B-4C8F-BD15-0BE6ADA19811}" presName="spaceRect" presStyleCnt="0"/>
      <dgm:spPr/>
    </dgm:pt>
    <dgm:pt modelId="{D576C93B-416E-47C0-92B0-2F846842E714}" type="pres">
      <dgm:prSet presAssocID="{10225F1D-F04B-4C8F-BD15-0BE6ADA19811}" presName="parTx" presStyleLbl="revTx" presStyleIdx="5" presStyleCnt="7">
        <dgm:presLayoutVars>
          <dgm:chMax val="0"/>
          <dgm:chPref val="0"/>
        </dgm:presLayoutVars>
      </dgm:prSet>
      <dgm:spPr/>
    </dgm:pt>
    <dgm:pt modelId="{21E04A9C-C3EF-484B-A5E8-E0FF11A73ED0}" type="pres">
      <dgm:prSet presAssocID="{05CFF6A8-2D6F-43B1-B352-6B6E394226B6}" presName="sibTrans" presStyleCnt="0"/>
      <dgm:spPr/>
    </dgm:pt>
    <dgm:pt modelId="{1F335723-8AC3-47CF-94ED-7CAE8B00E5FC}" type="pres">
      <dgm:prSet presAssocID="{F9903A1A-720C-4F1B-9BE1-D1DC3A902CD9}" presName="compNode" presStyleCnt="0"/>
      <dgm:spPr/>
    </dgm:pt>
    <dgm:pt modelId="{00B52C19-9C3D-4BC4-B879-3F674893ECF4}" type="pres">
      <dgm:prSet presAssocID="{F9903A1A-720C-4F1B-9BE1-D1DC3A902CD9}" presName="bgRect" presStyleLbl="bgShp" presStyleIdx="6" presStyleCnt="7"/>
      <dgm:spPr/>
    </dgm:pt>
    <dgm:pt modelId="{693F9535-41FF-4749-8B12-4FF145875CC0}" type="pres">
      <dgm:prSet presAssocID="{F9903A1A-720C-4F1B-9BE1-D1DC3A902CD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5C1ABA7-D129-47AB-931B-880C598E5988}" type="pres">
      <dgm:prSet presAssocID="{F9903A1A-720C-4F1B-9BE1-D1DC3A902CD9}" presName="spaceRect" presStyleCnt="0"/>
      <dgm:spPr/>
    </dgm:pt>
    <dgm:pt modelId="{D59056C6-30BD-4FCA-A41E-AC6D9D366673}" type="pres">
      <dgm:prSet presAssocID="{F9903A1A-720C-4F1B-9BE1-D1DC3A902CD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FEE450B-8EA2-4B9E-B362-FEEDD12CC11E}" type="presOf" srcId="{10225F1D-F04B-4C8F-BD15-0BE6ADA19811}" destId="{D576C93B-416E-47C0-92B0-2F846842E714}" srcOrd="0" destOrd="0" presId="urn:microsoft.com/office/officeart/2018/2/layout/IconVerticalSolidList"/>
    <dgm:cxn modelId="{2CBAF80E-460C-4B6A-AAEB-C13992C910EF}" type="presOf" srcId="{056536C3-20D1-4BDC-8306-FB17F609A94F}" destId="{7AC50EA4-E85D-4FB1-BE98-73D8ED3B79EB}" srcOrd="0" destOrd="0" presId="urn:microsoft.com/office/officeart/2018/2/layout/IconVerticalSolidList"/>
    <dgm:cxn modelId="{C0102615-01B1-4BCB-9956-09696A9D1F70}" type="presOf" srcId="{00421004-37E6-4F6A-B8EF-D55FEFFA270D}" destId="{F7AA7747-55CB-4473-9683-E9CCA36FAD19}" srcOrd="0" destOrd="0" presId="urn:microsoft.com/office/officeart/2018/2/layout/IconVerticalSolidList"/>
    <dgm:cxn modelId="{4818272F-2045-4F0B-833D-A4B79451EA28}" srcId="{00421004-37E6-4F6A-B8EF-D55FEFFA270D}" destId="{007E0689-69FE-44D5-8DAE-830E85DD45C8}" srcOrd="0" destOrd="0" parTransId="{C7071575-6485-4D3C-BB8A-F7D5B519B575}" sibTransId="{BC086656-4031-4F90-86FA-763FE45B9849}"/>
    <dgm:cxn modelId="{40E3AD34-ACFD-4D2A-A7F9-A09354BABB29}" type="presOf" srcId="{6787D00A-C4E0-4027-9D43-B5A522D16BC2}" destId="{7602B995-E6B4-4D94-94CE-6E9CD6224065}" srcOrd="0" destOrd="0" presId="urn:microsoft.com/office/officeart/2018/2/layout/IconVerticalSolidList"/>
    <dgm:cxn modelId="{6C07245F-EEA1-43E6-855D-D4CB1F579FC7}" type="presOf" srcId="{007E0689-69FE-44D5-8DAE-830E85DD45C8}" destId="{4A489165-F421-4D34-B9E6-54C27B47A7EF}" srcOrd="0" destOrd="0" presId="urn:microsoft.com/office/officeart/2018/2/layout/IconVerticalSolidList"/>
    <dgm:cxn modelId="{00766842-C185-4905-9C57-9614B5C6999E}" type="presOf" srcId="{C588E65B-C01C-4EFC-B3B9-E4B3DB5C1374}" destId="{9E535B82-6B30-4356-9D35-ADF288B7F6AC}" srcOrd="0" destOrd="0" presId="urn:microsoft.com/office/officeart/2018/2/layout/IconVerticalSolidList"/>
    <dgm:cxn modelId="{E9E4434E-1F24-47F6-8286-B504EAA1ADC9}" srcId="{00421004-37E6-4F6A-B8EF-D55FEFFA270D}" destId="{F9903A1A-720C-4F1B-9BE1-D1DC3A902CD9}" srcOrd="6" destOrd="0" parTransId="{53EC6D73-24BB-4302-B99B-59F9AE905C31}" sibTransId="{8AB6C45C-0AD1-40B0-875D-262E4DFB5D4E}"/>
    <dgm:cxn modelId="{D3D5BF52-5AB2-4A9D-A583-D98049289070}" srcId="{00421004-37E6-4F6A-B8EF-D55FEFFA270D}" destId="{25956E54-653B-401E-8378-3AB529B3656A}" srcOrd="2" destOrd="0" parTransId="{DA7264E0-B35F-4668-A60F-F0227FABC832}" sibTransId="{8F598C58-52E3-44A2-B8D2-5716904BDC64}"/>
    <dgm:cxn modelId="{60EAEB86-223B-4FAF-A15E-ECC0E187B0C4}" srcId="{00421004-37E6-4F6A-B8EF-D55FEFFA270D}" destId="{C588E65B-C01C-4EFC-B3B9-E4B3DB5C1374}" srcOrd="1" destOrd="0" parTransId="{2607F918-7EE6-413B-B2A8-3F61A427B660}" sibTransId="{68224BC2-0585-4115-AB80-0AF80583E411}"/>
    <dgm:cxn modelId="{A71B6092-4AE8-4A3E-B263-A4C188BE9A36}" type="presOf" srcId="{25956E54-653B-401E-8378-3AB529B3656A}" destId="{0DDE03A4-297E-4907-9569-1942FFF31C70}" srcOrd="0" destOrd="0" presId="urn:microsoft.com/office/officeart/2018/2/layout/IconVerticalSolidList"/>
    <dgm:cxn modelId="{35292D94-8C81-40F1-B9CC-30EDDF93095A}" srcId="{00421004-37E6-4F6A-B8EF-D55FEFFA270D}" destId="{056536C3-20D1-4BDC-8306-FB17F609A94F}" srcOrd="3" destOrd="0" parTransId="{C4BCA894-D8A3-42DA-ACFA-A74572170E5C}" sibTransId="{F0D1D269-2E86-4ECB-B89B-D823CC534433}"/>
    <dgm:cxn modelId="{83811995-6255-4166-A50D-D9997236E2DA}" srcId="{00421004-37E6-4F6A-B8EF-D55FEFFA270D}" destId="{10225F1D-F04B-4C8F-BD15-0BE6ADA19811}" srcOrd="5" destOrd="0" parTransId="{3884BF8F-AD15-47DB-A7F0-68EB9E4A35BB}" sibTransId="{05CFF6A8-2D6F-43B1-B352-6B6E394226B6}"/>
    <dgm:cxn modelId="{B03FFEBA-0B8A-43D2-88F7-0F87298F1EF4}" srcId="{00421004-37E6-4F6A-B8EF-D55FEFFA270D}" destId="{6787D00A-C4E0-4027-9D43-B5A522D16BC2}" srcOrd="4" destOrd="0" parTransId="{07DDFC48-9964-4613-85A1-F2FB6BE0B864}" sibTransId="{5C168FCD-2CCA-43AC-BE54-B68EADA898E4}"/>
    <dgm:cxn modelId="{CFA3B7BF-B2F1-4125-B24B-488AD783520F}" type="presOf" srcId="{F9903A1A-720C-4F1B-9BE1-D1DC3A902CD9}" destId="{D59056C6-30BD-4FCA-A41E-AC6D9D366673}" srcOrd="0" destOrd="0" presId="urn:microsoft.com/office/officeart/2018/2/layout/IconVerticalSolidList"/>
    <dgm:cxn modelId="{0E1B01DE-D970-4B61-B9AC-3EBD7220E4D1}" type="presParOf" srcId="{F7AA7747-55CB-4473-9683-E9CCA36FAD19}" destId="{1E1690B6-E9D6-4A0C-B7C9-CCA1FC46EAA7}" srcOrd="0" destOrd="0" presId="urn:microsoft.com/office/officeart/2018/2/layout/IconVerticalSolidList"/>
    <dgm:cxn modelId="{8D557D7F-A037-4FDD-8707-8DC8D66CD8A4}" type="presParOf" srcId="{1E1690B6-E9D6-4A0C-B7C9-CCA1FC46EAA7}" destId="{2B0A0993-C785-4BC6-AC28-2742722A46CD}" srcOrd="0" destOrd="0" presId="urn:microsoft.com/office/officeart/2018/2/layout/IconVerticalSolidList"/>
    <dgm:cxn modelId="{FE1C2A09-1107-47EC-B6B4-2D70BE86FFDE}" type="presParOf" srcId="{1E1690B6-E9D6-4A0C-B7C9-CCA1FC46EAA7}" destId="{D4D24FBB-0571-4A89-936C-5583D0361DDF}" srcOrd="1" destOrd="0" presId="urn:microsoft.com/office/officeart/2018/2/layout/IconVerticalSolidList"/>
    <dgm:cxn modelId="{39F410D3-BF38-4CE2-AAD8-766C2CD9642D}" type="presParOf" srcId="{1E1690B6-E9D6-4A0C-B7C9-CCA1FC46EAA7}" destId="{2DF2F8F7-22D3-44D6-87CD-8FF5CFF7DD1E}" srcOrd="2" destOrd="0" presId="urn:microsoft.com/office/officeart/2018/2/layout/IconVerticalSolidList"/>
    <dgm:cxn modelId="{4AA36038-128C-47F7-B111-2A993040FE64}" type="presParOf" srcId="{1E1690B6-E9D6-4A0C-B7C9-CCA1FC46EAA7}" destId="{4A489165-F421-4D34-B9E6-54C27B47A7EF}" srcOrd="3" destOrd="0" presId="urn:microsoft.com/office/officeart/2018/2/layout/IconVerticalSolidList"/>
    <dgm:cxn modelId="{633F0AC1-04B7-49AD-9256-2B217D4368F3}" type="presParOf" srcId="{F7AA7747-55CB-4473-9683-E9CCA36FAD19}" destId="{7E4A64EF-A907-4C91-88AD-56EC423A427B}" srcOrd="1" destOrd="0" presId="urn:microsoft.com/office/officeart/2018/2/layout/IconVerticalSolidList"/>
    <dgm:cxn modelId="{F934DFCD-F413-4F83-8267-9D6D1762A130}" type="presParOf" srcId="{F7AA7747-55CB-4473-9683-E9CCA36FAD19}" destId="{3508B8DE-B8F7-4438-AF79-D275FACE8793}" srcOrd="2" destOrd="0" presId="urn:microsoft.com/office/officeart/2018/2/layout/IconVerticalSolidList"/>
    <dgm:cxn modelId="{56EBB438-AB12-4B4F-950B-7CB945D50F7C}" type="presParOf" srcId="{3508B8DE-B8F7-4438-AF79-D275FACE8793}" destId="{6E507580-701C-4585-BEF1-BC37E2C1DFBA}" srcOrd="0" destOrd="0" presId="urn:microsoft.com/office/officeart/2018/2/layout/IconVerticalSolidList"/>
    <dgm:cxn modelId="{90033B38-72A3-4527-B1B5-C83730520EE3}" type="presParOf" srcId="{3508B8DE-B8F7-4438-AF79-D275FACE8793}" destId="{87DD295C-C54D-4ED4-B50A-DBC4176E55FF}" srcOrd="1" destOrd="0" presId="urn:microsoft.com/office/officeart/2018/2/layout/IconVerticalSolidList"/>
    <dgm:cxn modelId="{390275F5-98A0-4F5C-B0AA-2C209E4BCD2D}" type="presParOf" srcId="{3508B8DE-B8F7-4438-AF79-D275FACE8793}" destId="{82A8C593-DBED-4FB9-B1F3-84E264683FE4}" srcOrd="2" destOrd="0" presId="urn:microsoft.com/office/officeart/2018/2/layout/IconVerticalSolidList"/>
    <dgm:cxn modelId="{6100A15F-72E7-4935-98AF-050B204BC515}" type="presParOf" srcId="{3508B8DE-B8F7-4438-AF79-D275FACE8793}" destId="{9E535B82-6B30-4356-9D35-ADF288B7F6AC}" srcOrd="3" destOrd="0" presId="urn:microsoft.com/office/officeart/2018/2/layout/IconVerticalSolidList"/>
    <dgm:cxn modelId="{AE1A050D-3B5F-4224-8B66-9A276F9B0432}" type="presParOf" srcId="{F7AA7747-55CB-4473-9683-E9CCA36FAD19}" destId="{79110B81-D439-4E22-8083-0B093E53AD5A}" srcOrd="3" destOrd="0" presId="urn:microsoft.com/office/officeart/2018/2/layout/IconVerticalSolidList"/>
    <dgm:cxn modelId="{ABA4EE13-DBC0-475E-B884-0262804DD2EE}" type="presParOf" srcId="{F7AA7747-55CB-4473-9683-E9CCA36FAD19}" destId="{F5736ED4-E9C5-45B1-97A2-8768E97D8AF6}" srcOrd="4" destOrd="0" presId="urn:microsoft.com/office/officeart/2018/2/layout/IconVerticalSolidList"/>
    <dgm:cxn modelId="{BA229577-56FB-4750-A44C-FED280FD9F1B}" type="presParOf" srcId="{F5736ED4-E9C5-45B1-97A2-8768E97D8AF6}" destId="{289AE84E-3629-42B1-86A5-4B773D196450}" srcOrd="0" destOrd="0" presId="urn:microsoft.com/office/officeart/2018/2/layout/IconVerticalSolidList"/>
    <dgm:cxn modelId="{CF6F2410-7EFC-4885-928B-AEBF44657F98}" type="presParOf" srcId="{F5736ED4-E9C5-45B1-97A2-8768E97D8AF6}" destId="{AAB6DED4-5AD9-4C8F-B9FF-56A34F30AF9F}" srcOrd="1" destOrd="0" presId="urn:microsoft.com/office/officeart/2018/2/layout/IconVerticalSolidList"/>
    <dgm:cxn modelId="{4355551F-8DD1-4A42-898E-427657A3CAF7}" type="presParOf" srcId="{F5736ED4-E9C5-45B1-97A2-8768E97D8AF6}" destId="{C9137B04-C3D3-4614-87C8-120136385C9C}" srcOrd="2" destOrd="0" presId="urn:microsoft.com/office/officeart/2018/2/layout/IconVerticalSolidList"/>
    <dgm:cxn modelId="{9DC18082-4854-4902-B80D-93238A219DE6}" type="presParOf" srcId="{F5736ED4-E9C5-45B1-97A2-8768E97D8AF6}" destId="{0DDE03A4-297E-4907-9569-1942FFF31C70}" srcOrd="3" destOrd="0" presId="urn:microsoft.com/office/officeart/2018/2/layout/IconVerticalSolidList"/>
    <dgm:cxn modelId="{070F1F89-C535-45D4-8330-068FF71D7D97}" type="presParOf" srcId="{F7AA7747-55CB-4473-9683-E9CCA36FAD19}" destId="{8A7085E1-15B0-4EF7-A2E0-A8BAB2CBFD6A}" srcOrd="5" destOrd="0" presId="urn:microsoft.com/office/officeart/2018/2/layout/IconVerticalSolidList"/>
    <dgm:cxn modelId="{29057A33-B819-4806-BD81-2C7E7C7120C8}" type="presParOf" srcId="{F7AA7747-55CB-4473-9683-E9CCA36FAD19}" destId="{1B2CD2C8-1133-4AB5-B172-E2F8F63AB12A}" srcOrd="6" destOrd="0" presId="urn:microsoft.com/office/officeart/2018/2/layout/IconVerticalSolidList"/>
    <dgm:cxn modelId="{EAC5A7BA-660F-41B9-B713-1CB749884179}" type="presParOf" srcId="{1B2CD2C8-1133-4AB5-B172-E2F8F63AB12A}" destId="{0134A278-7377-42EB-AA06-46914BD3C426}" srcOrd="0" destOrd="0" presId="urn:microsoft.com/office/officeart/2018/2/layout/IconVerticalSolidList"/>
    <dgm:cxn modelId="{77FEBA84-9FEF-4EC3-8C92-11AF95EDF734}" type="presParOf" srcId="{1B2CD2C8-1133-4AB5-B172-E2F8F63AB12A}" destId="{242CDD6E-915A-424D-85CE-6C941831B68C}" srcOrd="1" destOrd="0" presId="urn:microsoft.com/office/officeart/2018/2/layout/IconVerticalSolidList"/>
    <dgm:cxn modelId="{2F45B712-AF69-40E4-BEE0-6A8BDB3840D6}" type="presParOf" srcId="{1B2CD2C8-1133-4AB5-B172-E2F8F63AB12A}" destId="{94A58531-6D06-4951-970E-C5300C23A299}" srcOrd="2" destOrd="0" presId="urn:microsoft.com/office/officeart/2018/2/layout/IconVerticalSolidList"/>
    <dgm:cxn modelId="{0C1E0EE4-D852-4868-80C4-85EFE7F24CCE}" type="presParOf" srcId="{1B2CD2C8-1133-4AB5-B172-E2F8F63AB12A}" destId="{7AC50EA4-E85D-4FB1-BE98-73D8ED3B79EB}" srcOrd="3" destOrd="0" presId="urn:microsoft.com/office/officeart/2018/2/layout/IconVerticalSolidList"/>
    <dgm:cxn modelId="{88611EB8-9023-4467-807B-2CEB9EB3220E}" type="presParOf" srcId="{F7AA7747-55CB-4473-9683-E9CCA36FAD19}" destId="{AA42B659-43DE-4F24-A8F5-F1F9D961AF5B}" srcOrd="7" destOrd="0" presId="urn:microsoft.com/office/officeart/2018/2/layout/IconVerticalSolidList"/>
    <dgm:cxn modelId="{E0DF71EE-1E2D-43DF-AE11-52BA24546F5B}" type="presParOf" srcId="{F7AA7747-55CB-4473-9683-E9CCA36FAD19}" destId="{43325F66-7902-45D0-84B7-3E6B47C258C1}" srcOrd="8" destOrd="0" presId="urn:microsoft.com/office/officeart/2018/2/layout/IconVerticalSolidList"/>
    <dgm:cxn modelId="{B4D3052E-4F56-41A0-AC4B-88CF536B9B3F}" type="presParOf" srcId="{43325F66-7902-45D0-84B7-3E6B47C258C1}" destId="{343632EE-08DC-49BF-9E4A-BAC54FE42344}" srcOrd="0" destOrd="0" presId="urn:microsoft.com/office/officeart/2018/2/layout/IconVerticalSolidList"/>
    <dgm:cxn modelId="{133F9172-2CAA-4AF3-8BB9-38FA6FF12CDA}" type="presParOf" srcId="{43325F66-7902-45D0-84B7-3E6B47C258C1}" destId="{A1AA9F71-C021-4B46-90BB-B61EBFB8541F}" srcOrd="1" destOrd="0" presId="urn:microsoft.com/office/officeart/2018/2/layout/IconVerticalSolidList"/>
    <dgm:cxn modelId="{070FD1CD-0261-4091-93B5-D3203A22E20E}" type="presParOf" srcId="{43325F66-7902-45D0-84B7-3E6B47C258C1}" destId="{5395EF1A-154D-4F26-BD87-8BB2248A1567}" srcOrd="2" destOrd="0" presId="urn:microsoft.com/office/officeart/2018/2/layout/IconVerticalSolidList"/>
    <dgm:cxn modelId="{D89D8BE1-E437-49C0-B9DE-00F22F54016F}" type="presParOf" srcId="{43325F66-7902-45D0-84B7-3E6B47C258C1}" destId="{7602B995-E6B4-4D94-94CE-6E9CD6224065}" srcOrd="3" destOrd="0" presId="urn:microsoft.com/office/officeart/2018/2/layout/IconVerticalSolidList"/>
    <dgm:cxn modelId="{AD0572B3-239F-48AE-BD02-93A0D11F26DD}" type="presParOf" srcId="{F7AA7747-55CB-4473-9683-E9CCA36FAD19}" destId="{DFD4369A-D9EC-487B-BBE9-D9C3D416070B}" srcOrd="9" destOrd="0" presId="urn:microsoft.com/office/officeart/2018/2/layout/IconVerticalSolidList"/>
    <dgm:cxn modelId="{B497BEB1-C283-46EB-83DB-0AF480DE9DC0}" type="presParOf" srcId="{F7AA7747-55CB-4473-9683-E9CCA36FAD19}" destId="{90DAD070-DE6E-4B44-9A38-145F34C82BC3}" srcOrd="10" destOrd="0" presId="urn:microsoft.com/office/officeart/2018/2/layout/IconVerticalSolidList"/>
    <dgm:cxn modelId="{1B4BBA6C-1979-4009-BCF9-023728ABD5F8}" type="presParOf" srcId="{90DAD070-DE6E-4B44-9A38-145F34C82BC3}" destId="{840A4C47-D1DA-43C7-BCCA-92A7F39785D0}" srcOrd="0" destOrd="0" presId="urn:microsoft.com/office/officeart/2018/2/layout/IconVerticalSolidList"/>
    <dgm:cxn modelId="{5073F585-C3EF-4421-87A0-0C2559E9C7EC}" type="presParOf" srcId="{90DAD070-DE6E-4B44-9A38-145F34C82BC3}" destId="{639059F3-D80B-48A3-B608-DCE0927CA1D3}" srcOrd="1" destOrd="0" presId="urn:microsoft.com/office/officeart/2018/2/layout/IconVerticalSolidList"/>
    <dgm:cxn modelId="{3493003A-BACD-46AB-AD48-0D7C12F41FA9}" type="presParOf" srcId="{90DAD070-DE6E-4B44-9A38-145F34C82BC3}" destId="{44687318-ADA8-4D39-833D-21099B0BC232}" srcOrd="2" destOrd="0" presId="urn:microsoft.com/office/officeart/2018/2/layout/IconVerticalSolidList"/>
    <dgm:cxn modelId="{23D0B914-6602-4CC0-988A-802F5276013F}" type="presParOf" srcId="{90DAD070-DE6E-4B44-9A38-145F34C82BC3}" destId="{D576C93B-416E-47C0-92B0-2F846842E714}" srcOrd="3" destOrd="0" presId="urn:microsoft.com/office/officeart/2018/2/layout/IconVerticalSolidList"/>
    <dgm:cxn modelId="{1C1D498C-B7A8-4E04-8C96-F4D2ADBC4CED}" type="presParOf" srcId="{F7AA7747-55CB-4473-9683-E9CCA36FAD19}" destId="{21E04A9C-C3EF-484B-A5E8-E0FF11A73ED0}" srcOrd="11" destOrd="0" presId="urn:microsoft.com/office/officeart/2018/2/layout/IconVerticalSolidList"/>
    <dgm:cxn modelId="{9916B80B-A688-42C8-B069-8F4269EB480B}" type="presParOf" srcId="{F7AA7747-55CB-4473-9683-E9CCA36FAD19}" destId="{1F335723-8AC3-47CF-94ED-7CAE8B00E5FC}" srcOrd="12" destOrd="0" presId="urn:microsoft.com/office/officeart/2018/2/layout/IconVerticalSolidList"/>
    <dgm:cxn modelId="{91C68D07-E1A5-44F6-A8F3-8993B62CC785}" type="presParOf" srcId="{1F335723-8AC3-47CF-94ED-7CAE8B00E5FC}" destId="{00B52C19-9C3D-4BC4-B879-3F674893ECF4}" srcOrd="0" destOrd="0" presId="urn:microsoft.com/office/officeart/2018/2/layout/IconVerticalSolidList"/>
    <dgm:cxn modelId="{F97A17F6-0015-4CD4-B5DA-12750E59E9AD}" type="presParOf" srcId="{1F335723-8AC3-47CF-94ED-7CAE8B00E5FC}" destId="{693F9535-41FF-4749-8B12-4FF145875CC0}" srcOrd="1" destOrd="0" presId="urn:microsoft.com/office/officeart/2018/2/layout/IconVerticalSolidList"/>
    <dgm:cxn modelId="{6C8F71A1-0446-4761-98EE-E0C63DC6951D}" type="presParOf" srcId="{1F335723-8AC3-47CF-94ED-7CAE8B00E5FC}" destId="{C5C1ABA7-D129-47AB-931B-880C598E5988}" srcOrd="2" destOrd="0" presId="urn:microsoft.com/office/officeart/2018/2/layout/IconVerticalSolidList"/>
    <dgm:cxn modelId="{564031F9-18DC-43BA-9914-7D713BF84155}" type="presParOf" srcId="{1F335723-8AC3-47CF-94ED-7CAE8B00E5FC}" destId="{D59056C6-30BD-4FCA-A41E-AC6D9D3666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0993-C785-4BC6-AC28-2742722A46CD}">
      <dsp:nvSpPr>
        <dsp:cNvPr id="0" name=""/>
        <dsp:cNvSpPr/>
      </dsp:nvSpPr>
      <dsp:spPr>
        <a:xfrm>
          <a:off x="0" y="0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24FBB-0571-4A89-936C-5583D0361DDF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89165-F421-4D34-B9E6-54C27B47A7EF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Automatização parcial do processo.</a:t>
          </a:r>
          <a:endParaRPr lang="en-US" sz="1600" kern="1200" dirty="0"/>
        </a:p>
      </dsp:txBody>
      <dsp:txXfrm>
        <a:off x="759363" y="477"/>
        <a:ext cx="5485901" cy="657457"/>
      </dsp:txXfrm>
    </dsp:sp>
    <dsp:sp modelId="{6E507580-701C-4585-BEF1-BC37E2C1DFBA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D295C-C54D-4ED4-B50A-DBC4176E55FF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35B82-6B30-4356-9D35-ADF288B7F6AC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Desenvolvimento de uma aplicação web </a:t>
          </a:r>
          <a:br>
            <a:rPr lang="pt-BR" sz="1600" kern="1200" dirty="0"/>
          </a:br>
          <a:r>
            <a:rPr lang="pt-BR" sz="1600" kern="1200" dirty="0"/>
            <a:t>para digitalizar parte do processo.</a:t>
          </a:r>
          <a:endParaRPr lang="en-US" sz="1600" kern="1200" dirty="0"/>
        </a:p>
      </dsp:txBody>
      <dsp:txXfrm>
        <a:off x="759363" y="822299"/>
        <a:ext cx="5485901" cy="657457"/>
      </dsp:txXfrm>
    </dsp:sp>
    <dsp:sp modelId="{289AE84E-3629-42B1-86A5-4B773D196450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6DED4-5AD9-4C8F-B9FF-56A34F30AF9F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E03A4-297E-4907-9569-1942FFF31C70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Funcionalidades Principais:</a:t>
          </a:r>
          <a:endParaRPr lang="en-US" sz="2000" b="1" kern="1200" dirty="0"/>
        </a:p>
      </dsp:txBody>
      <dsp:txXfrm>
        <a:off x="759363" y="1644122"/>
        <a:ext cx="5485901" cy="657457"/>
      </dsp:txXfrm>
    </dsp:sp>
    <dsp:sp modelId="{0134A278-7377-42EB-AA06-46914BD3C426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CDD6E-915A-424D-85CE-6C941831B68C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0EA4-E85D-4FB1-BE98-73D8ED3B79EB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Preenchimento online de formulários de </a:t>
          </a:r>
          <a:br>
            <a:rPr lang="pt-BR" sz="1600" kern="1200" dirty="0"/>
          </a:br>
          <a:r>
            <a:rPr lang="pt-BR" sz="1600" kern="1200" dirty="0"/>
            <a:t>justificativas de faltas e planos de reposição de aulas;</a:t>
          </a:r>
          <a:endParaRPr lang="en-US" sz="1600" kern="1200" dirty="0"/>
        </a:p>
      </dsp:txBody>
      <dsp:txXfrm>
        <a:off x="759363" y="2465944"/>
        <a:ext cx="5485901" cy="657457"/>
      </dsp:txXfrm>
    </dsp:sp>
    <dsp:sp modelId="{343632EE-08DC-49BF-9E4A-BAC54FE42344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A9F71-C021-4B46-90BB-B61EBFB8541F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B995-E6B4-4D94-94CE-6E9CD6224065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Anexar documentos digitalmente;</a:t>
          </a:r>
          <a:endParaRPr lang="en-US" sz="1600" kern="1200"/>
        </a:p>
      </dsp:txBody>
      <dsp:txXfrm>
        <a:off x="759363" y="3287766"/>
        <a:ext cx="5485901" cy="657457"/>
      </dsp:txXfrm>
    </dsp:sp>
    <dsp:sp modelId="{840A4C47-D1DA-43C7-BCCA-92A7F39785D0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59F3-D80B-48A3-B608-DCE0927CA1D3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6C93B-416E-47C0-92B0-2F846842E714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Visualização e acompanhamento do status dos processos;</a:t>
          </a:r>
          <a:endParaRPr lang="en-US" sz="1600" kern="1200"/>
        </a:p>
      </dsp:txBody>
      <dsp:txXfrm>
        <a:off x="759363" y="4109589"/>
        <a:ext cx="5485901" cy="657457"/>
      </dsp:txXfrm>
    </dsp:sp>
    <dsp:sp modelId="{00B52C19-9C3D-4BC4-B879-3F674893ECF4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F9535-41FF-4749-8B12-4FF145875CC0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56C6-30BD-4FCA-A41E-AC6D9D366673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acesso para diferentes perfis de usuário.</a:t>
          </a:r>
          <a:endParaRPr lang="en-US" sz="1600" kern="1200" dirty="0"/>
        </a:p>
      </dsp:txBody>
      <dsp:txXfrm>
        <a:off x="759363" y="4931411"/>
        <a:ext cx="5485901" cy="65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B0C6-F1B3-49A6-B6FA-AAABC6A0B53E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20C-F6BB-476A-845C-4C4D0AACF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6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8520C-F6BB-476A-845C-4C4D0AACF9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7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8520C-F6BB-476A-845C-4C4D0AACF9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1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8520C-F6BB-476A-845C-4C4D0AACF9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2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7F3A-8DB5-CC04-ED85-2BF2C8BC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154C1-CE67-DB7A-BFD3-9BD9C8A5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87ABE-6BC1-0E21-B842-BAC3E5B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577A-3E81-B626-B284-4A0E206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18F27-4589-11F8-CDFA-324EB129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B12E-10BE-821E-6965-53DD5E59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ED3AEA-621E-966D-93B1-A4E2829B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9FB17-DA88-319B-F421-1672B6C4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F40DF-D0CF-2CAA-F60D-AE7620E1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93A53-C4B3-F23F-9907-D97E95D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18C2A-BB3D-48F1-95D5-AD1FFF6D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64AC9-B7E0-133D-9456-242AD09D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40C59-77F9-AABA-DB35-DB56598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502D4-6A53-4CE3-544D-65D3DD6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1F207-4A77-F6EF-F032-1E37D68A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321D-6822-5B7E-B2C5-A5AF2E6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85EC3-E347-AFC1-B441-8E27F0AB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71A0B-679F-F917-C892-2B3FBEC8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1F3C2-5625-DCFA-39FC-98ED7F9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D1BF4-698E-14A1-2C17-20885E47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0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A0BF-7F53-C8F4-2333-DC7191B1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3B5182-20A6-5C05-1662-EB179FF3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7F627-342B-ACC1-EB34-EE5082D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4BC89-9310-2880-1520-9681E6C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E963D-DDA1-A725-03F1-B867A1D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8CE1-CDDE-D4FB-6355-BDA2DA38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E30F-EFE6-F3C0-A202-D119187C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BA11BA-00CD-CBBC-81A1-F9D1290E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CE15A-2270-4983-B579-DF656423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3AD21-0E53-A324-4CDB-417B6862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E0D1-A4A7-D1DD-6417-9B4D38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E28D6-78DD-2D4D-09F9-0FF031CE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BCB43-C980-2F4C-2D3B-7764BA1C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41E47E-4661-7D38-970E-F54778C1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87FEFD-C5D1-7567-2730-9E02A90F5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0ACD9E-82AE-9A74-8F10-25B2BE81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479363-5426-5612-2BB5-9447531A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DC5A9C-6C4E-0B2C-BCA9-DA1B996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669954-0AF9-0E11-9274-B2C66195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95B1-105C-5540-A546-84EA2CA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25AA1-E3B3-3C18-FAE7-F2DEF25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04AB6E-2770-B1F1-D64C-64915EA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9C315B-356B-49B3-921F-A56F374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06351D-4EA3-D924-90E4-78473677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CAFE32-2C83-1759-E572-961B5AC8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85FBD9-E49D-62F4-AED8-5638F0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999EF-10EF-0924-5513-56439CC3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A03A7-C423-B33D-B177-7293D740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25892-BB07-D1BA-59AB-6814650F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1FF51-6340-3EE9-3407-198A608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6073D1-B185-5731-5E99-776EADEF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58CCA-B77D-012D-08E9-8B826B44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AFA2-18B3-C005-DF45-4C37D099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06763F-61C2-7C88-7359-CD73DB16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2AC3B-4B8D-47E1-2EB1-E46C9842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295C0-326F-76E2-8167-57595E4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1AC474-5A52-A12A-B90E-ECA1AB3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F69312-3C2A-294B-CE42-74B0C3BF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4E031A-44BA-1A8D-CCFA-22F63A5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8FC6F-C219-46BB-E9E3-DACEB196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9AA2E-0950-6C0B-15B2-6695F89D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B7466-E1E6-6C38-38C5-414CC29FA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4B4FE-6EF7-EAC0-E7C4-F9B43EF9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83B2A-84FC-A35A-29AA-C862ABA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74" y="2859880"/>
            <a:ext cx="6514532" cy="1056747"/>
          </a:xfrm>
        </p:spPr>
        <p:txBody>
          <a:bodyPr anchor="b">
            <a:normAutofit fontScale="90000"/>
          </a:bodyPr>
          <a:lstStyle/>
          <a:p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do </a:t>
            </a:r>
            <a:r>
              <a:rPr lang="pt-BR" sz="33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br>
              <a:rPr lang="pt-BR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99D61-7E21-749A-37BC-87417F98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1"/>
            <a:ext cx="5221185" cy="2418343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 Interdisciplinar do 1º período 2024-1</a:t>
            </a:r>
          </a:p>
          <a:p>
            <a:pPr>
              <a:spcAft>
                <a:spcPts val="800"/>
              </a:spcAft>
            </a:pPr>
            <a:r>
              <a:rPr lang="pt-BR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do Grupo: Letícia, Samara, Cristiane, Guilherme, David, Rodrigo</a:t>
            </a:r>
            <a:endParaRPr lang="pt-BR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em Desenvolvimento de Software Multiplataforma</a:t>
            </a:r>
          </a:p>
          <a:p>
            <a:pPr>
              <a:spcAft>
                <a:spcPts val="800"/>
              </a:spcAft>
            </a:pPr>
            <a:endParaRPr lang="pt-BR" sz="17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t-BR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atec Ogari de Castro Pacheco">
            <a:extLst>
              <a:ext uri="{FF2B5EF4-FFF2-40B4-BE49-F238E27FC236}">
                <a16:creationId xmlns:a16="http://schemas.microsoft.com/office/drawing/2014/main" id="{92B8BDE7-7688-DE58-D1C5-A2398DE1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974" y="2938162"/>
            <a:ext cx="4939504" cy="11840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B75C28-A196-B207-2B58-03F2CC0456EB}"/>
              </a:ext>
            </a:extLst>
          </p:cNvPr>
          <p:cNvSpPr txBox="1">
            <a:spLocks/>
          </p:cNvSpPr>
          <p:nvPr/>
        </p:nvSpPr>
        <p:spPr>
          <a:xfrm>
            <a:off x="580072" y="739858"/>
            <a:ext cx="6067439" cy="307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Justificativas de Faltas e Planos de Reposições </a:t>
            </a:r>
            <a:b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6938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413E-CC99-95EF-0BB7-BB595C1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5" y="-165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da Interface - Figma</a:t>
            </a:r>
            <a:endParaRPr lang="pt-BR" sz="3600" b="1" dirty="0">
              <a:solidFill>
                <a:srgbClr val="A5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3AC1D4-110B-9FB7-C0D7-6279F292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t="1422" r="1083" b="3424"/>
          <a:stretch/>
        </p:blipFill>
        <p:spPr>
          <a:xfrm>
            <a:off x="6750358" y="985520"/>
            <a:ext cx="4680000" cy="2609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F613F8-5FDE-7191-2EE9-F5E4A8F3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8" y="3975602"/>
            <a:ext cx="4680000" cy="2626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99C508-FA34-C4AD-1DB8-5D8F247DE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" t="1623" r="1957" b="1838"/>
          <a:stretch/>
        </p:blipFill>
        <p:spPr>
          <a:xfrm>
            <a:off x="899158" y="985520"/>
            <a:ext cx="4680000" cy="26474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4EAD1C1-A3C3-2A61-4491-46ACD9523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58" y="3878158"/>
            <a:ext cx="4680000" cy="2723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80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E95A-ADEB-1167-FF6A-C5B7A47F60EC}"/>
              </a:ext>
            </a:extLst>
          </p:cNvPr>
          <p:cNvSpPr txBox="1">
            <a:spLocks/>
          </p:cNvSpPr>
          <p:nvPr/>
        </p:nvSpPr>
        <p:spPr>
          <a:xfrm>
            <a:off x="2970445" y="230116"/>
            <a:ext cx="6251110" cy="1093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pt-BR" sz="5400" b="1" dirty="0">
                <a:latin typeface="+mn-lt"/>
              </a:rPr>
              <a:t>Implementação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3E3207-79FD-8BA6-2C3C-C688AC8BC4CE}"/>
              </a:ext>
            </a:extLst>
          </p:cNvPr>
          <p:cNvSpPr/>
          <p:nvPr/>
        </p:nvSpPr>
        <p:spPr>
          <a:xfrm>
            <a:off x="3473088" y="2076308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ECF080-DE46-E448-7E7F-D5E9BFA797AE}"/>
              </a:ext>
            </a:extLst>
          </p:cNvPr>
          <p:cNvSpPr txBox="1"/>
          <p:nvPr/>
        </p:nvSpPr>
        <p:spPr>
          <a:xfrm>
            <a:off x="2979409" y="2988151"/>
            <a:ext cx="276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Formulário de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justificativa de faltas.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0A6339-B913-4734-66AF-B1E4E6F3C29A}"/>
              </a:ext>
            </a:extLst>
          </p:cNvPr>
          <p:cNvSpPr/>
          <p:nvPr/>
        </p:nvSpPr>
        <p:spPr>
          <a:xfrm>
            <a:off x="6854973" y="2076308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B880C7-055C-25BA-4F7A-845743B697EE}"/>
              </a:ext>
            </a:extLst>
          </p:cNvPr>
          <p:cNvSpPr txBox="1"/>
          <p:nvPr/>
        </p:nvSpPr>
        <p:spPr>
          <a:xfrm>
            <a:off x="5889685" y="2988151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Formulário de plano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de reposição.</a:t>
            </a:r>
            <a:endParaRPr lang="pt-BR" sz="2000" kern="1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9AACFE-6A30-C371-6C39-C5F0E2700EB8}"/>
              </a:ext>
            </a:extLst>
          </p:cNvPr>
          <p:cNvSpPr/>
          <p:nvPr/>
        </p:nvSpPr>
        <p:spPr>
          <a:xfrm>
            <a:off x="6892795" y="4436544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ED831-0514-4C24-D5BA-17C72D887540}"/>
              </a:ext>
            </a:extLst>
          </p:cNvPr>
          <p:cNvSpPr txBox="1"/>
          <p:nvPr/>
        </p:nvSpPr>
        <p:spPr>
          <a:xfrm>
            <a:off x="5905438" y="5348387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Autenticação de usuário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e geração de PDF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effectLst/>
              <a:cs typeface="Helvetica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F4028B-6928-866E-4DB0-F93E5A914B0A}"/>
              </a:ext>
            </a:extLst>
          </p:cNvPr>
          <p:cNvSpPr/>
          <p:nvPr/>
        </p:nvSpPr>
        <p:spPr>
          <a:xfrm>
            <a:off x="3473088" y="4431680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25D3F2-3ABC-9A9E-AD32-F002424CAF48}"/>
              </a:ext>
            </a:extLst>
          </p:cNvPr>
          <p:cNvSpPr txBox="1"/>
          <p:nvPr/>
        </p:nvSpPr>
        <p:spPr>
          <a:xfrm>
            <a:off x="2496766" y="5373290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Visualização e aprovação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dos formulários.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A0F973-6C9D-23B0-09FD-607614873CD7}"/>
              </a:ext>
            </a:extLst>
          </p:cNvPr>
          <p:cNvCxnSpPr/>
          <p:nvPr/>
        </p:nvCxnSpPr>
        <p:spPr>
          <a:xfrm>
            <a:off x="530942" y="324465"/>
            <a:ext cx="0" cy="6164825"/>
          </a:xfrm>
          <a:prstGeom prst="line">
            <a:avLst/>
          </a:prstGeom>
          <a:ln w="57150">
            <a:solidFill>
              <a:srgbClr val="A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549B772-E89F-8B65-B99F-F6D7F43A5E5C}"/>
              </a:ext>
            </a:extLst>
          </p:cNvPr>
          <p:cNvCxnSpPr/>
          <p:nvPr/>
        </p:nvCxnSpPr>
        <p:spPr>
          <a:xfrm>
            <a:off x="11675597" y="324465"/>
            <a:ext cx="0" cy="6164825"/>
          </a:xfrm>
          <a:prstGeom prst="line">
            <a:avLst/>
          </a:prstGeom>
          <a:ln w="57150">
            <a:solidFill>
              <a:srgbClr val="A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6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29AA7-0676-B8E5-256F-B8257A3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5400" b="1"/>
          </a:p>
        </p:txBody>
      </p:sp>
      <p:pic>
        <p:nvPicPr>
          <p:cNvPr id="16" name="Picture 15" descr="Script de computador em uma tela">
            <a:extLst>
              <a:ext uri="{FF2B5EF4-FFF2-40B4-BE49-F238E27FC236}">
                <a16:creationId xmlns:a16="http://schemas.microsoft.com/office/drawing/2014/main" id="{09038183-57B3-D49D-BDCA-1909565EA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BA167-B8D6-462E-7521-4C348BB0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3"/>
            <a:ext cx="6251110" cy="401864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Figma para design de interface.</a:t>
            </a:r>
            <a:endParaRPr lang="pt-BR" sz="2200" kern="100" dirty="0">
              <a:solidFill>
                <a:srgbClr val="A5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Linguagens: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</a:t>
            </a:r>
            <a:r>
              <a:rPr lang="pt-B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PHP.</a:t>
            </a:r>
            <a:endParaRPr lang="pt-B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Scrum para gestão ágil do projeto.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Modelagem: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para casos de uso e atividades.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Entidade-Relacionamento e </a:t>
            </a:r>
            <a:b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Lógico para banco de dados.</a:t>
            </a:r>
          </a:p>
          <a:p>
            <a:pPr>
              <a:spcBef>
                <a:spcPts val="0"/>
              </a:spcBef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3971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68" y="1846018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0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Demonstração</a:t>
            </a:r>
            <a:r>
              <a:rPr lang="en-US" sz="60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do </a:t>
            </a:r>
            <a:r>
              <a:rPr lang="en-US" sz="60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Projeto</a:t>
            </a:r>
            <a:endParaRPr lang="en-US" sz="60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4E52A0-D3E3-F675-A80B-A7A752BC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Próximos Passos</a:t>
            </a:r>
            <a:endParaRPr lang="pt-BR" b="1" dirty="0">
              <a:solidFill>
                <a:srgbClr val="A5000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CEE4-5BE9-2A63-876C-EE4E5FCF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9" r="15936" b="-1"/>
          <a:stretch/>
        </p:blipFill>
        <p:spPr>
          <a:xfrm>
            <a:off x="441489" y="894558"/>
            <a:ext cx="4777381" cy="47629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5E8FE-0D64-903B-7CDF-9B4726FD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331" y="1791040"/>
            <a:ext cx="6006381" cy="4762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Criação e comunicação com </a:t>
            </a:r>
            <a:r>
              <a:rPr lang="pt-BR" sz="2200" dirty="0">
                <a:solidFill>
                  <a:srgbClr val="A50000"/>
                </a:solidFill>
              </a:rPr>
              <a:t>banco de dados</a:t>
            </a:r>
            <a:r>
              <a:rPr lang="pt-BR" sz="220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Armazenamento e disponibilização dos formulários em formato </a:t>
            </a:r>
            <a:r>
              <a:rPr lang="pt-BR" sz="2200" dirty="0">
                <a:solidFill>
                  <a:srgbClr val="A50000"/>
                </a:solidFill>
              </a:rPr>
              <a:t>PDF</a:t>
            </a:r>
            <a:r>
              <a:rPr lang="pt-BR" sz="220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A50000"/>
                </a:solidFill>
              </a:rPr>
              <a:t>Autenticação</a:t>
            </a:r>
            <a:r>
              <a:rPr lang="pt-BR" sz="2200" dirty="0"/>
              <a:t> de usuários cadastrados;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Controle dos </a:t>
            </a:r>
            <a:r>
              <a:rPr lang="pt-BR" sz="2200" dirty="0">
                <a:solidFill>
                  <a:srgbClr val="A50000"/>
                </a:solidFill>
              </a:rPr>
              <a:t>horários disponíveis</a:t>
            </a: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para a escolha das reposições;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Envio de </a:t>
            </a:r>
            <a:r>
              <a:rPr lang="pt-BR" sz="2200" dirty="0">
                <a:solidFill>
                  <a:srgbClr val="A50000"/>
                </a:solidFill>
              </a:rPr>
              <a:t>notificações</a:t>
            </a:r>
            <a:r>
              <a:rPr lang="pt-BR" sz="2200" dirty="0"/>
              <a:t> nas diferentes </a:t>
            </a:r>
            <a:br>
              <a:rPr lang="pt-BR" sz="2200" dirty="0"/>
            </a:br>
            <a:r>
              <a:rPr lang="pt-BR" sz="2200" dirty="0"/>
              <a:t>etapas do processo;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8180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43220F-DF08-15D4-62E7-DB8D7D6B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968944"/>
            <a:ext cx="5741177" cy="27781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6000" b="1" dirty="0" err="1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Considerações</a:t>
            </a:r>
            <a:r>
              <a:rPr lang="en-US" sz="60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Finais</a:t>
            </a:r>
            <a:br>
              <a:rPr lang="en-US" sz="5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7B7D1-66B8-4452-A740-2291F642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7400" b="1" dirty="0">
                <a:solidFill>
                  <a:srgbClr val="FFFFFF"/>
                </a:solidFill>
              </a:rPr>
              <a:t>Muito Obrigado!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27181-90C3-93A7-FDE1-1B6CF9C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961" y="381935"/>
            <a:ext cx="5108183" cy="58379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de Software </a:t>
            </a:r>
            <a:b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Multiplataforma </a:t>
            </a:r>
          </a:p>
          <a:p>
            <a:pPr marL="0" indent="0" algn="ctr">
              <a:buNone/>
            </a:pP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1º Semestre</a:t>
            </a:r>
          </a:p>
          <a:p>
            <a:pPr marL="0" indent="0" algn="ctr">
              <a:buNone/>
            </a:pPr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 orientadora: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Célia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Bizigato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Portes</a:t>
            </a:r>
          </a:p>
          <a:p>
            <a:pPr algn="ctr"/>
            <a:endParaRPr lang="pt-BR" sz="2000" kern="1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kern="1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Cristiane Andressa de Lima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Letícia Favoretto de Souza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Samara Cristina Matos Vieira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Guilherme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Soriani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Amorim Chamon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Gabriel Vicentini Teodoro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Polastro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Silva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AF462-DD2A-DEE7-7830-1118208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 dirty="0">
                <a:latin typeface="+mn-lt"/>
              </a:rPr>
              <a:t>Introdução</a:t>
            </a:r>
            <a:r>
              <a:rPr lang="pt-BR" sz="5400" b="1" dirty="0"/>
              <a:t>	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3CA4C-CEF3-9926-CC12-EDBD838B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767191"/>
            <a:ext cx="4798142" cy="38259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do Projeto: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parcialmente o processo de justificativas de faltas e reposição de aulas na Fatec Itapira.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Disciplinas Envolvidas: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de Software I, Desenvolvimento Web I, Design Digital, Modelagem de Banco de Dados</a:t>
            </a:r>
          </a:p>
        </p:txBody>
      </p:sp>
      <p:pic>
        <p:nvPicPr>
          <p:cNvPr id="5" name="Picture 4" descr="Tela de fundo abstrata de dados">
            <a:extLst>
              <a:ext uri="{FF2B5EF4-FFF2-40B4-BE49-F238E27FC236}">
                <a16:creationId xmlns:a16="http://schemas.microsoft.com/office/drawing/2014/main" id="{A4BBB18D-6F2C-81A7-4BB8-840EA2EF2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9" r="260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76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44209-FC86-6D7E-EEF9-4F336FB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400" b="1" dirty="0">
                <a:latin typeface="+mn-lt"/>
              </a:rPr>
              <a:t>Contexto e Problemática</a:t>
            </a:r>
          </a:p>
        </p:txBody>
      </p:sp>
      <p:pic>
        <p:nvPicPr>
          <p:cNvPr id="5" name="Picture 4" descr="Pilhas de papelão">
            <a:extLst>
              <a:ext uri="{FF2B5EF4-FFF2-40B4-BE49-F238E27FC236}">
                <a16:creationId xmlns:a16="http://schemas.microsoft.com/office/drawing/2014/main" id="{212EA84E-AB5D-4B62-D9D3-C5111F86A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1" r="224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694E0-0724-FDD4-4962-91D14C58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36416"/>
            <a:ext cx="6251110" cy="445076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manual e em papel para </a:t>
            </a:r>
            <a:b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justificativas de faltas e planos de reposição</a:t>
            </a:r>
            <a:r>
              <a:rPr lang="pt-B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múltiplas </a:t>
            </a:r>
            <a:b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aprovações e registros administrativos.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Impacto: 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Ineficiência;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 de erros no processamento manual;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espaço para armazenamento físico;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consumo de papel.</a:t>
            </a:r>
          </a:p>
        </p:txBody>
      </p:sp>
    </p:spTree>
    <p:extLst>
      <p:ext uri="{BB962C8B-B14F-4D97-AF65-F5344CB8AC3E}">
        <p14:creationId xmlns:p14="http://schemas.microsoft.com/office/powerpoint/2010/main" val="42336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2A5DF-110F-38A5-3161-0F0F3AD6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br>
              <a:rPr lang="pt-BR" sz="60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Helvetica" panose="020B0604020202020204" pitchFamily="34" charset="0"/>
              </a:rPr>
              <a:t>Requisitos do Projeto</a:t>
            </a:r>
            <a:br>
              <a:rPr lang="pt-BR" sz="6000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>
              <a:solidFill>
                <a:srgbClr val="A50000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A0BADD-9255-EA06-A885-6C94BBC26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60588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Processo</a:t>
            </a:r>
            <a:r>
              <a:rPr lang="en-US" sz="56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de </a:t>
            </a:r>
            <a:r>
              <a:rPr lang="en-US" sz="56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Desenvolvimento</a:t>
            </a:r>
            <a:endParaRPr lang="en-US" sz="56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Block Arc 6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30073-A7F5-F2DF-C7AD-0FAC6465F8B4}"/>
              </a:ext>
            </a:extLst>
          </p:cNvPr>
          <p:cNvSpPr txBox="1"/>
          <p:nvPr/>
        </p:nvSpPr>
        <p:spPr>
          <a:xfrm>
            <a:off x="233465" y="2298370"/>
            <a:ext cx="5223753" cy="3591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Definição da Visão do Produto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Listagem das Histórias de Usuário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Elaboração dos Diagramas de Caso de Uso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Descrição dos principais fluxos de eventos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Elaboração dos Diagramas de Atividades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Modelagem do banco de dados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34" name="Picture 33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13E4D253-1929-3918-0B03-C93F4F9DD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1" r="18663" b="-1"/>
          <a:stretch/>
        </p:blipFill>
        <p:spPr>
          <a:xfrm>
            <a:off x="5865157" y="0"/>
            <a:ext cx="6541008" cy="68579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DE11A0E-9B11-11C2-3C52-A0CF932E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45" y="780648"/>
            <a:ext cx="3939688" cy="1692820"/>
          </a:xfrm>
        </p:spPr>
        <p:txBody>
          <a:bodyPr>
            <a:noAutofit/>
          </a:bodyPr>
          <a:lstStyle/>
          <a:p>
            <a:br>
              <a:rPr lang="pt-BR" sz="48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Helvetica" panose="020B0604020202020204" pitchFamily="34" charset="0"/>
              </a:rPr>
              <a:t>Planejamento e Documentação</a:t>
            </a:r>
            <a:br>
              <a:rPr lang="pt-BR" sz="4800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4800" dirty="0">
              <a:solidFill>
                <a:srgbClr val="A5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3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413E-CC99-95EF-0BB7-BB595C1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5" y="91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Diagramas de Casos de Uso</a:t>
            </a:r>
            <a:endParaRPr lang="pt-BR" sz="4000" b="1" dirty="0">
              <a:solidFill>
                <a:srgbClr val="A50000"/>
              </a:solidFill>
            </a:endParaRP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2BD9761C-665C-999D-EE93-9B4B08C7B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5" y="1687882"/>
            <a:ext cx="5330050" cy="434357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B5C4EBAF-8B35-172D-826E-DC47FCC78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5" y="1417139"/>
            <a:ext cx="4028844" cy="4885057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F0E2109-898F-B3CF-0F07-3095810393EF}"/>
              </a:ext>
            </a:extLst>
          </p:cNvPr>
          <p:cNvSpPr/>
          <p:nvPr/>
        </p:nvSpPr>
        <p:spPr>
          <a:xfrm>
            <a:off x="10903974" y="-376087"/>
            <a:ext cx="1130444" cy="1130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E209809A-978B-C48B-5AEB-EBB585BA0513}"/>
              </a:ext>
            </a:extLst>
          </p:cNvPr>
          <p:cNvSpPr/>
          <p:nvPr/>
        </p:nvSpPr>
        <p:spPr>
          <a:xfrm rot="11188937">
            <a:off x="10692314" y="-661355"/>
            <a:ext cx="1700981" cy="1700981"/>
          </a:xfrm>
          <a:prstGeom prst="arc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6E5AFE8-9EC3-5CD3-2E16-711BE4525D03}"/>
              </a:ext>
            </a:extLst>
          </p:cNvPr>
          <p:cNvSpPr/>
          <p:nvPr/>
        </p:nvSpPr>
        <p:spPr>
          <a:xfrm rot="5400000">
            <a:off x="-455920" y="6186286"/>
            <a:ext cx="1130444" cy="1130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E6CB848A-AC0F-ECD0-0821-A5DC689F2DF3}"/>
              </a:ext>
            </a:extLst>
          </p:cNvPr>
          <p:cNvSpPr/>
          <p:nvPr/>
        </p:nvSpPr>
        <p:spPr>
          <a:xfrm rot="19125911">
            <a:off x="-741189" y="6007509"/>
            <a:ext cx="1700981" cy="1700981"/>
          </a:xfrm>
          <a:prstGeom prst="arc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72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413E-CC99-95EF-0BB7-BB595C1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Diagramas </a:t>
            </a:r>
            <a:r>
              <a:rPr lang="pt-BR" sz="4000" b="1" dirty="0">
                <a:solidFill>
                  <a:srgbClr val="A5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Atividades</a:t>
            </a:r>
            <a:endParaRPr lang="pt-BR" sz="4000" b="1" dirty="0">
              <a:solidFill>
                <a:srgbClr val="A50000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91E5211-505C-1689-3F0F-D4B070F6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" y="1219149"/>
            <a:ext cx="10957971" cy="49944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25F35762-BC92-8912-EDC2-B4097EE5BDF5}"/>
              </a:ext>
            </a:extLst>
          </p:cNvPr>
          <p:cNvSpPr/>
          <p:nvPr/>
        </p:nvSpPr>
        <p:spPr>
          <a:xfrm>
            <a:off x="-422787" y="239994"/>
            <a:ext cx="845574" cy="84557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0CD4423-E112-20AC-4292-E98F91F3D968}"/>
              </a:ext>
            </a:extLst>
          </p:cNvPr>
          <p:cNvSpPr/>
          <p:nvPr/>
        </p:nvSpPr>
        <p:spPr>
          <a:xfrm rot="5400000">
            <a:off x="10970577" y="-253629"/>
            <a:ext cx="1041953" cy="987245"/>
          </a:xfrm>
          <a:prstGeom prst="triangl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29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413E-CC99-95EF-0BB7-BB595C1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 err="1">
                <a:solidFill>
                  <a:srgbClr val="A50000"/>
                </a:solidFill>
                <a:effectLst/>
                <a:latin typeface="+mn-lt"/>
                <a:ea typeface="+mj-ea"/>
                <a:cs typeface="+mj-cs"/>
              </a:rPr>
              <a:t>Modelagem</a:t>
            </a:r>
            <a:r>
              <a:rPr lang="en-US" sz="3700" b="1" kern="1200" dirty="0">
                <a:solidFill>
                  <a:srgbClr val="A50000"/>
                </a:solidFill>
                <a:effectLst/>
                <a:latin typeface="+mn-lt"/>
                <a:ea typeface="+mj-ea"/>
                <a:cs typeface="+mj-cs"/>
              </a:rPr>
              <a:t> do Banco de Dados</a:t>
            </a:r>
            <a:endParaRPr lang="en-US" sz="3700" b="1" kern="1200" dirty="0">
              <a:solidFill>
                <a:srgbClr val="A50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5C6B6B0-1787-4948-2699-EDFD3E8B9933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250"/>
              </a:spcBef>
              <a:spcAft>
                <a:spcPts val="250"/>
              </a:spcAft>
            </a:pPr>
            <a:r>
              <a:rPr lang="en-US" sz="2200"/>
              <a:t>Diagrama Entidade-Relacionamento</a:t>
            </a:r>
          </a:p>
          <a:p>
            <a:pPr marL="0">
              <a:spcBef>
                <a:spcPts val="250"/>
              </a:spcBef>
              <a:spcAft>
                <a:spcPts val="250"/>
              </a:spcAft>
            </a:pPr>
            <a:endParaRPr lang="en-US" sz="220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7F790C46-B381-7A54-EB0C-E594283F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2265007"/>
            <a:ext cx="12043691" cy="42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1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68"/>
      </a:accent1>
      <a:accent2>
        <a:srgbClr val="A50000"/>
      </a:accent2>
      <a:accent3>
        <a:srgbClr val="A5A5A5"/>
      </a:accent3>
      <a:accent4>
        <a:srgbClr val="EC9999"/>
      </a:accent4>
      <a:accent5>
        <a:srgbClr val="004F68"/>
      </a:accent5>
      <a:accent6>
        <a:srgbClr val="0033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447</Words>
  <Application>Microsoft Office PowerPoint</Application>
  <PresentationFormat>Widescreen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Helvetica</vt:lpstr>
      <vt:lpstr>Tema do Office</vt:lpstr>
      <vt:lpstr>  Implementação do Frontend  </vt:lpstr>
      <vt:lpstr>Introdução </vt:lpstr>
      <vt:lpstr>Contexto e Problemática</vt:lpstr>
      <vt:lpstr> Requisitos do Projeto </vt:lpstr>
      <vt:lpstr>Processo de Desenvolvimento</vt:lpstr>
      <vt:lpstr> Planejamento e Documentação </vt:lpstr>
      <vt:lpstr>Diagramas de Casos de Uso</vt:lpstr>
      <vt:lpstr>Diagramas de Atividades</vt:lpstr>
      <vt:lpstr>Modelagem do Banco de Dados</vt:lpstr>
      <vt:lpstr>Design da Interface - Figma</vt:lpstr>
      <vt:lpstr>Apresentação do PowerPoint</vt:lpstr>
      <vt:lpstr>Tecnologias Utilizadas</vt:lpstr>
      <vt:lpstr>Demonstração do Projeto</vt:lpstr>
      <vt:lpstr>Próximos Passos</vt:lpstr>
      <vt:lpstr> Considerações Finais 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fabioxbone@outlook.com</dc:creator>
  <cp:lastModifiedBy>RODRIGO POLASTRO DA SILVA</cp:lastModifiedBy>
  <cp:revision>20</cp:revision>
  <dcterms:created xsi:type="dcterms:W3CDTF">2024-06-18T23:48:48Z</dcterms:created>
  <dcterms:modified xsi:type="dcterms:W3CDTF">2024-06-28T02:26:45Z</dcterms:modified>
</cp:coreProperties>
</file>