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79" r:id="rId6"/>
    <p:sldId id="280" r:id="rId7"/>
    <p:sldId id="277" r:id="rId8"/>
    <p:sldId id="268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641E2-9F74-2F5A-0F0D-DE624AEA783D}" v="4" dt="2024-11-28T22:25:5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ICIA FAVORETTO DE SOUZA" userId="S::leticia.souza78@fatec.sp.gov.br::9953a25c-d003-4f23-862b-f354ecfd728c" providerId="AD" clId="Web-{D0DD9C0C-AD26-A3F7-F242-9120AE3BCB33}"/>
    <pc:docChg chg="modSld">
      <pc:chgData name="LETICIA FAVORETTO DE SOUZA" userId="S::leticia.souza78@fatec.sp.gov.br::9953a25c-d003-4f23-862b-f354ecfd728c" providerId="AD" clId="Web-{D0DD9C0C-AD26-A3F7-F242-9120AE3BCB33}" dt="2024-11-19T22:41:30.967" v="0" actId="20577"/>
      <pc:docMkLst>
        <pc:docMk/>
      </pc:docMkLst>
      <pc:sldChg chg="modSp">
        <pc:chgData name="LETICIA FAVORETTO DE SOUZA" userId="S::leticia.souza78@fatec.sp.gov.br::9953a25c-d003-4f23-862b-f354ecfd728c" providerId="AD" clId="Web-{D0DD9C0C-AD26-A3F7-F242-9120AE3BCB33}" dt="2024-11-19T22:41:30.967" v="0" actId="20577"/>
        <pc:sldMkLst>
          <pc:docMk/>
          <pc:sldMk cId="4239718710" sldId="260"/>
        </pc:sldMkLst>
        <pc:spChg chg="mod">
          <ac:chgData name="LETICIA FAVORETTO DE SOUZA" userId="S::leticia.souza78@fatec.sp.gov.br::9953a25c-d003-4f23-862b-f354ecfd728c" providerId="AD" clId="Web-{D0DD9C0C-AD26-A3F7-F242-9120AE3BCB33}" dt="2024-11-19T22:41:30.967" v="0" actId="20577"/>
          <ac:spMkLst>
            <pc:docMk/>
            <pc:sldMk cId="4239718710" sldId="260"/>
            <ac:spMk id="3" creationId="{6CABA167-B8D6-462E-7521-4C348BB01F36}"/>
          </ac:spMkLst>
        </pc:spChg>
      </pc:sldChg>
    </pc:docChg>
  </pc:docChgLst>
  <pc:docChgLst>
    <pc:chgData name="LETICIA FAVORETTO DE SOUZA" userId="S::leticia.souza78@fatec.sp.gov.br::9953a25c-d003-4f23-862b-f354ecfd728c" providerId="AD" clId="Web-{4F085CC5-3CCA-EF8B-9A2C-18D443CD578A}"/>
    <pc:docChg chg="addSld delSld modSld sldOrd">
      <pc:chgData name="LETICIA FAVORETTO DE SOUZA" userId="S::leticia.souza78@fatec.sp.gov.br::9953a25c-d003-4f23-862b-f354ecfd728c" providerId="AD" clId="Web-{4F085CC5-3CCA-EF8B-9A2C-18D443CD578A}" dt="2024-11-19T00:03:39.720" v="53"/>
      <pc:docMkLst>
        <pc:docMk/>
      </pc:docMkLst>
      <pc:sldChg chg="ord">
        <pc:chgData name="LETICIA FAVORETTO DE SOUZA" userId="S::leticia.souza78@fatec.sp.gov.br::9953a25c-d003-4f23-862b-f354ecfd728c" providerId="AD" clId="Web-{4F085CC5-3CCA-EF8B-9A2C-18D443CD578A}" dt="2024-11-18T23:47:06.141" v="0"/>
        <pc:sldMkLst>
          <pc:docMk/>
          <pc:sldMk cId="4239718710" sldId="260"/>
        </pc:sldMkLst>
      </pc:sldChg>
      <pc:sldChg chg="del">
        <pc:chgData name="LETICIA FAVORETTO DE SOUZA" userId="S::leticia.souza78@fatec.sp.gov.br::9953a25c-d003-4f23-862b-f354ecfd728c" providerId="AD" clId="Web-{4F085CC5-3CCA-EF8B-9A2C-18D443CD578A}" dt="2024-11-18T23:48:45.832" v="1"/>
        <pc:sldMkLst>
          <pc:docMk/>
          <pc:sldMk cId="3781801921" sldId="267"/>
        </pc:sldMkLst>
      </pc:sldChg>
      <pc:sldChg chg="add del">
        <pc:chgData name="LETICIA FAVORETTO DE SOUZA" userId="S::leticia.souza78@fatec.sp.gov.br::9953a25c-d003-4f23-862b-f354ecfd728c" providerId="AD" clId="Web-{4F085CC5-3CCA-EF8B-9A2C-18D443CD578A}" dt="2024-11-18T23:55:09.595" v="9"/>
        <pc:sldMkLst>
          <pc:docMk/>
          <pc:sldMk cId="1014727723" sldId="270"/>
        </pc:sldMkLst>
      </pc:sldChg>
      <pc:sldChg chg="add del">
        <pc:chgData name="LETICIA FAVORETTO DE SOUZA" userId="S::leticia.souza78@fatec.sp.gov.br::9953a25c-d003-4f23-862b-f354ecfd728c" providerId="AD" clId="Web-{4F085CC5-3CCA-EF8B-9A2C-18D443CD578A}" dt="2024-11-18T23:55:06.266" v="8"/>
        <pc:sldMkLst>
          <pc:docMk/>
          <pc:sldMk cId="1063294302" sldId="271"/>
        </pc:sldMkLst>
      </pc:sldChg>
      <pc:sldChg chg="addSp delSp modSp">
        <pc:chgData name="LETICIA FAVORETTO DE SOUZA" userId="S::leticia.souza78@fatec.sp.gov.br::9953a25c-d003-4f23-862b-f354ecfd728c" providerId="AD" clId="Web-{4F085CC5-3CCA-EF8B-9A2C-18D443CD578A}" dt="2024-11-19T00:03:39.720" v="53"/>
        <pc:sldMkLst>
          <pc:docMk/>
          <pc:sldMk cId="351331566" sldId="276"/>
        </pc:sldMkLst>
        <pc:spChg chg="del mod">
          <ac:chgData name="LETICIA FAVORETTO DE SOUZA" userId="S::leticia.souza78@fatec.sp.gov.br::9953a25c-d003-4f23-862b-f354ecfd728c" providerId="AD" clId="Web-{4F085CC5-3CCA-EF8B-9A2C-18D443CD578A}" dt="2024-11-18T23:49:33.349" v="5"/>
          <ac:spMkLst>
            <pc:docMk/>
            <pc:sldMk cId="351331566" sldId="276"/>
            <ac:spMk id="2" creationId="{47B36AE9-78B3-7E5F-387E-10E549CE2F9F}"/>
          </ac:spMkLst>
        </pc:spChg>
        <pc:spChg chg="mod ord">
          <ac:chgData name="LETICIA FAVORETTO DE SOUZA" userId="S::leticia.souza78@fatec.sp.gov.br::9953a25c-d003-4f23-862b-f354ecfd728c" providerId="AD" clId="Web-{4F085CC5-3CCA-EF8B-9A2C-18D443CD578A}" dt="2024-11-19T00:03:23.126" v="51" actId="20577"/>
          <ac:spMkLst>
            <pc:docMk/>
            <pc:sldMk cId="351331566" sldId="276"/>
            <ac:spMk id="4" creationId="{7BA30073-A7F5-F2DF-C7AD-0FAC6465F8B4}"/>
          </ac:spMkLst>
        </pc:spChg>
        <pc:spChg chg="add mod">
          <ac:chgData name="LETICIA FAVORETTO DE SOUZA" userId="S::leticia.souza78@fatec.sp.gov.br::9953a25c-d003-4f23-862b-f354ecfd728c" providerId="AD" clId="Web-{4F085CC5-3CCA-EF8B-9A2C-18D443CD578A}" dt="2024-11-19T00:01:58.185" v="28"/>
          <ac:spMkLst>
            <pc:docMk/>
            <pc:sldMk cId="351331566" sldId="276"/>
            <ac:spMk id="5" creationId="{CB3871EB-F3C8-EE05-8B62-667F4FB6BC60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8.185" v="28"/>
          <ac:spMkLst>
            <pc:docMk/>
            <pc:sldMk cId="351331566" sldId="276"/>
            <ac:spMk id="23" creationId="{8E2CC403-21CD-41DF-BAC4-329D7FF03C5C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8.185" v="28"/>
          <ac:spMkLst>
            <pc:docMk/>
            <pc:sldMk cId="351331566" sldId="276"/>
            <ac:spMk id="30" creationId="{7653717E-6F8C-43E0-9893-C03AE87D18D6}"/>
          </ac:spMkLst>
        </pc:spChg>
        <pc:spChg chg="del">
          <ac:chgData name="LETICIA FAVORETTO DE SOUZA" userId="S::leticia.souza78@fatec.sp.gov.br::9953a25c-d003-4f23-862b-f354ecfd728c" providerId="AD" clId="Web-{4F085CC5-3CCA-EF8B-9A2C-18D443CD578A}" dt="2024-11-18T23:49:06.723" v="3"/>
          <ac:spMkLst>
            <pc:docMk/>
            <pc:sldMk cId="351331566" sldId="276"/>
            <ac:spMk id="32" creationId="{35BB14B4-EC3F-47C7-9AF3-B0E017B75C42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5.795" v="25"/>
          <ac:spMkLst>
            <pc:docMk/>
            <pc:sldMk cId="351331566" sldId="276"/>
            <ac:spMk id="35" creationId="{B6CDA21F-E7AF-4C75-8395-33F58D5B0E45}"/>
          </ac:spMkLst>
        </pc:spChg>
        <pc:spChg chg="mod">
          <ac:chgData name="LETICIA FAVORETTO DE SOUZA" userId="S::leticia.souza78@fatec.sp.gov.br::9953a25c-d003-4f23-862b-f354ecfd728c" providerId="AD" clId="Web-{4F085CC5-3CCA-EF8B-9A2C-18D443CD578A}" dt="2024-11-19T00:03:39.720" v="53"/>
          <ac:spMkLst>
            <pc:docMk/>
            <pc:sldMk cId="351331566" sldId="276"/>
            <ac:spMk id="38" creationId="{3A9A4357-BD1D-4622-A4FE-766E6AB8DE84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8.185" v="27"/>
          <ac:spMkLst>
            <pc:docMk/>
            <pc:sldMk cId="351331566" sldId="276"/>
            <ac:spMk id="41" creationId="{81E140AE-0ABF-47C8-BF32-7D2F0CF2BA44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5.795" v="25"/>
          <ac:spMkLst>
            <pc:docMk/>
            <pc:sldMk cId="351331566" sldId="276"/>
            <ac:spMk id="42" creationId="{D5B0017B-2ECA-49AF-B397-DC140825DF8D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8.185" v="27"/>
          <ac:spMkLst>
            <pc:docMk/>
            <pc:sldMk cId="351331566" sldId="276"/>
            <ac:spMk id="43" creationId="{CBC4F608-B4B8-48C3-9572-C0F061B1CD99}"/>
          </ac:spMkLst>
        </pc:spChg>
        <pc:spChg chg="add del">
          <ac:chgData name="LETICIA FAVORETTO DE SOUZA" userId="S::leticia.souza78@fatec.sp.gov.br::9953a25c-d003-4f23-862b-f354ecfd728c" providerId="AD" clId="Web-{4F085CC5-3CCA-EF8B-9A2C-18D443CD578A}" dt="2024-11-19T00:01:58.185" v="27"/>
          <ac:spMkLst>
            <pc:docMk/>
            <pc:sldMk cId="351331566" sldId="276"/>
            <ac:spMk id="46" creationId="{8B9AA7C6-5E5A-498E-A6DF-A943376E09BC}"/>
          </ac:spMkLst>
        </pc:spChg>
        <pc:spChg chg="add">
          <ac:chgData name="LETICIA FAVORETTO DE SOUZA" userId="S::leticia.souza78@fatec.sp.gov.br::9953a25c-d003-4f23-862b-f354ecfd728c" providerId="AD" clId="Web-{4F085CC5-3CCA-EF8B-9A2C-18D443CD578A}" dt="2024-11-19T00:01:58.185" v="28"/>
          <ac:spMkLst>
            <pc:docMk/>
            <pc:sldMk cId="351331566" sldId="276"/>
            <ac:spMk id="49" creationId="{3AD318CC-E2A8-4E27-9548-A047A78999B1}"/>
          </ac:spMkLst>
        </pc:spChg>
        <pc:spChg chg="add">
          <ac:chgData name="LETICIA FAVORETTO DE SOUZA" userId="S::leticia.souza78@fatec.sp.gov.br::9953a25c-d003-4f23-862b-f354ecfd728c" providerId="AD" clId="Web-{4F085CC5-3CCA-EF8B-9A2C-18D443CD578A}" dt="2024-11-19T00:01:58.185" v="28"/>
          <ac:spMkLst>
            <pc:docMk/>
            <pc:sldMk cId="351331566" sldId="276"/>
            <ac:spMk id="51" creationId="{2C1BBA94-3F40-40AA-8BB9-E69E25E537C1}"/>
          </ac:spMkLst>
        </pc:spChg>
        <pc:grpChg chg="add del">
          <ac:chgData name="LETICIA FAVORETTO DE SOUZA" userId="S::leticia.souza78@fatec.sp.gov.br::9953a25c-d003-4f23-862b-f354ecfd728c" providerId="AD" clId="Web-{4F085CC5-3CCA-EF8B-9A2C-18D443CD578A}" dt="2024-11-19T00:01:58.185" v="28"/>
          <ac:grpSpMkLst>
            <pc:docMk/>
            <pc:sldMk cId="351331566" sldId="276"/>
            <ac:grpSpMk id="25" creationId="{B13AA5FE-3FFC-4725-9ADD-E428544EC61B}"/>
          </ac:grpSpMkLst>
        </pc:grpChg>
        <pc:grpChg chg="add del">
          <ac:chgData name="LETICIA FAVORETTO DE SOUZA" userId="S::leticia.souza78@fatec.sp.gov.br::9953a25c-d003-4f23-862b-f354ecfd728c" providerId="AD" clId="Web-{4F085CC5-3CCA-EF8B-9A2C-18D443CD578A}" dt="2024-11-19T00:01:55.795" v="25"/>
          <ac:grpSpMkLst>
            <pc:docMk/>
            <pc:sldMk cId="351331566" sldId="276"/>
            <ac:grpSpMk id="37" creationId="{AE1C45F0-260A-458C-96ED-C1F6D2151219}"/>
          </ac:grpSpMkLst>
        </pc:grpChg>
        <pc:grpChg chg="add del">
          <ac:chgData name="LETICIA FAVORETTO DE SOUZA" userId="S::leticia.souza78@fatec.sp.gov.br::9953a25c-d003-4f23-862b-f354ecfd728c" providerId="AD" clId="Web-{4F085CC5-3CCA-EF8B-9A2C-18D443CD578A}" dt="2024-11-19T00:01:58.185" v="27"/>
          <ac:grpSpMkLst>
            <pc:docMk/>
            <pc:sldMk cId="351331566" sldId="276"/>
            <ac:grpSpMk id="47" creationId="{83EAB11A-76F7-48F4-9B4F-5BFDF4BF9670}"/>
          </ac:grpSpMkLst>
        </pc:grpChg>
        <pc:grpChg chg="add">
          <ac:chgData name="LETICIA FAVORETTO DE SOUZA" userId="S::leticia.souza78@fatec.sp.gov.br::9953a25c-d003-4f23-862b-f354ecfd728c" providerId="AD" clId="Web-{4F085CC5-3CCA-EF8B-9A2C-18D443CD578A}" dt="2024-11-19T00:01:58.185" v="28"/>
          <ac:grpSpMkLst>
            <pc:docMk/>
            <pc:sldMk cId="351331566" sldId="276"/>
            <ac:grpSpMk id="50" creationId="{B14B560F-9DD7-4302-A60B-EBD3EF59B073}"/>
          </ac:grpSpMkLst>
        </pc:grpChg>
        <pc:cxnChg chg="add del">
          <ac:chgData name="LETICIA FAVORETTO DE SOUZA" userId="S::leticia.souza78@fatec.sp.gov.br::9953a25c-d003-4f23-862b-f354ecfd728c" providerId="AD" clId="Web-{4F085CC5-3CCA-EF8B-9A2C-18D443CD578A}" dt="2024-11-19T00:01:55.795" v="25"/>
          <ac:cxnSpMkLst>
            <pc:docMk/>
            <pc:sldMk cId="351331566" sldId="276"/>
            <ac:cxnSpMk id="44" creationId="{6CF1BAF6-AD41-4082-B212-8A1F9A2E8779}"/>
          </ac:cxnSpMkLst>
        </pc:cxnChg>
      </pc:sldChg>
      <pc:sldChg chg="del">
        <pc:chgData name="LETICIA FAVORETTO DE SOUZA" userId="S::leticia.souza78@fatec.sp.gov.br::9953a25c-d003-4f23-862b-f354ecfd728c" providerId="AD" clId="Web-{4F085CC5-3CCA-EF8B-9A2C-18D443CD578A}" dt="2024-11-18T23:48:55.129" v="2"/>
        <pc:sldMkLst>
          <pc:docMk/>
          <pc:sldMk cId="783440378" sldId="282"/>
        </pc:sldMkLst>
      </pc:sldChg>
    </pc:docChg>
  </pc:docChgLst>
  <pc:docChgLst>
    <pc:chgData name="LETICIA FAVORETTO DE SOUZA" userId="S::leticia.souza78@fatec.sp.gov.br::9953a25c-d003-4f23-862b-f354ecfd728c" providerId="AD" clId="Web-{1156DE30-2E4F-2D88-97BF-074A40F2449F}"/>
    <pc:docChg chg="modSld">
      <pc:chgData name="LETICIA FAVORETTO DE SOUZA" userId="S::leticia.souza78@fatec.sp.gov.br::9953a25c-d003-4f23-862b-f354ecfd728c" providerId="AD" clId="Web-{1156DE30-2E4F-2D88-97BF-074A40F2449F}" dt="2024-11-19T22:38:44.257" v="45" actId="1076"/>
      <pc:docMkLst>
        <pc:docMk/>
      </pc:docMkLst>
      <pc:sldChg chg="addSp modSp">
        <pc:chgData name="LETICIA FAVORETTO DE SOUZA" userId="S::leticia.souza78@fatec.sp.gov.br::9953a25c-d003-4f23-862b-f354ecfd728c" providerId="AD" clId="Web-{1156DE30-2E4F-2D88-97BF-074A40F2449F}" dt="2024-11-19T22:38:44.257" v="45" actId="1076"/>
        <pc:sldMkLst>
          <pc:docMk/>
          <pc:sldMk cId="480120768" sldId="268"/>
        </pc:sldMkLst>
        <pc:spChg chg="mod">
          <ac:chgData name="LETICIA FAVORETTO DE SOUZA" userId="S::leticia.souza78@fatec.sp.gov.br::9953a25c-d003-4f23-862b-f354ecfd728c" providerId="AD" clId="Web-{1156DE30-2E4F-2D88-97BF-074A40F2449F}" dt="2024-11-19T22:38:44.257" v="45" actId="1076"/>
          <ac:spMkLst>
            <pc:docMk/>
            <pc:sldMk cId="480120768" sldId="268"/>
            <ac:spMk id="2" creationId="{9943220F-DF08-15D4-62E7-DB8D7D6B8F28}"/>
          </ac:spMkLst>
        </pc:spChg>
        <pc:spChg chg="add mod">
          <ac:chgData name="LETICIA FAVORETTO DE SOUZA" userId="S::leticia.souza78@fatec.sp.gov.br::9953a25c-d003-4f23-862b-f354ecfd728c" providerId="AD" clId="Web-{1156DE30-2E4F-2D88-97BF-074A40F2449F}" dt="2024-11-19T22:38:28.116" v="44" actId="1076"/>
          <ac:spMkLst>
            <pc:docMk/>
            <pc:sldMk cId="480120768" sldId="268"/>
            <ac:spMk id="4" creationId="{45800A98-217D-7DA1-DCE1-A477C286B871}"/>
          </ac:spMkLst>
        </pc:spChg>
      </pc:sldChg>
    </pc:docChg>
  </pc:docChgLst>
  <pc:docChgLst>
    <pc:chgData name="LETICIA FAVORETTO DE SOUZA" userId="S::leticia.souza78@fatec.sp.gov.br::9953a25c-d003-4f23-862b-f354ecfd728c" providerId="AD" clId="Web-{E9BF3C09-E21B-A97A-ECF2-2F608AA6D929}"/>
    <pc:docChg chg="delSld">
      <pc:chgData name="LETICIA FAVORETTO DE SOUZA" userId="S::leticia.souza78@fatec.sp.gov.br::9953a25c-d003-4f23-862b-f354ecfd728c" providerId="AD" clId="Web-{E9BF3C09-E21B-A97A-ECF2-2F608AA6D929}" dt="2024-11-19T22:10:03.184" v="4"/>
      <pc:docMkLst>
        <pc:docMk/>
      </pc:docMkLst>
      <pc:sldChg chg="del">
        <pc:chgData name="LETICIA FAVORETTO DE SOUZA" userId="S::leticia.souza78@fatec.sp.gov.br::9953a25c-d003-4f23-862b-f354ecfd728c" providerId="AD" clId="Web-{E9BF3C09-E21B-A97A-ECF2-2F608AA6D929}" dt="2024-11-19T22:10:01.621" v="3"/>
        <pc:sldMkLst>
          <pc:docMk/>
          <pc:sldMk cId="2440801674" sldId="263"/>
        </pc:sldMkLst>
      </pc:sldChg>
      <pc:sldChg chg="del">
        <pc:chgData name="LETICIA FAVORETTO DE SOUZA" userId="S::leticia.souza78@fatec.sp.gov.br::9953a25c-d003-4f23-862b-f354ecfd728c" providerId="AD" clId="Web-{E9BF3C09-E21B-A97A-ECF2-2F608AA6D929}" dt="2024-11-19T22:09:07.995" v="0"/>
        <pc:sldMkLst>
          <pc:docMk/>
          <pc:sldMk cId="1014727723" sldId="270"/>
        </pc:sldMkLst>
      </pc:sldChg>
      <pc:sldChg chg="del">
        <pc:chgData name="LETICIA FAVORETTO DE SOUZA" userId="S::leticia.souza78@fatec.sp.gov.br::9953a25c-d003-4f23-862b-f354ecfd728c" providerId="AD" clId="Web-{E9BF3C09-E21B-A97A-ECF2-2F608AA6D929}" dt="2024-11-19T22:09:09.636" v="1"/>
        <pc:sldMkLst>
          <pc:docMk/>
          <pc:sldMk cId="1063294302" sldId="271"/>
        </pc:sldMkLst>
      </pc:sldChg>
      <pc:sldChg chg="del">
        <pc:chgData name="LETICIA FAVORETTO DE SOUZA" userId="S::leticia.souza78@fatec.sp.gov.br::9953a25c-d003-4f23-862b-f354ecfd728c" providerId="AD" clId="Web-{E9BF3C09-E21B-A97A-ECF2-2F608AA6D929}" dt="2024-11-19T22:10:03.184" v="4"/>
        <pc:sldMkLst>
          <pc:docMk/>
          <pc:sldMk cId="2490290040" sldId="281"/>
        </pc:sldMkLst>
      </pc:sldChg>
      <pc:sldChg chg="del">
        <pc:chgData name="LETICIA FAVORETTO DE SOUZA" userId="S::leticia.souza78@fatec.sp.gov.br::9953a25c-d003-4f23-862b-f354ecfd728c" providerId="AD" clId="Web-{E9BF3C09-E21B-A97A-ECF2-2F608AA6D929}" dt="2024-11-19T22:10:00.059" v="2"/>
        <pc:sldMkLst>
          <pc:docMk/>
          <pc:sldMk cId="4101000531" sldId="285"/>
        </pc:sldMkLst>
      </pc:sldChg>
    </pc:docChg>
  </pc:docChgLst>
  <pc:docChgLst>
    <pc:chgData name="LETICIA FAVORETTO DE SOUZA" userId="S::leticia.souza78@fatec.sp.gov.br::9953a25c-d003-4f23-862b-f354ecfd728c" providerId="AD" clId="Web-{9A17C27A-C208-E4B0-0120-234CF0140F9A}"/>
    <pc:docChg chg="delSld sldOrd">
      <pc:chgData name="LETICIA FAVORETTO DE SOUZA" userId="S::leticia.souza78@fatec.sp.gov.br::9953a25c-d003-4f23-862b-f354ecfd728c" providerId="AD" clId="Web-{9A17C27A-C208-E4B0-0120-234CF0140F9A}" dt="2024-11-19T22:12:03.565" v="2"/>
      <pc:docMkLst>
        <pc:docMk/>
      </pc:docMkLst>
      <pc:sldChg chg="ord">
        <pc:chgData name="LETICIA FAVORETTO DE SOUZA" userId="S::leticia.souza78@fatec.sp.gov.br::9953a25c-d003-4f23-862b-f354ecfd728c" providerId="AD" clId="Web-{9A17C27A-C208-E4B0-0120-234CF0140F9A}" dt="2024-11-19T22:12:03.565" v="2"/>
        <pc:sldMkLst>
          <pc:docMk/>
          <pc:sldMk cId="997690135" sldId="257"/>
        </pc:sldMkLst>
      </pc:sldChg>
      <pc:sldChg chg="ord">
        <pc:chgData name="LETICIA FAVORETTO DE SOUZA" userId="S::leticia.souza78@fatec.sp.gov.br::9953a25c-d003-4f23-862b-f354ecfd728c" providerId="AD" clId="Web-{9A17C27A-C208-E4B0-0120-234CF0140F9A}" dt="2024-11-19T22:12:03.565" v="1"/>
        <pc:sldMkLst>
          <pc:docMk/>
          <pc:sldMk cId="4239718710" sldId="260"/>
        </pc:sldMkLst>
      </pc:sldChg>
      <pc:sldChg chg="del">
        <pc:chgData name="LETICIA FAVORETTO DE SOUZA" userId="S::leticia.souza78@fatec.sp.gov.br::9953a25c-d003-4f23-862b-f354ecfd728c" providerId="AD" clId="Web-{9A17C27A-C208-E4B0-0120-234CF0140F9A}" dt="2024-11-19T22:10:25.563" v="0"/>
        <pc:sldMkLst>
          <pc:docMk/>
          <pc:sldMk cId="4043662726" sldId="275"/>
        </pc:sldMkLst>
      </pc:sldChg>
    </pc:docChg>
  </pc:docChgLst>
  <pc:docChgLst>
    <pc:chgData name="LETICIA FAVORETTO DE SOUZA" userId="S::leticia.souza78@fatec.sp.gov.br::9953a25c-d003-4f23-862b-f354ecfd728c" providerId="AD" clId="Web-{0A21F895-2C22-84C8-21B4-B457EBEE1BE4}"/>
    <pc:docChg chg="addSld delSld modSld sldOrd">
      <pc:chgData name="LETICIA FAVORETTO DE SOUZA" userId="S::leticia.souza78@fatec.sp.gov.br::9953a25c-d003-4f23-862b-f354ecfd728c" providerId="AD" clId="Web-{0A21F895-2C22-84C8-21B4-B457EBEE1BE4}" dt="2024-11-15T19:04:00.729" v="418" actId="20577"/>
      <pc:docMkLst>
        <pc:docMk/>
      </pc:docMkLst>
      <pc:sldChg chg="addSp delSp modSp">
        <pc:chgData name="LETICIA FAVORETTO DE SOUZA" userId="S::leticia.souza78@fatec.sp.gov.br::9953a25c-d003-4f23-862b-f354ecfd728c" providerId="AD" clId="Web-{0A21F895-2C22-84C8-21B4-B457EBEE1BE4}" dt="2024-11-15T18:11:39.697" v="10"/>
        <pc:sldMkLst>
          <pc:docMk/>
          <pc:sldMk cId="693833253" sldId="256"/>
        </pc:sldMkLst>
        <pc:spChg chg="mod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2" creationId="{EA483B2A-84FC-A35A-29AA-C862ABA7D63D}"/>
          </ac:spMkLst>
        </pc:spChg>
        <pc:spChg chg="mod ord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3" creationId="{35999D61-7E21-749A-37BC-87417F98FDF6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31" creationId="{2B577FF9-3543-4875-815D-3D87BD8A200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33" creationId="{F5569EEC-E12F-4856-B407-02B2813A4AA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35" creationId="{CF860788-3A6A-45A3-B3F1-06F15966560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37" creationId="{DF1E3393-B852-4883-B778-ED352511294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39" creationId="{39853D09-4205-4CC7-83EB-288E886AC9E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41" creationId="{0D040B79-3E73-4A31-840D-D6B9C9FDFC46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43" creationId="{156C6AE5-3F8B-42AC-9EA4-1B686A11E93F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2.353" v="8"/>
          <ac:spMkLst>
            <pc:docMk/>
            <pc:sldMk cId="693833253" sldId="256"/>
            <ac:spMk id="1045" creationId="{CB5C7026-E7DC-4146-BB77-9FAE3729986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2.353" v="8"/>
          <ac:spMkLst>
            <pc:docMk/>
            <pc:sldMk cId="693833253" sldId="256"/>
            <ac:spMk id="1047" creationId="{2010FDC2-8038-452C-BBFC-E9F3A8B13C2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2.353" v="8"/>
          <ac:spMkLst>
            <pc:docMk/>
            <pc:sldMk cId="693833253" sldId="256"/>
            <ac:spMk id="1049" creationId="{7D65985B-D548-44B4-9714-27AEC913DC5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51" creationId="{50D1D739-EDC4-4BE6-A073-9B157E1F906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39.697" v="10"/>
          <ac:spMkLst>
            <pc:docMk/>
            <pc:sldMk cId="693833253" sldId="256"/>
            <ac:spMk id="1053" creationId="{6CDD35A4-E546-4AF3-A8B9-AC24C5C9FA70}"/>
          </ac:spMkLst>
        </pc:spChg>
        <pc:picChg chg="mod">
          <ac:chgData name="LETICIA FAVORETTO DE SOUZA" userId="S::leticia.souza78@fatec.sp.gov.br::9953a25c-d003-4f23-862b-f354ecfd728c" providerId="AD" clId="Web-{0A21F895-2C22-84C8-21B4-B457EBEE1BE4}" dt="2024-11-15T18:11:39.697" v="10"/>
          <ac:picMkLst>
            <pc:docMk/>
            <pc:sldMk cId="693833253" sldId="256"/>
            <ac:picMk id="1026" creationId="{92B8BDE7-7688-DE58-D1C5-A2398DE1E8B9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11:32.353" v="8"/>
          <ac:picMkLst>
            <pc:docMk/>
            <pc:sldMk cId="693833253" sldId="256"/>
            <ac:picMk id="1046" creationId="{49882614-11C4-4368-9534-6EBAC3488C70}"/>
          </ac:picMkLst>
        </pc:picChg>
      </pc:sldChg>
      <pc:sldChg chg="addSp delSp modSp ord">
        <pc:chgData name="LETICIA FAVORETTO DE SOUZA" userId="S::leticia.souza78@fatec.sp.gov.br::9953a25c-d003-4f23-862b-f354ecfd728c" providerId="AD" clId="Web-{0A21F895-2C22-84C8-21B4-B457EBEE1BE4}" dt="2024-11-15T18:49:10.086" v="322" actId="20577"/>
        <pc:sldMkLst>
          <pc:docMk/>
          <pc:sldMk cId="997690135" sldId="257"/>
        </pc:sldMkLst>
        <pc:spChg chg="mod">
          <ac:chgData name="LETICIA FAVORETTO DE SOUZA" userId="S::leticia.souza78@fatec.sp.gov.br::9953a25c-d003-4f23-862b-f354ecfd728c" providerId="AD" clId="Web-{0A21F895-2C22-84C8-21B4-B457EBEE1BE4}" dt="2024-11-15T18:47:15.848" v="300"/>
          <ac:spMkLst>
            <pc:docMk/>
            <pc:sldMk cId="997690135" sldId="257"/>
            <ac:spMk id="2" creationId="{1D7AF462-DD2A-DEE7-7830-1118208BC14E}"/>
          </ac:spMkLst>
        </pc:spChg>
        <pc:spChg chg="add del mod ord">
          <ac:chgData name="LETICIA FAVORETTO DE SOUZA" userId="S::leticia.souza78@fatec.sp.gov.br::9953a25c-d003-4f23-862b-f354ecfd728c" providerId="AD" clId="Web-{0A21F895-2C22-84C8-21B4-B457EBEE1BE4}" dt="2024-11-15T18:49:10.086" v="322" actId="20577"/>
          <ac:spMkLst>
            <pc:docMk/>
            <pc:sldMk cId="997690135" sldId="257"/>
            <ac:spMk id="6" creationId="{B7B3CA4C-CEF3-9926-CC12-EDBD838B8D41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7:03.832" v="299"/>
          <ac:spMkLst>
            <pc:docMk/>
            <pc:sldMk cId="997690135" sldId="257"/>
            <ac:spMk id="53" creationId="{F13C74B1-5B17-4795-BED0-7140497B445A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7:03.832" v="299"/>
          <ac:spMkLst>
            <pc:docMk/>
            <pc:sldMk cId="997690135" sldId="257"/>
            <ac:spMk id="55" creationId="{D4974D33-8DC5-464E-8C6D-BE58F0669C1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40.244" v="11"/>
          <ac:spMkLst>
            <pc:docMk/>
            <pc:sldMk cId="997690135" sldId="257"/>
            <ac:spMk id="94" creationId="{201CC55D-ED54-4C5C-95E6-10947BD1103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2:41.809" v="14"/>
          <ac:spMkLst>
            <pc:docMk/>
            <pc:sldMk cId="997690135" sldId="257"/>
            <ac:spMk id="101" creationId="{7517A47C-B2E5-4B79-8061-D74B1311AF6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2:41.809" v="14"/>
          <ac:spMkLst>
            <pc:docMk/>
            <pc:sldMk cId="997690135" sldId="257"/>
            <ac:spMk id="102" creationId="{C505E780-2083-4CB5-A42A-5E0E2908ECC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40.244" v="11"/>
          <ac:spMkLst>
            <pc:docMk/>
            <pc:sldMk cId="997690135" sldId="257"/>
            <ac:spMk id="103" creationId="{3873B707-463F-40B0-8227-E8CC6C67EB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40.244" v="11"/>
          <ac:spMkLst>
            <pc:docMk/>
            <pc:sldMk cId="997690135" sldId="257"/>
            <ac:spMk id="104" creationId="{C13237C8-E62C-4F0D-A318-BD6FB6C2D138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1:40.244" v="11"/>
          <ac:spMkLst>
            <pc:docMk/>
            <pc:sldMk cId="997690135" sldId="257"/>
            <ac:spMk id="105" creationId="{19C9EAEA-39D0-4B0E-A0EB-51E7B26740B1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2:41.809" v="14"/>
          <ac:spMkLst>
            <pc:docMk/>
            <pc:sldMk cId="997690135" sldId="257"/>
            <ac:spMk id="106" creationId="{D2C0AE1C-0118-41AE-8A10-7CDCBF10E96F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2:41.809" v="14"/>
          <ac:spMkLst>
            <pc:docMk/>
            <pc:sldMk cId="997690135" sldId="257"/>
            <ac:spMk id="107" creationId="{463EEC44-1BA3-44ED-81FC-A644B04B2A4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01.216" v="18"/>
          <ac:spMkLst>
            <pc:docMk/>
            <pc:sldMk cId="997690135" sldId="257"/>
            <ac:spMk id="109" creationId="{9F7D5CDA-D291-4307-BF55-1381FED2963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6:04.707" v="48"/>
          <ac:spMkLst>
            <pc:docMk/>
            <pc:sldMk cId="997690135" sldId="257"/>
            <ac:spMk id="113" creationId="{AE3A741D-C19B-960A-5803-1C5887147820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6:04.707" v="48"/>
          <ac:spMkLst>
            <pc:docMk/>
            <pc:sldMk cId="997690135" sldId="257"/>
            <ac:spMk id="114" creationId="{9C3A50E9-9119-7BC3-083B-2D84CCC78E4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6:04.707" v="48"/>
          <ac:spMkLst>
            <pc:docMk/>
            <pc:sldMk cId="997690135" sldId="257"/>
            <ac:spMk id="115" creationId="{DC39DE25-0E4E-0AA7-0932-1D78C2372786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6:04.707" v="48"/>
          <ac:spMkLst>
            <pc:docMk/>
            <pc:sldMk cId="997690135" sldId="257"/>
            <ac:spMk id="116" creationId="{8D6EA299-0840-6DEA-E670-C49AEBC87E8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18" creationId="{6A84B152-3496-4C52-AF08-97AFFC09DD2C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19" creationId="{6B2ADB95-0FA3-4BD7-A8AC-89D014A83E5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20" creationId="{C924DBCE-E731-4B22-8181-A39C1D86276C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22" creationId="{2D385988-EAAF-4C27-AF8A-2BFBECAF3D4F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31.701" v="23"/>
          <ac:spMkLst>
            <pc:docMk/>
            <pc:sldMk cId="997690135" sldId="257"/>
            <ac:spMk id="123" creationId="{59383CF9-23B5-4335-9B21-1791C4CF1C7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24" creationId="{2D20F754-35A9-4508-BE3C-C59996D1437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31.701" v="23"/>
          <ac:spMkLst>
            <pc:docMk/>
            <pc:sldMk cId="997690135" sldId="257"/>
            <ac:spMk id="125" creationId="{0007FE00-9498-4706-B255-6437B0252C0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31.701" v="23"/>
          <ac:spMkLst>
            <pc:docMk/>
            <pc:sldMk cId="997690135" sldId="257"/>
            <ac:spMk id="126" creationId="{2EB492CD-616E-47F8-933B-5E2D952A059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27" creationId="{4CBF9756-6AC8-4C65-84DF-56FBFFA1D87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1.266" v="37"/>
          <ac:spMkLst>
            <pc:docMk/>
            <pc:sldMk cId="997690135" sldId="257"/>
            <ac:spMk id="128" creationId="{4F7EBAE4-9945-4473-9E34-B2C66EA0F03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1.266" v="37"/>
          <ac:spMkLst>
            <pc:docMk/>
            <pc:sldMk cId="997690135" sldId="257"/>
            <ac:spMk id="129" creationId="{70BEB1E7-2F88-40BC-B73D-42E5B6F80BFC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1.266" v="37"/>
          <ac:spMkLst>
            <pc:docMk/>
            <pc:sldMk cId="997690135" sldId="257"/>
            <ac:spMk id="130" creationId="{A7B99495-F43F-4D80-A44F-2CB4764EB90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22.112" v="41"/>
          <ac:spMkLst>
            <pc:docMk/>
            <pc:sldMk cId="997690135" sldId="257"/>
            <ac:spMk id="133" creationId="{B621D332-7329-4994-8836-C429A51B754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47.530" v="26"/>
          <ac:spMkLst>
            <pc:docMk/>
            <pc:sldMk cId="997690135" sldId="257"/>
            <ac:spMk id="135" creationId="{201CC55D-ED54-4C5C-95E6-10947BD1103B}"/>
          </ac:spMkLst>
        </pc:spChg>
        <pc:spChg chg="add">
          <ac:chgData name="LETICIA FAVORETTO DE SOUZA" userId="S::leticia.souza78@fatec.sp.gov.br::9953a25c-d003-4f23-862b-f354ecfd728c" providerId="AD" clId="Web-{0A21F895-2C22-84C8-21B4-B457EBEE1BE4}" dt="2024-11-15T18:47:15.848" v="300"/>
          <ac:spMkLst>
            <pc:docMk/>
            <pc:sldMk cId="997690135" sldId="257"/>
            <ac:spMk id="136" creationId="{F13C74B1-5B17-4795-BED0-7140497B445A}"/>
          </ac:spMkLst>
        </pc:spChg>
        <pc:spChg chg="add">
          <ac:chgData name="LETICIA FAVORETTO DE SOUZA" userId="S::leticia.souza78@fatec.sp.gov.br::9953a25c-d003-4f23-862b-f354ecfd728c" providerId="AD" clId="Web-{0A21F895-2C22-84C8-21B4-B457EBEE1BE4}" dt="2024-11-15T18:47:15.848" v="300"/>
          <ac:spMkLst>
            <pc:docMk/>
            <pc:sldMk cId="997690135" sldId="257"/>
            <ac:spMk id="138" creationId="{D4974D33-8DC5-464E-8C6D-BE58F0669C1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55.593" v="30"/>
          <ac:spMkLst>
            <pc:docMk/>
            <pc:sldMk cId="997690135" sldId="257"/>
            <ac:spMk id="139" creationId="{426B127E-6498-4C77-9C9D-4553A5113B80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6:35.239" v="57"/>
          <ac:spMkLst>
            <pc:docMk/>
            <pc:sldMk cId="997690135" sldId="257"/>
            <ac:spMk id="140" creationId="{9F7D5CDA-D291-4307-BF55-1381FED2963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47.530" v="26"/>
          <ac:spMkLst>
            <pc:docMk/>
            <pc:sldMk cId="997690135" sldId="257"/>
            <ac:spMk id="141" creationId="{3873B707-463F-40B0-8227-E8CC6C67EB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9.038" v="63"/>
          <ac:spMkLst>
            <pc:docMk/>
            <pc:sldMk cId="997690135" sldId="257"/>
            <ac:spMk id="142" creationId="{4F7EBAE4-9945-4473-9E34-B2C66EA0F03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47.530" v="26"/>
          <ac:spMkLst>
            <pc:docMk/>
            <pc:sldMk cId="997690135" sldId="257"/>
            <ac:spMk id="143" creationId="{C13237C8-E62C-4F0D-A318-BD6FB6C2D138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9.038" v="63"/>
          <ac:spMkLst>
            <pc:docMk/>
            <pc:sldMk cId="997690135" sldId="257"/>
            <ac:spMk id="144" creationId="{70BEB1E7-2F88-40BC-B73D-42E5B6F80BFC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47.530" v="26"/>
          <ac:spMkLst>
            <pc:docMk/>
            <pc:sldMk cId="997690135" sldId="257"/>
            <ac:spMk id="145" creationId="{19C9EAEA-39D0-4B0E-A0EB-51E7B26740B1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9.038" v="63"/>
          <ac:spMkLst>
            <pc:docMk/>
            <pc:sldMk cId="997690135" sldId="257"/>
            <ac:spMk id="146" creationId="{A7B99495-F43F-4D80-A44F-2CB4764EB90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51.062" v="28"/>
          <ac:spMkLst>
            <pc:docMk/>
            <pc:sldMk cId="997690135" sldId="257"/>
            <ac:spMk id="147" creationId="{3ECBE1F1-D69B-4AFA-ABD5-8E41720EF6D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51.062" v="28"/>
          <ac:spMkLst>
            <pc:docMk/>
            <pc:sldMk cId="997690135" sldId="257"/>
            <ac:spMk id="148" creationId="{603A6265-E10C-4B85-9C20-E75FCAF9CC6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49" creationId="{FEC9DA3E-C1D7-472D-B7C0-F71AE41FBA2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55.593" v="30"/>
          <ac:spMkLst>
            <pc:docMk/>
            <pc:sldMk cId="997690135" sldId="257"/>
            <ac:spMk id="150" creationId="{4AC6B390-BC59-4F1D-A0EE-D71A92F0A0B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3:55.593" v="30"/>
          <ac:spMkLst>
            <pc:docMk/>
            <pc:sldMk cId="997690135" sldId="257"/>
            <ac:spMk id="151" creationId="{B6C60D79-16F1-4C4B-B7E3-7634E7069CD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6.022" v="62"/>
          <ac:spMkLst>
            <pc:docMk/>
            <pc:sldMk cId="997690135" sldId="257"/>
            <ac:spMk id="152" creationId="{201CC55D-ED54-4C5C-95E6-10947BD1103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06.156" v="32"/>
          <ac:spMkLst>
            <pc:docMk/>
            <pc:sldMk cId="997690135" sldId="257"/>
            <ac:spMk id="153" creationId="{327D73B4-9F5C-4A64-A179-51B9500CB8B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06.156" v="32"/>
          <ac:spMkLst>
            <pc:docMk/>
            <pc:sldMk cId="997690135" sldId="257"/>
            <ac:spMk id="154" creationId="{C1F06963-6374-4B48-844F-071A9BAAAE0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06.156" v="32"/>
          <ac:spMkLst>
            <pc:docMk/>
            <pc:sldMk cId="997690135" sldId="257"/>
            <ac:spMk id="155" creationId="{6CB927A4-E432-4310-9CD5-E89FF506317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06.156" v="32"/>
          <ac:spMkLst>
            <pc:docMk/>
            <pc:sldMk cId="997690135" sldId="257"/>
            <ac:spMk id="156" creationId="{1453BF6C-B012-48B7-B4E8-6D7AC7C27D0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06.156" v="32"/>
          <ac:spMkLst>
            <pc:docMk/>
            <pc:sldMk cId="997690135" sldId="257"/>
            <ac:spMk id="157" creationId="{E3020543-B24B-4EC4-8FFC-8DD88EEA91A8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6.022" v="62"/>
          <ac:spMkLst>
            <pc:docMk/>
            <pc:sldMk cId="997690135" sldId="257"/>
            <ac:spMk id="159" creationId="{C13237C8-E62C-4F0D-A318-BD6FB6C2D138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17.875" v="34"/>
          <ac:spMkLst>
            <pc:docMk/>
            <pc:sldMk cId="997690135" sldId="257"/>
            <ac:spMk id="160" creationId="{DB304A14-32D0-4873-B914-423ED7B8DAF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17.875" v="34"/>
          <ac:spMkLst>
            <pc:docMk/>
            <pc:sldMk cId="997690135" sldId="257"/>
            <ac:spMk id="161" creationId="{1D460C86-854F-4FB3-ABC2-E823D8FEB9D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17.875" v="34"/>
          <ac:spMkLst>
            <pc:docMk/>
            <pc:sldMk cId="997690135" sldId="257"/>
            <ac:spMk id="162" creationId="{BB48116A-278A-4CC5-89D3-9DE8E8FF124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64" creationId="{1CD81A2A-6ED4-4EF4-A14C-912D31E14800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65" creationId="{1661932C-CA15-4E17-B115-FAE7CBEE478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66" creationId="{8590ADD5-9383-4D3D-9047-3DA2593CCB5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67" creationId="{DABE3E45-88CF-45D8-8D40-C773324D93F6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69" creationId="{B91ECDA9-56DC-4270-8F33-01C5637B8CE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4:30.594" v="36"/>
          <ac:spMkLst>
            <pc:docMk/>
            <pc:sldMk cId="997690135" sldId="257"/>
            <ac:spMk id="170" creationId="{75F47824-961D-465D-84F9-EAE11BC6173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6.022" v="62"/>
          <ac:spMkLst>
            <pc:docMk/>
            <pc:sldMk cId="997690135" sldId="257"/>
            <ac:spMk id="173" creationId="{3873B707-463F-40B0-8227-E8CC6C67EB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6.022" v="62"/>
          <ac:spMkLst>
            <pc:docMk/>
            <pc:sldMk cId="997690135" sldId="257"/>
            <ac:spMk id="174" creationId="{19C9EAEA-39D0-4B0E-A0EB-51E7B26740B1}"/>
          </ac:spMkLst>
        </pc:spChg>
        <pc:grpChg chg="add del">
          <ac:chgData name="LETICIA FAVORETTO DE SOUZA" userId="S::leticia.souza78@fatec.sp.gov.br::9953a25c-d003-4f23-862b-f354ecfd728c" providerId="AD" clId="Web-{0A21F895-2C22-84C8-21B4-B457EBEE1BE4}" dt="2024-11-15T18:11:40.244" v="11"/>
          <ac:grpSpMkLst>
            <pc:docMk/>
            <pc:sldMk cId="997690135" sldId="257"/>
            <ac:grpSpMk id="100" creationId="{1DE889C7-FAD6-4397-98E2-05D503484459}"/>
          </ac:grpSpMkLst>
        </pc:grpChg>
        <pc:grpChg chg="add del">
          <ac:chgData name="LETICIA FAVORETTO DE SOUZA" userId="S::leticia.souza78@fatec.sp.gov.br::9953a25c-d003-4f23-862b-f354ecfd728c" providerId="AD" clId="Web-{0A21F895-2C22-84C8-21B4-B457EBEE1BE4}" dt="2024-11-15T18:16:25.661" v="53"/>
          <ac:grpSpMkLst>
            <pc:docMk/>
            <pc:sldMk cId="997690135" sldId="257"/>
            <ac:grpSpMk id="111" creationId="{5EFBDE31-BB3E-6CFC-23CD-B5976DA38438}"/>
          </ac:grpSpMkLst>
        </pc:grpChg>
        <pc:grpChg chg="add del">
          <ac:chgData name="LETICIA FAVORETTO DE SOUZA" userId="S::leticia.souza78@fatec.sp.gov.br::9953a25c-d003-4f23-862b-f354ecfd728c" providerId="AD" clId="Web-{0A21F895-2C22-84C8-21B4-B457EBEE1BE4}" dt="2024-11-15T18:13:24.951" v="21"/>
          <ac:grpSpMkLst>
            <pc:docMk/>
            <pc:sldMk cId="997690135" sldId="257"/>
            <ac:grpSpMk id="121" creationId="{1FD67D68-9B83-C338-8342-3348D8F22347}"/>
          </ac:grpSpMkLst>
        </pc:grpChg>
        <pc:grpChg chg="add del">
          <ac:chgData name="LETICIA FAVORETTO DE SOUZA" userId="S::leticia.souza78@fatec.sp.gov.br::9953a25c-d003-4f23-862b-f354ecfd728c" providerId="AD" clId="Web-{0A21F895-2C22-84C8-21B4-B457EBEE1BE4}" dt="2024-11-15T18:16:30.380" v="55"/>
          <ac:grpSpMkLst>
            <pc:docMk/>
            <pc:sldMk cId="997690135" sldId="257"/>
            <ac:grpSpMk id="134" creationId="{8CE57D37-C2D0-066B-1AE3-6F4244344F27}"/>
          </ac:grpSpMkLst>
        </pc:grpChg>
        <pc:grpChg chg="add del">
          <ac:chgData name="LETICIA FAVORETTO DE SOUZA" userId="S::leticia.souza78@fatec.sp.gov.br::9953a25c-d003-4f23-862b-f354ecfd728c" providerId="AD" clId="Web-{0A21F895-2C22-84C8-21B4-B457EBEE1BE4}" dt="2024-11-15T18:13:47.530" v="26"/>
          <ac:grpSpMkLst>
            <pc:docMk/>
            <pc:sldMk cId="997690135" sldId="257"/>
            <ac:grpSpMk id="137" creationId="{1DE889C7-FAD6-4397-98E2-05D503484459}"/>
          </ac:grpSpMkLst>
        </pc:grpChg>
        <pc:grpChg chg="add del">
          <ac:chgData name="LETICIA FAVORETTO DE SOUZA" userId="S::leticia.souza78@fatec.sp.gov.br::9953a25c-d003-4f23-862b-f354ecfd728c" providerId="AD" clId="Web-{0A21F895-2C22-84C8-21B4-B457EBEE1BE4}" dt="2024-11-15T18:17:26.022" v="62"/>
          <ac:grpSpMkLst>
            <pc:docMk/>
            <pc:sldMk cId="997690135" sldId="257"/>
            <ac:grpSpMk id="163" creationId="{1DE889C7-FAD6-4397-98E2-05D503484459}"/>
          </ac:grpSpMkLst>
        </pc:grpChg>
        <pc:graphicFrameChg chg="add del">
          <ac:chgData name="LETICIA FAVORETTO DE SOUZA" userId="S::leticia.souza78@fatec.sp.gov.br::9953a25c-d003-4f23-862b-f354ecfd728c" providerId="AD" clId="Web-{0A21F895-2C22-84C8-21B4-B457EBEE1BE4}" dt="2024-11-15T18:12:41.809" v="14"/>
          <ac:graphicFrameMkLst>
            <pc:docMk/>
            <pc:sldMk cId="997690135" sldId="257"/>
            <ac:graphicFrameMk id="108" creationId="{727367B9-FB51-04A3-F9D3-5A9138BA98A2}"/>
          </ac:graphicFrameMkLst>
        </pc:graphicFrameChg>
        <pc:picChg chg="add del mod">
          <ac:chgData name="LETICIA FAVORETTO DE SOUZA" userId="S::leticia.souza78@fatec.sp.gov.br::9953a25c-d003-4f23-862b-f354ecfd728c" providerId="AD" clId="Web-{0A21F895-2C22-84C8-21B4-B457EBEE1BE4}" dt="2024-11-15T18:46:53.316" v="298"/>
          <ac:picMkLst>
            <pc:docMk/>
            <pc:sldMk cId="997690135" sldId="257"/>
            <ac:picMk id="5" creationId="{A4BBB18D-6F2C-81A7-4BB8-840EA2EF2214}"/>
          </ac:picMkLst>
        </pc:picChg>
        <pc:picChg chg="add del mod">
          <ac:chgData name="LETICIA FAVORETTO DE SOUZA" userId="S::leticia.souza78@fatec.sp.gov.br::9953a25c-d003-4f23-862b-f354ecfd728c" providerId="AD" clId="Web-{0A21F895-2C22-84C8-21B4-B457EBEE1BE4}" dt="2024-11-15T18:17:31.554" v="64"/>
          <ac:picMkLst>
            <pc:docMk/>
            <pc:sldMk cId="997690135" sldId="257"/>
            <ac:picMk id="15" creationId="{2567E5BA-ECB3-E9B3-BBE1-56DCEE455F02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13:01.216" v="18"/>
          <ac:picMkLst>
            <pc:docMk/>
            <pc:sldMk cId="997690135" sldId="257"/>
            <ac:picMk id="110" creationId="{E6C653C1-AA4C-8F33-E7D1-C860D6C7AD19}"/>
          </ac:picMkLst>
        </pc:picChg>
        <pc:picChg chg="add del mod ord">
          <ac:chgData name="LETICIA FAVORETTO DE SOUZA" userId="S::leticia.souza78@fatec.sp.gov.br::9953a25c-d003-4f23-862b-f354ecfd728c" providerId="AD" clId="Web-{0A21F895-2C22-84C8-21B4-B457EBEE1BE4}" dt="2024-11-15T18:16:04.707" v="48"/>
          <ac:picMkLst>
            <pc:docMk/>
            <pc:sldMk cId="997690135" sldId="257"/>
            <ac:picMk id="112" creationId="{D6C18122-D064-6A2D-B99D-E4CDDDD8E2E1}"/>
          </ac:picMkLst>
        </pc:picChg>
        <pc:picChg chg="add mod ord">
          <ac:chgData name="LETICIA FAVORETTO DE SOUZA" userId="S::leticia.souza78@fatec.sp.gov.br::9953a25c-d003-4f23-862b-f354ecfd728c" providerId="AD" clId="Web-{0A21F895-2C22-84C8-21B4-B457EBEE1BE4}" dt="2024-11-15T18:47:15.848" v="300"/>
          <ac:picMkLst>
            <pc:docMk/>
            <pc:sldMk cId="997690135" sldId="257"/>
            <ac:picMk id="117" creationId="{20FD6790-47B0-0DB9-7A6F-98B79BAA2B72}"/>
          </ac:picMkLst>
        </pc:picChg>
        <pc:cxnChg chg="add del">
          <ac:chgData name="LETICIA FAVORETTO DE SOUZA" userId="S::leticia.souza78@fatec.sp.gov.br::9953a25c-d003-4f23-862b-f354ecfd728c" providerId="AD" clId="Web-{0A21F895-2C22-84C8-21B4-B457EBEE1BE4}" dt="2024-11-15T18:15:22.112" v="41"/>
          <ac:cxnSpMkLst>
            <pc:docMk/>
            <pc:sldMk cId="997690135" sldId="257"/>
            <ac:cxnSpMk id="131" creationId="{43621FD4-D14D-45D5-9A57-9A2DE5EA59C0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47:15.848" v="300"/>
          <ac:cxnSpMkLst>
            <pc:docMk/>
            <pc:sldMk cId="997690135" sldId="257"/>
            <ac:cxnSpMk id="132" creationId="{1503BFE4-729B-D9D0-C17B-501E6AF1127A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14:06.156" v="32"/>
          <ac:cxnSpMkLst>
            <pc:docMk/>
            <pc:sldMk cId="997690135" sldId="257"/>
            <ac:cxnSpMk id="158" creationId="{C49DA8F6-BCC1-4447-B54C-57856834B94B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14:30.594" v="36"/>
          <ac:cxnSpMkLst>
            <pc:docMk/>
            <pc:sldMk cId="997690135" sldId="257"/>
            <ac:cxnSpMk id="168" creationId="{49CD1692-827B-4C8D-B4A1-134FD04CF45C}"/>
          </ac:cxnSpMkLst>
        </pc:cxnChg>
      </pc:sldChg>
      <pc:sldChg chg="addSp delSp modSp">
        <pc:chgData name="LETICIA FAVORETTO DE SOUZA" userId="S::leticia.souza78@fatec.sp.gov.br::9953a25c-d003-4f23-862b-f354ecfd728c" providerId="AD" clId="Web-{0A21F895-2C22-84C8-21B4-B457EBEE1BE4}" dt="2024-11-15T18:17:23.178" v="61"/>
        <pc:sldMkLst>
          <pc:docMk/>
          <pc:sldMk cId="4233628661" sldId="258"/>
        </pc:sldMkLst>
        <pc:spChg chg="mod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2" creationId="{D4144209-FC86-6D7E-EEF9-4F336FB63708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3" creationId="{03B694E0-0724-FDD4-4962-91D14C58DDF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18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20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22" creationId="{201CC55D-ED54-4C5C-95E6-10947BD1103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10.596" v="40"/>
          <ac:spMkLst>
            <pc:docMk/>
            <pc:sldMk cId="4233628661" sldId="258"/>
            <ac:spMk id="25" creationId="{DB304A14-32D0-4873-B914-423ED7B8DAF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10.596" v="40"/>
          <ac:spMkLst>
            <pc:docMk/>
            <pc:sldMk cId="4233628661" sldId="258"/>
            <ac:spMk id="27" creationId="{1D460C86-854F-4FB3-ABC2-E823D8FEB9D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5:10.596" v="40"/>
          <ac:spMkLst>
            <pc:docMk/>
            <pc:sldMk cId="4233628661" sldId="258"/>
            <ac:spMk id="29" creationId="{BB48116A-278A-4CC5-89D3-9DE8E8FF124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31" creationId="{3873B707-463F-40B0-8227-E8CC6C67EB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33" creationId="{C13237C8-E62C-4F0D-A318-BD6FB6C2D138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17:23.178" v="61"/>
          <ac:spMkLst>
            <pc:docMk/>
            <pc:sldMk cId="4233628661" sldId="258"/>
            <ac:spMk id="35" creationId="{19C9EAEA-39D0-4B0E-A0EB-51E7B26740B1}"/>
          </ac:spMkLst>
        </pc:spChg>
        <pc:grpChg chg="add del">
          <ac:chgData name="LETICIA FAVORETTO DE SOUZA" userId="S::leticia.souza78@fatec.sp.gov.br::9953a25c-d003-4f23-862b-f354ecfd728c" providerId="AD" clId="Web-{0A21F895-2C22-84C8-21B4-B457EBEE1BE4}" dt="2024-11-15T18:17:23.178" v="61"/>
          <ac:grpSpMkLst>
            <pc:docMk/>
            <pc:sldMk cId="4233628661" sldId="258"/>
            <ac:grpSpMk id="23" creationId="{1DE889C7-FAD6-4397-98E2-05D503484459}"/>
          </ac:grpSpMkLst>
        </pc:grpChg>
        <pc:picChg chg="add del mod ord">
          <ac:chgData name="LETICIA FAVORETTO DE SOUZA" userId="S::leticia.souza78@fatec.sp.gov.br::9953a25c-d003-4f23-862b-f354ecfd728c" providerId="AD" clId="Web-{0A21F895-2C22-84C8-21B4-B457EBEE1BE4}" dt="2024-11-15T18:17:23.178" v="61"/>
          <ac:picMkLst>
            <pc:docMk/>
            <pc:sldMk cId="4233628661" sldId="258"/>
            <ac:picMk id="5" creationId="{212EA84E-AB5D-4B62-D9D3-C5111F86AC0A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16:01.441" v="45"/>
          <ac:picMkLst>
            <pc:docMk/>
            <pc:sldMk cId="4233628661" sldId="258"/>
            <ac:picMk id="6" creationId="{449C06D9-9EC3-07C6-61E2-EFD43243751B}"/>
          </ac:picMkLst>
        </pc:picChg>
      </pc:sldChg>
      <pc:sldChg chg="addSp delSp modSp">
        <pc:chgData name="LETICIA FAVORETTO DE SOUZA" userId="S::leticia.souza78@fatec.sp.gov.br::9953a25c-d003-4f23-862b-f354ecfd728c" providerId="AD" clId="Web-{0A21F895-2C22-84C8-21B4-B457EBEE1BE4}" dt="2024-11-15T19:02:21.256" v="392" actId="20577"/>
        <pc:sldMkLst>
          <pc:docMk/>
          <pc:sldMk cId="2440801674" sldId="263"/>
        </pc:sldMkLst>
        <pc:spChg chg="mod">
          <ac:chgData name="LETICIA FAVORETTO DE SOUZA" userId="S::leticia.souza78@fatec.sp.gov.br::9953a25c-d003-4f23-862b-f354ecfd728c" providerId="AD" clId="Web-{0A21F895-2C22-84C8-21B4-B457EBEE1BE4}" dt="2024-11-15T19:02:21.256" v="392" actId="20577"/>
          <ac:spMkLst>
            <pc:docMk/>
            <pc:sldMk cId="2440801674" sldId="263"/>
            <ac:spMk id="2" creationId="{8526413E-CC99-95EF-0BB7-BB595C1845DF}"/>
          </ac:spMkLst>
        </pc:spChg>
        <pc:picChg chg="add del mod">
          <ac:chgData name="LETICIA FAVORETTO DE SOUZA" userId="S::leticia.souza78@fatec.sp.gov.br::9953a25c-d003-4f23-862b-f354ecfd728c" providerId="AD" clId="Web-{0A21F895-2C22-84C8-21B4-B457EBEE1BE4}" dt="2024-11-15T19:02:04.115" v="382"/>
          <ac:picMkLst>
            <pc:docMk/>
            <pc:sldMk cId="2440801674" sldId="263"/>
            <ac:picMk id="3" creationId="{545F0F0C-2642-56DF-8CE7-B15777B25254}"/>
          </ac:picMkLst>
        </pc:picChg>
        <pc:picChg chg="del">
          <ac:chgData name="LETICIA FAVORETTO DE SOUZA" userId="S::leticia.souza78@fatec.sp.gov.br::9953a25c-d003-4f23-862b-f354ecfd728c" providerId="AD" clId="Web-{0A21F895-2C22-84C8-21B4-B457EBEE1BE4}" dt="2024-11-15T18:59:47.767" v="376"/>
          <ac:picMkLst>
            <pc:docMk/>
            <pc:sldMk cId="2440801674" sldId="263"/>
            <ac:picMk id="5" creationId="{7FF613F8-5FDE-7191-2EE9-F5E4A8F38DB0}"/>
          </ac:picMkLst>
        </pc:picChg>
        <pc:picChg chg="del">
          <ac:chgData name="LETICIA FAVORETTO DE SOUZA" userId="S::leticia.souza78@fatec.sp.gov.br::9953a25c-d003-4f23-862b-f354ecfd728c" providerId="AD" clId="Web-{0A21F895-2C22-84C8-21B4-B457EBEE1BE4}" dt="2024-11-15T18:59:39.173" v="375"/>
          <ac:picMkLst>
            <pc:docMk/>
            <pc:sldMk cId="2440801674" sldId="263"/>
            <ac:picMk id="6" creationId="{1599C508-FA34-C4AD-1DB8-5D8F247DEF86}"/>
          </ac:picMkLst>
        </pc:picChg>
        <pc:picChg chg="del">
          <ac:chgData name="LETICIA FAVORETTO DE SOUZA" userId="S::leticia.souza78@fatec.sp.gov.br::9953a25c-d003-4f23-862b-f354ecfd728c" providerId="AD" clId="Web-{0A21F895-2C22-84C8-21B4-B457EBEE1BE4}" dt="2024-11-15T18:59:49.907" v="377"/>
          <ac:picMkLst>
            <pc:docMk/>
            <pc:sldMk cId="2440801674" sldId="263"/>
            <ac:picMk id="7" creationId="{993AC1D4-110B-9FB7-C0D7-6279F2924D4A}"/>
          </ac:picMkLst>
        </pc:picChg>
        <pc:picChg chg="mod">
          <ac:chgData name="LETICIA FAVORETTO DE SOUZA" userId="S::leticia.souza78@fatec.sp.gov.br::9953a25c-d003-4f23-862b-f354ecfd728c" providerId="AD" clId="Web-{0A21F895-2C22-84C8-21B4-B457EBEE1BE4}" dt="2024-11-15T19:02:12.959" v="384" actId="1076"/>
          <ac:picMkLst>
            <pc:docMk/>
            <pc:sldMk cId="2440801674" sldId="263"/>
            <ac:picMk id="11" creationId="{64EAD1C1-A3C3-2A61-4491-46ACD9523790}"/>
          </ac:picMkLst>
        </pc:picChg>
      </pc:sldChg>
      <pc:sldChg chg="addSp delSp modSp">
        <pc:chgData name="LETICIA FAVORETTO DE SOUZA" userId="S::leticia.souza78@fatec.sp.gov.br::9953a25c-d003-4f23-862b-f354ecfd728c" providerId="AD" clId="Web-{0A21F895-2C22-84C8-21B4-B457EBEE1BE4}" dt="2024-11-15T18:58:54.155" v="374" actId="14100"/>
        <pc:sldMkLst>
          <pc:docMk/>
          <pc:sldMk cId="351331566" sldId="276"/>
        </pc:sldMkLst>
        <pc:spChg chg="add mod">
          <ac:chgData name="LETICIA FAVORETTO DE SOUZA" userId="S::leticia.souza78@fatec.sp.gov.br::9953a25c-d003-4f23-862b-f354ecfd728c" providerId="AD" clId="Web-{0A21F895-2C22-84C8-21B4-B457EBEE1BE4}" dt="2024-11-15T18:58:06.825" v="367" actId="20577"/>
          <ac:spMkLst>
            <pc:docMk/>
            <pc:sldMk cId="351331566" sldId="276"/>
            <ac:spMk id="2" creationId="{47B36AE9-78B3-7E5F-387E-10E549CE2F9F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58:54.155" v="374" actId="14100"/>
          <ac:spMkLst>
            <pc:docMk/>
            <pc:sldMk cId="351331566" sldId="276"/>
            <ac:spMk id="4" creationId="{7BA30073-A7F5-F2DF-C7AD-0FAC6465F8B4}"/>
          </ac:spMkLst>
        </pc:spChg>
        <pc:spChg chg="del mod">
          <ac:chgData name="LETICIA FAVORETTO DE SOUZA" userId="S::leticia.souza78@fatec.sp.gov.br::9953a25c-d003-4f23-862b-f354ecfd728c" providerId="AD" clId="Web-{0A21F895-2C22-84C8-21B4-B457EBEE1BE4}" dt="2024-11-15T18:56:54.495" v="341"/>
          <ac:spMkLst>
            <pc:docMk/>
            <pc:sldMk cId="351331566" sldId="276"/>
            <ac:spMk id="6" creationId="{891D20A5-FACE-C108-EDCE-5D2787389DEB}"/>
          </ac:spMkLst>
        </pc:spChg>
      </pc:sldChg>
      <pc:sldChg chg="addSp delSp modSp">
        <pc:chgData name="LETICIA FAVORETTO DE SOUZA" userId="S::leticia.souza78@fatec.sp.gov.br::9953a25c-d003-4f23-862b-f354ecfd728c" providerId="AD" clId="Web-{0A21F895-2C22-84C8-21B4-B457EBEE1BE4}" dt="2024-11-15T18:34:01.288" v="249" actId="20577"/>
        <pc:sldMkLst>
          <pc:docMk/>
          <pc:sldMk cId="558018436" sldId="279"/>
        </pc:sldMkLst>
        <pc:spChg chg="mod">
          <ac:chgData name="LETICIA FAVORETTO DE SOUZA" userId="S::leticia.souza78@fatec.sp.gov.br::9953a25c-d003-4f23-862b-f354ecfd728c" providerId="AD" clId="Web-{0A21F895-2C22-84C8-21B4-B457EBEE1BE4}" dt="2024-11-15T18:34:01.288" v="249" actId="20577"/>
          <ac:spMkLst>
            <pc:docMk/>
            <pc:sldMk cId="558018436" sldId="279"/>
            <ac:spMk id="2" creationId="{0467A7DE-BC72-943D-00EE-2F7F4B060E04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31:52.627" v="236" actId="20577"/>
          <ac:spMkLst>
            <pc:docMk/>
            <pc:sldMk cId="558018436" sldId="279"/>
            <ac:spMk id="3" creationId="{83730C22-5ACF-1704-CC80-57847FF38E92}"/>
          </ac:spMkLst>
        </pc:spChg>
        <pc:spChg chg="del">
          <ac:chgData name="LETICIA FAVORETTO DE SOUZA" userId="S::leticia.souza78@fatec.sp.gov.br::9953a25c-d003-4f23-862b-f354ecfd728c" providerId="AD" clId="Web-{0A21F895-2C22-84C8-21B4-B457EBEE1BE4}" dt="2024-11-15T18:09:29.986" v="3"/>
          <ac:spMkLst>
            <pc:docMk/>
            <pc:sldMk cId="558018436" sldId="279"/>
            <ac:spMk id="44" creationId="{2C61293E-6EBE-43EF-A52C-9BEBFD7679D4}"/>
          </ac:spMkLst>
        </pc:spChg>
        <pc:spChg chg="del">
          <ac:chgData name="LETICIA FAVORETTO DE SOUZA" userId="S::leticia.souza78@fatec.sp.gov.br::9953a25c-d003-4f23-862b-f354ecfd728c" providerId="AD" clId="Web-{0A21F895-2C22-84C8-21B4-B457EBEE1BE4}" dt="2024-11-15T18:09:29.986" v="3"/>
          <ac:spMkLst>
            <pc:docMk/>
            <pc:sldMk cId="558018436" sldId="279"/>
            <ac:spMk id="46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40.421" v="83"/>
          <ac:spMkLst>
            <pc:docMk/>
            <pc:sldMk cId="558018436" sldId="279"/>
            <ac:spMk id="51" creationId="{907EF6B7-1338-4443-8C46-6A318D952DFD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40.421" v="83"/>
          <ac:spMkLst>
            <pc:docMk/>
            <pc:sldMk cId="558018436" sldId="279"/>
            <ac:spMk id="53" creationId="{DAAE4CDD-124C-4DCF-9584-B6033B545DD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40.421" v="83"/>
          <ac:spMkLst>
            <pc:docMk/>
            <pc:sldMk cId="558018436" sldId="279"/>
            <ac:spMk id="55" creationId="{081E4A58-353D-44AE-B2FC-2A74E2E400F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14.186" v="79"/>
          <ac:spMkLst>
            <pc:docMk/>
            <pc:sldMk cId="558018436" sldId="279"/>
            <ac:spMk id="58" creationId="{460B0EFB-53ED-4F35-B05D-F658EA021C6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14.186" v="79"/>
          <ac:spMkLst>
            <pc:docMk/>
            <pc:sldMk cId="558018436" sldId="279"/>
            <ac:spMk id="60" creationId="{835EF3DD-7D43-4A27-8967-A92FD8CC936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03.341" v="77"/>
          <ac:spMkLst>
            <pc:docMk/>
            <pc:sldMk cId="558018436" sldId="279"/>
            <ac:spMk id="61" creationId="{460B0EFB-53ED-4F35-B05D-F658EA021C6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32.749" v="81"/>
          <ac:spMkLst>
            <pc:docMk/>
            <pc:sldMk cId="558018436" sldId="279"/>
            <ac:spMk id="62" creationId="{8BB56887-D0D5-4F0C-9E19-7247EB83C8B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03.341" v="77"/>
          <ac:spMkLst>
            <pc:docMk/>
            <pc:sldMk cId="558018436" sldId="279"/>
            <ac:spMk id="63" creationId="{835EF3DD-7D43-4A27-8967-A92FD8CC9365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32.749" v="81"/>
          <ac:spMkLst>
            <pc:docMk/>
            <pc:sldMk cId="558018436" sldId="279"/>
            <ac:spMk id="64" creationId="{081E4A58-353D-44AE-B2FC-2A74E2E400F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0:32.749" v="81"/>
          <ac:spMkLst>
            <pc:docMk/>
            <pc:sldMk cId="558018436" sldId="279"/>
            <ac:spMk id="65" creationId="{1BB867FF-FC45-48F7-8104-F89BE54909F1}"/>
          </ac:spMkLst>
        </pc:spChg>
        <pc:picChg chg="del">
          <ac:chgData name="LETICIA FAVORETTO DE SOUZA" userId="S::leticia.souza78@fatec.sp.gov.br::9953a25c-d003-4f23-862b-f354ecfd728c" providerId="AD" clId="Web-{0A21F895-2C22-84C8-21B4-B457EBEE1BE4}" dt="2024-11-15T18:09:18.923" v="2"/>
          <ac:picMkLst>
            <pc:docMk/>
            <pc:sldMk cId="558018436" sldId="279"/>
            <ac:picMk id="21" creationId="{07FC6D61-D5D6-4C73-CDA6-08D1100560B9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20:03.341" v="77"/>
          <ac:picMkLst>
            <pc:docMk/>
            <pc:sldMk cId="558018436" sldId="279"/>
            <ac:picMk id="57" creationId="{C67BE9D6-F753-23AD-EC91-6D4D280BDF6F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20:14.186" v="79"/>
          <ac:picMkLst>
            <pc:docMk/>
            <pc:sldMk cId="558018436" sldId="279"/>
            <ac:picMk id="59" creationId="{C67BE9D6-F753-23AD-EC91-6D4D280BDF6F}"/>
          </ac:picMkLst>
        </pc:picChg>
        <pc:picChg chg="add del">
          <ac:chgData name="LETICIA FAVORETTO DE SOUZA" userId="S::leticia.souza78@fatec.sp.gov.br::9953a25c-d003-4f23-862b-f354ecfd728c" providerId="AD" clId="Web-{0A21F895-2C22-84C8-21B4-B457EBEE1BE4}" dt="2024-11-15T18:20:40.421" v="83"/>
          <ac:picMkLst>
            <pc:docMk/>
            <pc:sldMk cId="558018436" sldId="279"/>
            <ac:picMk id="67" creationId="{D9581A31-5709-B026-79E3-C116CB71EC6D}"/>
          </ac:picMkLst>
        </pc:picChg>
        <pc:cxnChg chg="add del">
          <ac:chgData name="LETICIA FAVORETTO DE SOUZA" userId="S::leticia.souza78@fatec.sp.gov.br::9953a25c-d003-4f23-862b-f354ecfd728c" providerId="AD" clId="Web-{0A21F895-2C22-84C8-21B4-B457EBEE1BE4}" dt="2024-11-15T18:20:40.421" v="83"/>
          <ac:cxnSpMkLst>
            <pc:docMk/>
            <pc:sldMk cId="558018436" sldId="279"/>
            <ac:cxnSpMk id="68" creationId="{1503BFE4-729B-D9D0-C17B-501E6AF1127A}"/>
          </ac:cxnSpMkLst>
        </pc:cxnChg>
      </pc:sldChg>
      <pc:sldChg chg="add del replId">
        <pc:chgData name="LETICIA FAVORETTO DE SOUZA" userId="S::leticia.souza78@fatec.sp.gov.br::9953a25c-d003-4f23-862b-f354ecfd728c" providerId="AD" clId="Web-{0A21F895-2C22-84C8-21B4-B457EBEE1BE4}" dt="2024-11-15T18:16:03.488" v="47"/>
        <pc:sldMkLst>
          <pc:docMk/>
          <pc:sldMk cId="302089392" sldId="280"/>
        </pc:sldMkLst>
      </pc:sldChg>
      <pc:sldChg chg="addSp delSp modSp new mod setBg">
        <pc:chgData name="LETICIA FAVORETTO DE SOUZA" userId="S::leticia.souza78@fatec.sp.gov.br::9953a25c-d003-4f23-862b-f354ecfd728c" providerId="AD" clId="Web-{0A21F895-2C22-84C8-21B4-B457EBEE1BE4}" dt="2024-11-15T18:48:41.819" v="321" actId="20577"/>
        <pc:sldMkLst>
          <pc:docMk/>
          <pc:sldMk cId="829340120" sldId="280"/>
        </pc:sldMkLst>
        <pc:spChg chg="mod">
          <ac:chgData name="LETICIA FAVORETTO DE SOUZA" userId="S::leticia.souza78@fatec.sp.gov.br::9953a25c-d003-4f23-862b-f354ecfd728c" providerId="AD" clId="Web-{0A21F895-2C22-84C8-21B4-B457EBEE1BE4}" dt="2024-11-15T18:45:43.126" v="294"/>
          <ac:spMkLst>
            <pc:docMk/>
            <pc:sldMk cId="829340120" sldId="280"/>
            <ac:spMk id="2" creationId="{9EC18BCF-95CF-CBC7-EC3D-81E931F710C7}"/>
          </ac:spMkLst>
        </pc:spChg>
        <pc:spChg chg="add del mod">
          <ac:chgData name="LETICIA FAVORETTO DE SOUZA" userId="S::leticia.souza78@fatec.sp.gov.br::9953a25c-d003-4f23-862b-f354ecfd728c" providerId="AD" clId="Web-{0A21F895-2C22-84C8-21B4-B457EBEE1BE4}" dt="2024-11-15T18:48:41.819" v="321" actId="20577"/>
          <ac:spMkLst>
            <pc:docMk/>
            <pc:sldMk cId="829340120" sldId="280"/>
            <ac:spMk id="3" creationId="{0C3551D4-C984-16DB-D9A4-92D78055439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5:43.110" v="293"/>
          <ac:spMkLst>
            <pc:docMk/>
            <pc:sldMk cId="829340120" sldId="280"/>
            <ac:spMk id="8" creationId="{3AD318CC-E2A8-4E27-9548-A047A78999B1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4:50.858" v="291"/>
          <ac:spMkLst>
            <pc:docMk/>
            <pc:sldMk cId="829340120" sldId="280"/>
            <ac:spMk id="9" creationId="{7517A47C-B2E5-4B79-8061-D74B1311AF6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4:50.858" v="291"/>
          <ac:spMkLst>
            <pc:docMk/>
            <pc:sldMk cId="829340120" sldId="280"/>
            <ac:spMk id="11" creationId="{C505E780-2083-4CB5-A42A-5E0E2908ECC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4:50.858" v="291"/>
          <ac:spMkLst>
            <pc:docMk/>
            <pc:sldMk cId="829340120" sldId="280"/>
            <ac:spMk id="13" creationId="{D2C0AE1C-0118-41AE-8A10-7CDCBF10E96F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5:43.110" v="293"/>
          <ac:spMkLst>
            <pc:docMk/>
            <pc:sldMk cId="829340120" sldId="280"/>
            <ac:spMk id="14" creationId="{2C1BBA94-3F40-40AA-8BB9-E69E25E537C1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44:50.858" v="291"/>
          <ac:spMkLst>
            <pc:docMk/>
            <pc:sldMk cId="829340120" sldId="280"/>
            <ac:spMk id="15" creationId="{463EEC44-1BA3-44ED-81FC-A644B04B2A44}"/>
          </ac:spMkLst>
        </pc:spChg>
        <pc:spChg chg="add">
          <ac:chgData name="LETICIA FAVORETTO DE SOUZA" userId="S::leticia.souza78@fatec.sp.gov.br::9953a25c-d003-4f23-862b-f354ecfd728c" providerId="AD" clId="Web-{0A21F895-2C22-84C8-21B4-B457EBEE1BE4}" dt="2024-11-15T18:45:43.126" v="294"/>
          <ac:spMkLst>
            <pc:docMk/>
            <pc:sldMk cId="829340120" sldId="280"/>
            <ac:spMk id="16" creationId="{CBC4F608-B4B8-48C3-9572-C0F061B1CD99}"/>
          </ac:spMkLst>
        </pc:spChg>
        <pc:spChg chg="add">
          <ac:chgData name="LETICIA FAVORETTO DE SOUZA" userId="S::leticia.souza78@fatec.sp.gov.br::9953a25c-d003-4f23-862b-f354ecfd728c" providerId="AD" clId="Web-{0A21F895-2C22-84C8-21B4-B457EBEE1BE4}" dt="2024-11-15T18:45:43.126" v="294"/>
          <ac:spMkLst>
            <pc:docMk/>
            <pc:sldMk cId="829340120" sldId="280"/>
            <ac:spMk id="17" creationId="{8B9AA7C6-5E5A-498E-A6DF-A943376E09BC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46:28.018" v="297"/>
          <ac:spMkLst>
            <pc:docMk/>
            <pc:sldMk cId="829340120" sldId="280"/>
            <ac:spMk id="19" creationId="{74D4C416-D5F4-4F6F-A6F1-87A21CD4FCAF}"/>
          </ac:spMkLst>
        </pc:spChg>
        <pc:spChg chg="add mod">
          <ac:chgData name="LETICIA FAVORETTO DE SOUZA" userId="S::leticia.souza78@fatec.sp.gov.br::9953a25c-d003-4f23-862b-f354ecfd728c" providerId="AD" clId="Web-{0A21F895-2C22-84C8-21B4-B457EBEE1BE4}" dt="2024-11-15T18:45:49.345" v="295"/>
          <ac:spMkLst>
            <pc:docMk/>
            <pc:sldMk cId="829340120" sldId="280"/>
            <ac:spMk id="20" creationId="{81E140AE-0ABF-47C8-BF32-7D2F0CF2BA44}"/>
          </ac:spMkLst>
        </pc:spChg>
        <pc:grpChg chg="add del">
          <ac:chgData name="LETICIA FAVORETTO DE SOUZA" userId="S::leticia.souza78@fatec.sp.gov.br::9953a25c-d003-4f23-862b-f354ecfd728c" providerId="AD" clId="Web-{0A21F895-2C22-84C8-21B4-B457EBEE1BE4}" dt="2024-11-15T18:45:43.110" v="293"/>
          <ac:grpSpMkLst>
            <pc:docMk/>
            <pc:sldMk cId="829340120" sldId="280"/>
            <ac:grpSpMk id="10" creationId="{B14B560F-9DD7-4302-A60B-EBD3EF59B073}"/>
          </ac:grpSpMkLst>
        </pc:grpChg>
        <pc:grpChg chg="add">
          <ac:chgData name="LETICIA FAVORETTO DE SOUZA" userId="S::leticia.souza78@fatec.sp.gov.br::9953a25c-d003-4f23-862b-f354ecfd728c" providerId="AD" clId="Web-{0A21F895-2C22-84C8-21B4-B457EBEE1BE4}" dt="2024-11-15T18:45:43.126" v="294"/>
          <ac:grpSpMkLst>
            <pc:docMk/>
            <pc:sldMk cId="829340120" sldId="280"/>
            <ac:grpSpMk id="18" creationId="{83EAB11A-76F7-48F4-9B4F-5BFDF4BF9670}"/>
          </ac:grpSpMkLst>
        </pc:grpChg>
        <pc:graphicFrameChg chg="add del modGraphic">
          <ac:chgData name="LETICIA FAVORETTO DE SOUZA" userId="S::leticia.souza78@fatec.sp.gov.br::9953a25c-d003-4f23-862b-f354ecfd728c" providerId="AD" clId="Web-{0A21F895-2C22-84C8-21B4-B457EBEE1BE4}" dt="2024-11-15T18:44:50.858" v="291"/>
          <ac:graphicFrameMkLst>
            <pc:docMk/>
            <pc:sldMk cId="829340120" sldId="280"/>
            <ac:graphicFrameMk id="5" creationId="{EA8F923D-5168-B33D-28F8-22859199D156}"/>
          </ac:graphicFrameMkLst>
        </pc:graphicFrameChg>
      </pc:sldChg>
      <pc:sldChg chg="new del">
        <pc:chgData name="LETICIA FAVORETTO DE SOUZA" userId="S::leticia.souza78@fatec.sp.gov.br::9953a25c-d003-4f23-862b-f354ecfd728c" providerId="AD" clId="Web-{0A21F895-2C22-84C8-21B4-B457EBEE1BE4}" dt="2024-11-15T18:20:42.858" v="84"/>
        <pc:sldMkLst>
          <pc:docMk/>
          <pc:sldMk cId="1269605321" sldId="280"/>
        </pc:sldMkLst>
      </pc:sldChg>
      <pc:sldChg chg="modSp new del">
        <pc:chgData name="LETICIA FAVORETTO DE SOUZA" userId="S::leticia.souza78@fatec.sp.gov.br::9953a25c-d003-4f23-862b-f354ecfd728c" providerId="AD" clId="Web-{0A21F895-2C22-84C8-21B4-B457EBEE1BE4}" dt="2024-11-15T18:23:16.551" v="117"/>
        <pc:sldMkLst>
          <pc:docMk/>
          <pc:sldMk cId="2985993344" sldId="280"/>
        </pc:sldMkLst>
        <pc:spChg chg="mod">
          <ac:chgData name="LETICIA FAVORETTO DE SOUZA" userId="S::leticia.souza78@fatec.sp.gov.br::9953a25c-d003-4f23-862b-f354ecfd728c" providerId="AD" clId="Web-{0A21F895-2C22-84C8-21B4-B457EBEE1BE4}" dt="2024-11-15T18:21:53.564" v="92" actId="20577"/>
          <ac:spMkLst>
            <pc:docMk/>
            <pc:sldMk cId="2985993344" sldId="280"/>
            <ac:spMk id="2" creationId="{9F5F7C6D-E738-B2FF-420F-F9055DCC3167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23:08.707" v="115" actId="20577"/>
          <ac:spMkLst>
            <pc:docMk/>
            <pc:sldMk cId="2985993344" sldId="280"/>
            <ac:spMk id="3" creationId="{92D6CBF4-890F-01BA-B3C7-B36BC26F13A2}"/>
          </ac:spMkLst>
        </pc:spChg>
      </pc:sldChg>
      <pc:sldChg chg="addSp delSp modSp new del mod setBg setClrOvrMap">
        <pc:chgData name="LETICIA FAVORETTO DE SOUZA" userId="S::leticia.souza78@fatec.sp.gov.br::9953a25c-d003-4f23-862b-f354ecfd728c" providerId="AD" clId="Web-{0A21F895-2C22-84C8-21B4-B457EBEE1BE4}" dt="2024-11-15T18:33:47.459" v="248"/>
        <pc:sldMkLst>
          <pc:docMk/>
          <pc:sldMk cId="355155072" sldId="281"/>
        </pc:sldMkLst>
        <pc:spChg chg="mod">
          <ac:chgData name="LETICIA FAVORETTO DE SOUZA" userId="S::leticia.souza78@fatec.sp.gov.br::9953a25c-d003-4f23-862b-f354ecfd728c" providerId="AD" clId="Web-{0A21F895-2C22-84C8-21B4-B457EBEE1BE4}" dt="2024-11-15T18:28:56.064" v="212"/>
          <ac:spMkLst>
            <pc:docMk/>
            <pc:sldMk cId="355155072" sldId="281"/>
            <ac:spMk id="2" creationId="{79EF7342-1562-A579-8EA0-1E0C82E7ECB7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30:25.202" v="231" actId="20577"/>
          <ac:spMkLst>
            <pc:docMk/>
            <pc:sldMk cId="355155072" sldId="281"/>
            <ac:spMk id="3" creationId="{F72D4D7E-FE4C-7D98-9F70-DC1B255407D8}"/>
          </ac:spMkLst>
        </pc:spChg>
        <pc:spChg chg="mod">
          <ac:chgData name="LETICIA FAVORETTO DE SOUZA" userId="S::leticia.souza78@fatec.sp.gov.br::9953a25c-d003-4f23-862b-f354ecfd728c" providerId="AD" clId="Web-{0A21F895-2C22-84C8-21B4-B457EBEE1BE4}" dt="2024-11-15T18:30:23.093" v="229" actId="20577"/>
          <ac:spMkLst>
            <pc:docMk/>
            <pc:sldMk cId="355155072" sldId="281"/>
            <ac:spMk id="4" creationId="{BA175C5F-904C-E407-D954-F7FBB59EE657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7:22.357" v="195"/>
          <ac:spMkLst>
            <pc:docMk/>
            <pc:sldMk cId="355155072" sldId="281"/>
            <ac:spMk id="6" creationId="{1E214AA7-F028-4A0D-8698-61AEC754D1BC}"/>
          </ac:spMkLst>
        </pc:spChg>
        <pc:spChg chg="add mod">
          <ac:chgData name="LETICIA FAVORETTO DE SOUZA" userId="S::leticia.souza78@fatec.sp.gov.br::9953a25c-d003-4f23-862b-f354ecfd728c" providerId="AD" clId="Web-{0A21F895-2C22-84C8-21B4-B457EBEE1BE4}" dt="2024-11-15T18:30:28.452" v="232"/>
          <ac:spMkLst>
            <pc:docMk/>
            <pc:sldMk cId="355155072" sldId="281"/>
            <ac:spMk id="8" creationId="{4C608BEB-860E-4094-8511-78603564A75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4:23.241" v="141"/>
          <ac:spMkLst>
            <pc:docMk/>
            <pc:sldMk cId="355155072" sldId="281"/>
            <ac:spMk id="9" creationId="{4C608BEB-860E-4094-8511-78603564A75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7:27.826" v="197"/>
          <ac:spMkLst>
            <pc:docMk/>
            <pc:sldMk cId="355155072" sldId="281"/>
            <ac:spMk id="10" creationId="{4C608BEB-860E-4094-8511-78603564A75E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8:01.671" v="201"/>
          <ac:spMkLst>
            <pc:docMk/>
            <pc:sldMk cId="355155072" sldId="281"/>
            <ac:spMk id="13" creationId="{4C5D6221-DA7B-4611-AA26-7D8E349FDE96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7:30.217" v="199"/>
          <ac:spMkLst>
            <pc:docMk/>
            <pc:sldMk cId="355155072" sldId="281"/>
            <ac:spMk id="14" creationId="{2A6B319F-86FE-4754-878E-06F0804D882B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7:30.217" v="199"/>
          <ac:spMkLst>
            <pc:docMk/>
            <pc:sldMk cId="355155072" sldId="281"/>
            <ac:spMk id="15" creationId="{DCF7D1B5-3477-499F-ACC5-2C8B07F4EDB3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8:01.671" v="201"/>
          <ac:spMkLst>
            <pc:docMk/>
            <pc:sldMk cId="355155072" sldId="281"/>
            <ac:spMk id="17" creationId="{E35A04CF-97D4-4FF7-B359-C546B1F62E54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8:01.671" v="201"/>
          <ac:spMkLst>
            <pc:docMk/>
            <pc:sldMk cId="355155072" sldId="281"/>
            <ac:spMk id="18" creationId="{1DE7243B-5109-444B-8FAF-7437C66BC0E9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8:07.890" v="203"/>
          <ac:spMkLst>
            <pc:docMk/>
            <pc:sldMk cId="355155072" sldId="281"/>
            <ac:spMk id="20" creationId="{8CA06CD6-90CA-4C45-856C-6771339E1E22}"/>
          </ac:spMkLst>
        </pc:spChg>
        <pc:spChg chg="add del">
          <ac:chgData name="LETICIA FAVORETTO DE SOUZA" userId="S::leticia.souza78@fatec.sp.gov.br::9953a25c-d003-4f23-862b-f354ecfd728c" providerId="AD" clId="Web-{0A21F895-2C22-84C8-21B4-B457EBEE1BE4}" dt="2024-11-15T18:28:16.578" v="205"/>
          <ac:spMkLst>
            <pc:docMk/>
            <pc:sldMk cId="355155072" sldId="281"/>
            <ac:spMk id="23" creationId="{10F24D38-B79E-44B4-830E-043F45D96DC2}"/>
          </ac:spMkLst>
        </pc:spChg>
        <pc:cxnChg chg="add del">
          <ac:chgData name="LETICIA FAVORETTO DE SOUZA" userId="S::leticia.souza78@fatec.sp.gov.br::9953a25c-d003-4f23-862b-f354ecfd728c" providerId="AD" clId="Web-{0A21F895-2C22-84C8-21B4-B457EBEE1BE4}" dt="2024-11-15T18:27:22.357" v="195"/>
          <ac:cxnSpMkLst>
            <pc:docMk/>
            <pc:sldMk cId="355155072" sldId="281"/>
            <ac:cxnSpMk id="7" creationId="{D6206FDC-2777-4D7F-AF9C-73413DA664C9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24:23.241" v="141"/>
          <ac:cxnSpMkLst>
            <pc:docMk/>
            <pc:sldMk cId="355155072" sldId="281"/>
            <ac:cxnSpMk id="11" creationId="{1F16A8D4-FE87-4604-88B2-394B5D1EB437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27:27.826" v="197"/>
          <ac:cxnSpMkLst>
            <pc:docMk/>
            <pc:sldMk cId="355155072" sldId="281"/>
            <ac:cxnSpMk id="12" creationId="{1F16A8D4-FE87-4604-88B2-394B5D1EB437}"/>
          </ac:cxnSpMkLst>
        </pc:cxnChg>
        <pc:cxnChg chg="add">
          <ac:chgData name="LETICIA FAVORETTO DE SOUZA" userId="S::leticia.souza78@fatec.sp.gov.br::9953a25c-d003-4f23-862b-f354ecfd728c" providerId="AD" clId="Web-{0A21F895-2C22-84C8-21B4-B457EBEE1BE4}" dt="2024-11-15T18:28:56.064" v="212"/>
          <ac:cxnSpMkLst>
            <pc:docMk/>
            <pc:sldMk cId="355155072" sldId="281"/>
            <ac:cxnSpMk id="16" creationId="{1F16A8D4-FE87-4604-88B2-394B5D1EB437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28:07.890" v="203"/>
          <ac:cxnSpMkLst>
            <pc:docMk/>
            <pc:sldMk cId="355155072" sldId="281"/>
            <ac:cxnSpMk id="21" creationId="{5021601D-2758-4B15-A31C-FDA184C51B3A}"/>
          </ac:cxnSpMkLst>
        </pc:cxnChg>
        <pc:cxnChg chg="add del">
          <ac:chgData name="LETICIA FAVORETTO DE SOUZA" userId="S::leticia.souza78@fatec.sp.gov.br::9953a25c-d003-4f23-862b-f354ecfd728c" providerId="AD" clId="Web-{0A21F895-2C22-84C8-21B4-B457EBEE1BE4}" dt="2024-11-15T18:28:16.578" v="205"/>
          <ac:cxnSpMkLst>
            <pc:docMk/>
            <pc:sldMk cId="355155072" sldId="281"/>
            <ac:cxnSpMk id="24" creationId="{FC469874-256B-45B3-A79C-7591B4BA1ECC}"/>
          </ac:cxnSpMkLst>
        </pc:cxnChg>
      </pc:sldChg>
      <pc:sldChg chg="addSp delSp modSp new">
        <pc:chgData name="LETICIA FAVORETTO DE SOUZA" userId="S::leticia.souza78@fatec.sp.gov.br::9953a25c-d003-4f23-862b-f354ecfd728c" providerId="AD" clId="Web-{0A21F895-2C22-84C8-21B4-B457EBEE1BE4}" dt="2024-11-15T19:04:00.729" v="418" actId="20577"/>
        <pc:sldMkLst>
          <pc:docMk/>
          <pc:sldMk cId="2490290040" sldId="281"/>
        </pc:sldMkLst>
        <pc:spChg chg="mod">
          <ac:chgData name="LETICIA FAVORETTO DE SOUZA" userId="S::leticia.souza78@fatec.sp.gov.br::9953a25c-d003-4f23-862b-f354ecfd728c" providerId="AD" clId="Web-{0A21F895-2C22-84C8-21B4-B457EBEE1BE4}" dt="2024-11-15T19:04:00.729" v="418" actId="20577"/>
          <ac:spMkLst>
            <pc:docMk/>
            <pc:sldMk cId="2490290040" sldId="281"/>
            <ac:spMk id="2" creationId="{7AAA41FE-FEB0-505A-8EB3-8E71840E9AF8}"/>
          </ac:spMkLst>
        </pc:spChg>
        <pc:spChg chg="del">
          <ac:chgData name="LETICIA FAVORETTO DE SOUZA" userId="S::leticia.souza78@fatec.sp.gov.br::9953a25c-d003-4f23-862b-f354ecfd728c" providerId="AD" clId="Web-{0A21F895-2C22-84C8-21B4-B457EBEE1BE4}" dt="2024-11-15T19:03:38.259" v="414"/>
          <ac:spMkLst>
            <pc:docMk/>
            <pc:sldMk cId="2490290040" sldId="281"/>
            <ac:spMk id="3" creationId="{094A9485-3E52-4C12-63DF-FF6C55E1E15B}"/>
          </ac:spMkLst>
        </pc:spChg>
        <pc:picChg chg="add mod">
          <ac:chgData name="LETICIA FAVORETTO DE SOUZA" userId="S::leticia.souza78@fatec.sp.gov.br::9953a25c-d003-4f23-862b-f354ecfd728c" providerId="AD" clId="Web-{0A21F895-2C22-84C8-21B4-B457EBEE1BE4}" dt="2024-11-15T19:03:49.588" v="416" actId="1076"/>
          <ac:picMkLst>
            <pc:docMk/>
            <pc:sldMk cId="2490290040" sldId="281"/>
            <ac:picMk id="4" creationId="{311E5E00-BFB3-67D5-8BBA-0399BEED9974}"/>
          </ac:picMkLst>
        </pc:picChg>
      </pc:sldChg>
    </pc:docChg>
  </pc:docChgLst>
  <pc:docChgLst>
    <pc:chgData name="LETICIA FAVORETTO DE SOUZA" userId="S::leticia.souza78@fatec.sp.gov.br::9953a25c-d003-4f23-862b-f354ecfd728c" providerId="AD" clId="Web-{BED641E2-9F74-2F5A-0F0D-DE624AEA783D}"/>
    <pc:docChg chg="delSld modSld">
      <pc:chgData name="LETICIA FAVORETTO DE SOUZA" userId="S::leticia.souza78@fatec.sp.gov.br::9953a25c-d003-4f23-862b-f354ecfd728c" providerId="AD" clId="Web-{BED641E2-9F74-2F5A-0F0D-DE624AEA783D}" dt="2024-11-28T22:25:47.865" v="2" actId="20577"/>
      <pc:docMkLst>
        <pc:docMk/>
      </pc:docMkLst>
      <pc:sldChg chg="modSp">
        <pc:chgData name="LETICIA FAVORETTO DE SOUZA" userId="S::leticia.souza78@fatec.sp.gov.br::9953a25c-d003-4f23-862b-f354ecfd728c" providerId="AD" clId="Web-{BED641E2-9F74-2F5A-0F0D-DE624AEA783D}" dt="2024-11-28T22:25:47.865" v="2" actId="20577"/>
        <pc:sldMkLst>
          <pc:docMk/>
          <pc:sldMk cId="480120768" sldId="268"/>
        </pc:sldMkLst>
        <pc:spChg chg="mod">
          <ac:chgData name="LETICIA FAVORETTO DE SOUZA" userId="S::leticia.souza78@fatec.sp.gov.br::9953a25c-d003-4f23-862b-f354ecfd728c" providerId="AD" clId="Web-{BED641E2-9F74-2F5A-0F0D-DE624AEA783D}" dt="2024-11-28T22:25:47.865" v="2" actId="20577"/>
          <ac:spMkLst>
            <pc:docMk/>
            <pc:sldMk cId="480120768" sldId="268"/>
            <ac:spMk id="4" creationId="{45800A98-217D-7DA1-DCE1-A477C286B871}"/>
          </ac:spMkLst>
        </pc:spChg>
      </pc:sldChg>
      <pc:sldChg chg="del">
        <pc:chgData name="LETICIA FAVORETTO DE SOUZA" userId="S::leticia.souza78@fatec.sp.gov.br::9953a25c-d003-4f23-862b-f354ecfd728c" providerId="AD" clId="Web-{BED641E2-9F74-2F5A-0F0D-DE624AEA783D}" dt="2024-11-28T22:25:40.693" v="0"/>
        <pc:sldMkLst>
          <pc:docMk/>
          <pc:sldMk cId="351331566" sldId="276"/>
        </pc:sldMkLst>
      </pc:sldChg>
    </pc:docChg>
  </pc:docChgLst>
  <pc:docChgLst>
    <pc:chgData name="LETICIA FAVORETTO DE SOUZA" userId="S::leticia.souza78@fatec.sp.gov.br::9953a25c-d003-4f23-862b-f354ecfd728c" providerId="AD" clId="Web-{ADBFC8FC-3625-A1C2-3A14-C84E8DB92C15}"/>
    <pc:docChg chg="addSld delSld modSld sldOrd">
      <pc:chgData name="LETICIA FAVORETTO DE SOUZA" userId="S::leticia.souza78@fatec.sp.gov.br::9953a25c-d003-4f23-862b-f354ecfd728c" providerId="AD" clId="Web-{ADBFC8FC-3625-A1C2-3A14-C84E8DB92C15}" dt="2024-11-15T20:26:16.187" v="247" actId="20577"/>
      <pc:docMkLst>
        <pc:docMk/>
      </pc:docMkLst>
      <pc:sldChg chg="addSp delSp modSp">
        <pc:chgData name="LETICIA FAVORETTO DE SOUZA" userId="S::leticia.souza78@fatec.sp.gov.br::9953a25c-d003-4f23-862b-f354ecfd728c" providerId="AD" clId="Web-{ADBFC8FC-3625-A1C2-3A14-C84E8DB92C15}" dt="2024-11-15T19:23:34.726" v="78"/>
        <pc:sldMkLst>
          <pc:docMk/>
          <pc:sldMk cId="997690135" sldId="257"/>
        </pc:sldMkLst>
        <pc:spChg chg="mod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2" creationId="{1D7AF462-DD2A-DEE7-7830-1118208BC14E}"/>
          </ac:spMkLst>
        </pc:spChg>
        <pc:spChg chg="mod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6" creationId="{B7B3CA4C-CEF3-9926-CC12-EDBD838B8D41}"/>
          </ac:spMkLst>
        </pc:spChg>
        <pc:spChg chg="del">
          <ac:chgData name="LETICIA FAVORETTO DE SOUZA" userId="S::leticia.souza78@fatec.sp.gov.br::9953a25c-d003-4f23-862b-f354ecfd728c" providerId="AD" clId="Web-{ADBFC8FC-3625-A1C2-3A14-C84E8DB92C15}" dt="2024-11-15T19:23:26.085" v="77"/>
          <ac:spMkLst>
            <pc:docMk/>
            <pc:sldMk cId="997690135" sldId="257"/>
            <ac:spMk id="136" creationId="{F13C74B1-5B17-4795-BED0-7140497B445A}"/>
          </ac:spMkLst>
        </pc:spChg>
        <pc:spChg chg="del">
          <ac:chgData name="LETICIA FAVORETTO DE SOUZA" userId="S::leticia.souza78@fatec.sp.gov.br::9953a25c-d003-4f23-862b-f354ecfd728c" providerId="AD" clId="Web-{ADBFC8FC-3625-A1C2-3A14-C84E8DB92C15}" dt="2024-11-15T19:23:26.085" v="77"/>
          <ac:spMkLst>
            <pc:docMk/>
            <pc:sldMk cId="997690135" sldId="257"/>
            <ac:spMk id="138" creationId="{D4974D33-8DC5-464E-8C6D-BE58F0669C17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171" creationId="{C0763A76-9F1C-4FC5-82B7-DD475DA461B2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172" creationId="{E81BF4F6-F2CF-4984-9D14-D6966D92F99F}"/>
          </ac:spMkLst>
        </pc:spChg>
        <pc:spChg chg="add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180" creationId="{F13C74B1-5B17-4795-BED0-7140497B445A}"/>
          </ac:spMkLst>
        </pc:spChg>
        <pc:spChg chg="add">
          <ac:chgData name="LETICIA FAVORETTO DE SOUZA" userId="S::leticia.souza78@fatec.sp.gov.br::9953a25c-d003-4f23-862b-f354ecfd728c" providerId="AD" clId="Web-{ADBFC8FC-3625-A1C2-3A14-C84E8DB92C15}" dt="2024-11-15T19:23:34.726" v="78"/>
          <ac:spMkLst>
            <pc:docMk/>
            <pc:sldMk cId="997690135" sldId="257"/>
            <ac:spMk id="182" creationId="{D4974D33-8DC5-464E-8C6D-BE58F0669C17}"/>
          </ac:spMkLst>
        </pc:spChg>
        <pc:picChg chg="del">
          <ac:chgData name="LETICIA FAVORETTO DE SOUZA" userId="S::leticia.souza78@fatec.sp.gov.br::9953a25c-d003-4f23-862b-f354ecfd728c" providerId="AD" clId="Web-{ADBFC8FC-3625-A1C2-3A14-C84E8DB92C15}" dt="2024-11-15T19:23:14.819" v="76"/>
          <ac:picMkLst>
            <pc:docMk/>
            <pc:sldMk cId="997690135" sldId="257"/>
            <ac:picMk id="117" creationId="{20FD6790-47B0-0DB9-7A6F-98B79BAA2B72}"/>
          </ac:picMkLst>
        </pc:picChg>
        <pc:picChg chg="add mod">
          <ac:chgData name="LETICIA FAVORETTO DE SOUZA" userId="S::leticia.souza78@fatec.sp.gov.br::9953a25c-d003-4f23-862b-f354ecfd728c" providerId="AD" clId="Web-{ADBFC8FC-3625-A1C2-3A14-C84E8DB92C15}" dt="2024-11-15T19:23:34.726" v="78"/>
          <ac:picMkLst>
            <pc:docMk/>
            <pc:sldMk cId="997690135" sldId="257"/>
            <ac:picMk id="175" creationId="{64A60617-B493-9692-BC35-59EDAFB12CE2}"/>
          </ac:picMkLst>
        </pc:picChg>
      </pc:sldChg>
      <pc:sldChg chg="addSp delSp modSp">
        <pc:chgData name="LETICIA FAVORETTO DE SOUZA" userId="S::leticia.souza78@fatec.sp.gov.br::9953a25c-d003-4f23-862b-f354ecfd728c" providerId="AD" clId="Web-{ADBFC8FC-3625-A1C2-3A14-C84E8DB92C15}" dt="2024-11-15T20:13:48.072" v="90" actId="20577"/>
        <pc:sldMkLst>
          <pc:docMk/>
          <pc:sldMk cId="4239718710" sldId="260"/>
        </pc:sldMkLst>
        <pc:spChg chg="mod">
          <ac:chgData name="LETICIA FAVORETTO DE SOUZA" userId="S::leticia.souza78@fatec.sp.gov.br::9953a25c-d003-4f23-862b-f354ecfd728c" providerId="AD" clId="Web-{ADBFC8FC-3625-A1C2-3A14-C84E8DB92C15}" dt="2024-11-15T20:13:48.072" v="90" actId="20577"/>
          <ac:spMkLst>
            <pc:docMk/>
            <pc:sldMk cId="4239718710" sldId="260"/>
            <ac:spMk id="3" creationId="{6CABA167-B8D6-462E-7521-4C348BB01F36}"/>
          </ac:spMkLst>
        </pc:spChg>
        <pc:picChg chg="add del">
          <ac:chgData name="LETICIA FAVORETTO DE SOUZA" userId="S::leticia.souza78@fatec.sp.gov.br::9953a25c-d003-4f23-862b-f354ecfd728c" providerId="AD" clId="Web-{ADBFC8FC-3625-A1C2-3A14-C84E8DB92C15}" dt="2024-11-15T19:22:46.349" v="75"/>
          <ac:picMkLst>
            <pc:docMk/>
            <pc:sldMk cId="4239718710" sldId="260"/>
            <ac:picMk id="16" creationId="{09038183-57B3-D49D-BDCA-1909565EAAF1}"/>
          </ac:picMkLst>
        </pc:picChg>
      </pc:sldChg>
      <pc:sldChg chg="addSp delSp modSp mod setBg">
        <pc:chgData name="LETICIA FAVORETTO DE SOUZA" userId="S::leticia.souza78@fatec.sp.gov.br::9953a25c-d003-4f23-862b-f354ecfd728c" providerId="AD" clId="Web-{ADBFC8FC-3625-A1C2-3A14-C84E8DB92C15}" dt="2024-11-15T20:26:10.827" v="213"/>
        <pc:sldMkLst>
          <pc:docMk/>
          <pc:sldMk cId="2440801674" sldId="263"/>
        </pc:sldMkLst>
        <pc:spChg chg="mod">
          <ac:chgData name="LETICIA FAVORETTO DE SOUZA" userId="S::leticia.souza78@fatec.sp.gov.br::9953a25c-d003-4f23-862b-f354ecfd728c" providerId="AD" clId="Web-{ADBFC8FC-3625-A1C2-3A14-C84E8DB92C15}" dt="2024-11-15T20:26:10.827" v="213"/>
          <ac:spMkLst>
            <pc:docMk/>
            <pc:sldMk cId="2440801674" sldId="263"/>
            <ac:spMk id="2" creationId="{8526413E-CC99-95EF-0BB7-BB595C1845DF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10.827" v="213"/>
          <ac:spMkLst>
            <pc:docMk/>
            <pc:sldMk cId="2440801674" sldId="263"/>
            <ac:spMk id="16" creationId="{BA79A7CF-01AF-4178-9369-94E0C90EB046}"/>
          </ac:spMkLst>
        </pc:spChg>
        <pc:spChg chg="add del mod">
          <ac:chgData name="LETICIA FAVORETTO DE SOUZA" userId="S::leticia.souza78@fatec.sp.gov.br::9953a25c-d003-4f23-862b-f354ecfd728c" providerId="AD" clId="Web-{ADBFC8FC-3625-A1C2-3A14-C84E8DB92C15}" dt="2024-11-15T20:26:10.827" v="213"/>
          <ac:spMkLst>
            <pc:docMk/>
            <pc:sldMk cId="2440801674" sldId="263"/>
            <ac:spMk id="18" creationId="{99413ED5-9ED4-4772-BCE4-2BCAE6B12E3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10.827" v="213"/>
          <ac:spMkLst>
            <pc:docMk/>
            <pc:sldMk cId="2440801674" sldId="263"/>
            <ac:spMk id="20" creationId="{04357C93-F0CB-4A1C-8F77-4E9063789819}"/>
          </ac:spMkLst>
        </pc:spChg>
        <pc:spChg chg="add del mod">
          <ac:chgData name="LETICIA FAVORETTO DE SOUZA" userId="S::leticia.souza78@fatec.sp.gov.br::9953a25c-d003-4f23-862b-f354ecfd728c" providerId="AD" clId="Web-{ADBFC8FC-3625-A1C2-3A14-C84E8DB92C15}" dt="2024-11-15T20:26:10.827" v="213"/>
          <ac:spMkLst>
            <pc:docMk/>
            <pc:sldMk cId="2440801674" sldId="263"/>
            <ac:spMk id="22" creationId="{90F533E9-6690-41A8-A372-4C6C622D028D}"/>
          </ac:spMkLst>
        </pc:spChg>
        <pc:picChg chg="mod">
          <ac:chgData name="LETICIA FAVORETTO DE SOUZA" userId="S::leticia.souza78@fatec.sp.gov.br::9953a25c-d003-4f23-862b-f354ecfd728c" providerId="AD" clId="Web-{ADBFC8FC-3625-A1C2-3A14-C84E8DB92C15}" dt="2024-11-15T20:26:10.827" v="213"/>
          <ac:picMkLst>
            <pc:docMk/>
            <pc:sldMk cId="2440801674" sldId="263"/>
            <ac:picMk id="11" creationId="{64EAD1C1-A3C3-2A61-4491-46ACD9523790}"/>
          </ac:picMkLst>
        </pc:picChg>
      </pc:sldChg>
      <pc:sldChg chg="modSp">
        <pc:chgData name="LETICIA FAVORETTO DE SOUZA" userId="S::leticia.souza78@fatec.sp.gov.br::9953a25c-d003-4f23-862b-f354ecfd728c" providerId="AD" clId="Web-{ADBFC8FC-3625-A1C2-3A14-C84E8DB92C15}" dt="2024-11-15T20:16:36.765" v="94" actId="20577"/>
        <pc:sldMkLst>
          <pc:docMk/>
          <pc:sldMk cId="3781801921" sldId="267"/>
        </pc:sldMkLst>
        <pc:spChg chg="mod">
          <ac:chgData name="LETICIA FAVORETTO DE SOUZA" userId="S::leticia.souza78@fatec.sp.gov.br::9953a25c-d003-4f23-862b-f354ecfd728c" providerId="AD" clId="Web-{ADBFC8FC-3625-A1C2-3A14-C84E8DB92C15}" dt="2024-11-15T20:16:36.765" v="94" actId="20577"/>
          <ac:spMkLst>
            <pc:docMk/>
            <pc:sldMk cId="3781801921" sldId="267"/>
            <ac:spMk id="3" creationId="{3005E8FE-0D64-903B-7CDF-9B4726FD68CA}"/>
          </ac:spMkLst>
        </pc:spChg>
      </pc:sldChg>
      <pc:sldChg chg="delSp del">
        <pc:chgData name="LETICIA FAVORETTO DE SOUZA" userId="S::leticia.souza78@fatec.sp.gov.br::9953a25c-d003-4f23-862b-f354ecfd728c" providerId="AD" clId="Web-{ADBFC8FC-3625-A1C2-3A14-C84E8DB92C15}" dt="2024-11-15T19:17:35.742" v="52"/>
        <pc:sldMkLst>
          <pc:docMk/>
          <pc:sldMk cId="1234071128" sldId="272"/>
        </pc:sldMkLst>
        <pc:picChg chg="del">
          <ac:chgData name="LETICIA FAVORETTO DE SOUZA" userId="S::leticia.souza78@fatec.sp.gov.br::9953a25c-d003-4f23-862b-f354ecfd728c" providerId="AD" clId="Web-{ADBFC8FC-3625-A1C2-3A14-C84E8DB92C15}" dt="2024-11-15T19:11:48.354" v="26"/>
          <ac:picMkLst>
            <pc:docMk/>
            <pc:sldMk cId="1234071128" sldId="272"/>
            <ac:picMk id="8" creationId="{7F790C46-B381-7A54-EB0C-E594283FED1A}"/>
          </ac:picMkLst>
        </pc:picChg>
      </pc:sldChg>
      <pc:sldChg chg="del">
        <pc:chgData name="LETICIA FAVORETTO DE SOUZA" userId="S::leticia.souza78@fatec.sp.gov.br::9953a25c-d003-4f23-862b-f354ecfd728c" providerId="AD" clId="Web-{ADBFC8FC-3625-A1C2-3A14-C84E8DB92C15}" dt="2024-11-15T20:16:15.530" v="93"/>
        <pc:sldMkLst>
          <pc:docMk/>
          <pc:sldMk cId="3768472512" sldId="273"/>
        </pc:sldMkLst>
      </pc:sldChg>
      <pc:sldChg chg="modSp">
        <pc:chgData name="LETICIA FAVORETTO DE SOUZA" userId="S::leticia.souza78@fatec.sp.gov.br::9953a25c-d003-4f23-862b-f354ecfd728c" providerId="AD" clId="Web-{ADBFC8FC-3625-A1C2-3A14-C84E8DB92C15}" dt="2024-11-15T20:14:58.762" v="92"/>
        <pc:sldMkLst>
          <pc:docMk/>
          <pc:sldMk cId="351331566" sldId="276"/>
        </pc:sldMkLst>
        <pc:spChg chg="mod">
          <ac:chgData name="LETICIA FAVORETTO DE SOUZA" userId="S::leticia.souza78@fatec.sp.gov.br::9953a25c-d003-4f23-862b-f354ecfd728c" providerId="AD" clId="Web-{ADBFC8FC-3625-A1C2-3A14-C84E8DB92C15}" dt="2024-11-15T20:14:58.762" v="92"/>
          <ac:spMkLst>
            <pc:docMk/>
            <pc:sldMk cId="351331566" sldId="276"/>
            <ac:spMk id="30" creationId="{7653717E-6F8C-43E0-9893-C03AE87D18D6}"/>
          </ac:spMkLst>
        </pc:spChg>
      </pc:sldChg>
      <pc:sldChg chg="modSp">
        <pc:chgData name="LETICIA FAVORETTO DE SOUZA" userId="S::leticia.souza78@fatec.sp.gov.br::9953a25c-d003-4f23-862b-f354ecfd728c" providerId="AD" clId="Web-{ADBFC8FC-3625-A1C2-3A14-C84E8DB92C15}" dt="2024-11-15T20:26:16.187" v="247" actId="20577"/>
        <pc:sldMkLst>
          <pc:docMk/>
          <pc:sldMk cId="1540338068" sldId="278"/>
        </pc:sldMkLst>
        <pc:spChg chg="mod">
          <ac:chgData name="LETICIA FAVORETTO DE SOUZA" userId="S::leticia.souza78@fatec.sp.gov.br::9953a25c-d003-4f23-862b-f354ecfd728c" providerId="AD" clId="Web-{ADBFC8FC-3625-A1C2-3A14-C84E8DB92C15}" dt="2024-11-15T20:26:16.187" v="247" actId="20577"/>
          <ac:spMkLst>
            <pc:docMk/>
            <pc:sldMk cId="1540338068" sldId="278"/>
            <ac:spMk id="3" creationId="{C6E27181-90C3-93A7-FDE1-1B6CF9C1ED62}"/>
          </ac:spMkLst>
        </pc:spChg>
      </pc:sldChg>
      <pc:sldChg chg="addSp delSp modSp">
        <pc:chgData name="LETICIA FAVORETTO DE SOUZA" userId="S::leticia.souza78@fatec.sp.gov.br::9953a25c-d003-4f23-862b-f354ecfd728c" providerId="AD" clId="Web-{ADBFC8FC-3625-A1C2-3A14-C84E8DB92C15}" dt="2024-11-15T20:22:53.608" v="157"/>
        <pc:sldMkLst>
          <pc:docMk/>
          <pc:sldMk cId="558018436" sldId="279"/>
        </pc:sldMkLst>
        <pc:spChg chg="mod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2" creationId="{0467A7DE-BC72-943D-00EE-2F7F4B060E04}"/>
          </ac:spMkLst>
        </pc:spChg>
        <pc:spChg chg="mod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3" creationId="{83730C22-5ACF-1704-CC80-57847FF38E92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51" creationId="{907EF6B7-1338-4443-8C46-6A318D952DF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53" creationId="{DAAE4CDD-124C-4DCF-9584-B6033B545DD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55" creationId="{081E4A58-353D-44AE-B2FC-2A74E2E400F7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06.806" v="113"/>
          <ac:spMkLst>
            <pc:docMk/>
            <pc:sldMk cId="558018436" sldId="279"/>
            <ac:spMk id="66" creationId="{B6CDA21F-E7AF-4C75-8395-33F58D5B0E4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71" creationId="{081EA652-8C6A-4E69-BEB9-170809474553}"/>
          </ac:spMkLst>
        </pc:spChg>
        <pc:spChg chg="add del mod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72" creationId="{5298780A-33B9-4EA2-8F67-DE68AD62841B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2:53.608" v="157"/>
          <ac:spMkLst>
            <pc:docMk/>
            <pc:sldMk cId="558018436" sldId="279"/>
            <ac:spMk id="73" creationId="{7F488E8B-4E1E-4402-8935-D4E6C02615C7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06.806" v="113"/>
          <ac:spMkLst>
            <pc:docMk/>
            <pc:sldMk cId="558018436" sldId="279"/>
            <ac:spMk id="74" creationId="{D5B0017B-2ECA-49AF-B397-DC140825DF8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34.525" v="115"/>
          <ac:spMkLst>
            <pc:docMk/>
            <pc:sldMk cId="558018436" sldId="279"/>
            <ac:spMk id="76" creationId="{777A147A-9ED8-46B4-8660-1B3C2AA880B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34.525" v="115"/>
          <ac:spMkLst>
            <pc:docMk/>
            <pc:sldMk cId="558018436" sldId="279"/>
            <ac:spMk id="77" creationId="{5D6C15A0-C087-4593-8414-2B4EC1CDC3DE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39.900" v="117"/>
          <ac:spMkLst>
            <pc:docMk/>
            <pc:sldMk cId="558018436" sldId="279"/>
            <ac:spMk id="79" creationId="{3AD318CC-E2A8-4E27-9548-A047A78999B1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39.900" v="117"/>
          <ac:spMkLst>
            <pc:docMk/>
            <pc:sldMk cId="558018436" sldId="279"/>
            <ac:spMk id="83" creationId="{2C1BBA94-3F40-40AA-8BB9-E69E25E537C1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50.916" v="119"/>
          <ac:spMkLst>
            <pc:docMk/>
            <pc:sldMk cId="558018436" sldId="279"/>
            <ac:spMk id="85" creationId="{907EF6B7-1338-4443-8C46-6A318D952DF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50.916" v="119"/>
          <ac:spMkLst>
            <pc:docMk/>
            <pc:sldMk cId="558018436" sldId="279"/>
            <ac:spMk id="86" creationId="{DAAE4CDD-124C-4DCF-9584-B6033B545DD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1:50.916" v="119"/>
          <ac:spMkLst>
            <pc:docMk/>
            <pc:sldMk cId="558018436" sldId="279"/>
            <ac:spMk id="87" creationId="{081E4A58-353D-44AE-B2FC-2A74E2E400F7}"/>
          </ac:spMkLst>
        </pc:spChg>
        <pc:grpChg chg="add del">
          <ac:chgData name="LETICIA FAVORETTO DE SOUZA" userId="S::leticia.souza78@fatec.sp.gov.br::9953a25c-d003-4f23-862b-f354ecfd728c" providerId="AD" clId="Web-{ADBFC8FC-3625-A1C2-3A14-C84E8DB92C15}" dt="2024-11-15T20:21:06.806" v="113"/>
          <ac:grpSpMkLst>
            <pc:docMk/>
            <pc:sldMk cId="558018436" sldId="279"/>
            <ac:grpSpMk id="70" creationId="{AE1C45F0-260A-458C-96ED-C1F6D2151219}"/>
          </ac:grpSpMkLst>
        </pc:grpChg>
        <pc:grpChg chg="add del">
          <ac:chgData name="LETICIA FAVORETTO DE SOUZA" userId="S::leticia.souza78@fatec.sp.gov.br::9953a25c-d003-4f23-862b-f354ecfd728c" providerId="AD" clId="Web-{ADBFC8FC-3625-A1C2-3A14-C84E8DB92C15}" dt="2024-11-15T20:21:39.900" v="117"/>
          <ac:grpSpMkLst>
            <pc:docMk/>
            <pc:sldMk cId="558018436" sldId="279"/>
            <ac:grpSpMk id="80" creationId="{B14B560F-9DD7-4302-A60B-EBD3EF59B073}"/>
          </ac:grpSpMkLst>
        </pc:grpChg>
        <pc:cxnChg chg="add del">
          <ac:chgData name="LETICIA FAVORETTO DE SOUZA" userId="S::leticia.souza78@fatec.sp.gov.br::9953a25c-d003-4f23-862b-f354ecfd728c" providerId="AD" clId="Web-{ADBFC8FC-3625-A1C2-3A14-C84E8DB92C15}" dt="2024-11-15T20:21:06.806" v="113"/>
          <ac:cxnSpMkLst>
            <pc:docMk/>
            <pc:sldMk cId="558018436" sldId="279"/>
            <ac:cxnSpMk id="69" creationId="{6CF1BAF6-AD41-4082-B212-8A1F9A2E8779}"/>
          </ac:cxnSpMkLst>
        </pc:cxnChg>
        <pc:cxnChg chg="add del">
          <ac:chgData name="LETICIA FAVORETTO DE SOUZA" userId="S::leticia.souza78@fatec.sp.gov.br::9953a25c-d003-4f23-862b-f354ecfd728c" providerId="AD" clId="Web-{ADBFC8FC-3625-A1C2-3A14-C84E8DB92C15}" dt="2024-11-15T20:22:53.608" v="157"/>
          <ac:cxnSpMkLst>
            <pc:docMk/>
            <pc:sldMk cId="558018436" sldId="279"/>
            <ac:cxnSpMk id="75" creationId="{23AAC9B5-8015-485C-ACF9-A750390E9A56}"/>
          </ac:cxnSpMkLst>
        </pc:cxnChg>
      </pc:sldChg>
      <pc:sldChg chg="addSp delSp modSp mod setBg">
        <pc:chgData name="LETICIA FAVORETTO DE SOUZA" userId="S::leticia.souza78@fatec.sp.gov.br::9953a25c-d003-4f23-862b-f354ecfd728c" providerId="AD" clId="Web-{ADBFC8FC-3625-A1C2-3A14-C84E8DB92C15}" dt="2024-11-15T20:26:02.718" v="203"/>
        <pc:sldMkLst>
          <pc:docMk/>
          <pc:sldMk cId="2490290040" sldId="281"/>
        </pc:sldMkLst>
        <pc:spChg chg="mod">
          <ac:chgData name="LETICIA FAVORETTO DE SOUZA" userId="S::leticia.souza78@fatec.sp.gov.br::9953a25c-d003-4f23-862b-f354ecfd728c" providerId="AD" clId="Web-{ADBFC8FC-3625-A1C2-3A14-C84E8DB92C15}" dt="2024-11-15T20:26:02.718" v="203"/>
          <ac:spMkLst>
            <pc:docMk/>
            <pc:sldMk cId="2490290040" sldId="281"/>
            <ac:spMk id="2" creationId="{7AAA41FE-FEB0-505A-8EB3-8E71840E9AF8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02.718" v="203"/>
          <ac:spMkLst>
            <pc:docMk/>
            <pc:sldMk cId="2490290040" sldId="281"/>
            <ac:spMk id="9" creationId="{BA79A7CF-01AF-4178-9369-94E0C90EB046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02.718" v="203"/>
          <ac:spMkLst>
            <pc:docMk/>
            <pc:sldMk cId="2490290040" sldId="281"/>
            <ac:spMk id="11" creationId="{99413ED5-9ED4-4772-BCE4-2BCAE6B12E35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02.718" v="203"/>
          <ac:spMkLst>
            <pc:docMk/>
            <pc:sldMk cId="2490290040" sldId="281"/>
            <ac:spMk id="13" creationId="{04357C93-F0CB-4A1C-8F77-4E9063789819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20:26:02.718" v="203"/>
          <ac:spMkLst>
            <pc:docMk/>
            <pc:sldMk cId="2490290040" sldId="281"/>
            <ac:spMk id="15" creationId="{90F533E9-6690-41A8-A372-4C6C622D028D}"/>
          </ac:spMkLst>
        </pc:spChg>
        <pc:picChg chg="mod">
          <ac:chgData name="LETICIA FAVORETTO DE SOUZA" userId="S::leticia.souza78@fatec.sp.gov.br::9953a25c-d003-4f23-862b-f354ecfd728c" providerId="AD" clId="Web-{ADBFC8FC-3625-A1C2-3A14-C84E8DB92C15}" dt="2024-11-15T20:26:02.718" v="203"/>
          <ac:picMkLst>
            <pc:docMk/>
            <pc:sldMk cId="2490290040" sldId="281"/>
            <ac:picMk id="4" creationId="{311E5E00-BFB3-67D5-8BBA-0399BEED9974}"/>
          </ac:picMkLst>
        </pc:picChg>
      </pc:sldChg>
      <pc:sldChg chg="addSp delSp modSp new">
        <pc:chgData name="LETICIA FAVORETTO DE SOUZA" userId="S::leticia.souza78@fatec.sp.gov.br::9953a25c-d003-4f23-862b-f354ecfd728c" providerId="AD" clId="Web-{ADBFC8FC-3625-A1C2-3A14-C84E8DB92C15}" dt="2024-11-15T20:12:22.179" v="82" actId="1076"/>
        <pc:sldMkLst>
          <pc:docMk/>
          <pc:sldMk cId="783440378" sldId="282"/>
        </pc:sldMkLst>
        <pc:spChg chg="mod">
          <ac:chgData name="LETICIA FAVORETTO DE SOUZA" userId="S::leticia.souza78@fatec.sp.gov.br::9953a25c-d003-4f23-862b-f354ecfd728c" providerId="AD" clId="Web-{ADBFC8FC-3625-A1C2-3A14-C84E8DB92C15}" dt="2024-11-15T19:11:34.182" v="25" actId="20577"/>
          <ac:spMkLst>
            <pc:docMk/>
            <pc:sldMk cId="783440378" sldId="282"/>
            <ac:spMk id="2" creationId="{3485C012-DB13-4135-C295-E7775061BE45}"/>
          </ac:spMkLst>
        </pc:spChg>
        <pc:spChg chg="del">
          <ac:chgData name="LETICIA FAVORETTO DE SOUZA" userId="S::leticia.souza78@fatec.sp.gov.br::9953a25c-d003-4f23-862b-f354ecfd728c" providerId="AD" clId="Web-{ADBFC8FC-3625-A1C2-3A14-C84E8DB92C15}" dt="2024-11-15T19:08:56.427" v="3"/>
          <ac:spMkLst>
            <pc:docMk/>
            <pc:sldMk cId="783440378" sldId="282"/>
            <ac:spMk id="3" creationId="{19A87053-D166-015D-1639-DC02DB98C48B}"/>
          </ac:spMkLst>
        </pc:spChg>
        <pc:picChg chg="add mod modCrop">
          <ac:chgData name="LETICIA FAVORETTO DE SOUZA" userId="S::leticia.souza78@fatec.sp.gov.br::9953a25c-d003-4f23-862b-f354ecfd728c" providerId="AD" clId="Web-{ADBFC8FC-3625-A1C2-3A14-C84E8DB92C15}" dt="2024-11-15T20:12:22.179" v="82" actId="1076"/>
          <ac:picMkLst>
            <pc:docMk/>
            <pc:sldMk cId="783440378" sldId="282"/>
            <ac:picMk id="4" creationId="{5E5EB050-075F-63B6-F391-B9A498729706}"/>
          </ac:picMkLst>
        </pc:picChg>
      </pc:sldChg>
      <pc:sldChg chg="addSp delSp modSp new del mod ord setBg">
        <pc:chgData name="LETICIA FAVORETTO DE SOUZA" userId="S::leticia.souza78@fatec.sp.gov.br::9953a25c-d003-4f23-862b-f354ecfd728c" providerId="AD" clId="Web-{ADBFC8FC-3625-A1C2-3A14-C84E8DB92C15}" dt="2024-11-15T19:23:45.649" v="79"/>
        <pc:sldMkLst>
          <pc:docMk/>
          <pc:sldMk cId="1905077292" sldId="283"/>
        </pc:sldMkLst>
        <pc:spChg chg="add del mod">
          <ac:chgData name="LETICIA FAVORETTO DE SOUZA" userId="S::leticia.souza78@fatec.sp.gov.br::9953a25c-d003-4f23-862b-f354ecfd728c" providerId="AD" clId="Web-{ADBFC8FC-3625-A1C2-3A14-C84E8DB92C15}" dt="2024-11-15T19:22:41.208" v="72"/>
          <ac:spMkLst>
            <pc:docMk/>
            <pc:sldMk cId="1905077292" sldId="283"/>
            <ac:spMk id="4" creationId="{36ACC7EE-31A8-EB51-B824-A3A673A86528}"/>
          </ac:spMkLst>
        </pc:spChg>
        <pc:spChg chg="add del mod">
          <ac:chgData name="LETICIA FAVORETTO DE SOUZA" userId="S::leticia.souza78@fatec.sp.gov.br::9953a25c-d003-4f23-862b-f354ecfd728c" providerId="AD" clId="Web-{ADBFC8FC-3625-A1C2-3A14-C84E8DB92C15}" dt="2024-11-15T19:22:38.301" v="71"/>
          <ac:spMkLst>
            <pc:docMk/>
            <pc:sldMk cId="1905077292" sldId="283"/>
            <ac:spMk id="6" creationId="{37A0D472-3F22-1286-7779-31E5998F0579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7" creationId="{F3060C83-F051-4F0E-ABAD-AA0DFC48B218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9" creationId="{83C98ABE-055B-441F-B07E-44F97F083C39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11" creationId="{29FDB030-9B49-4CED-8CCD-4D99382388AC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13" creationId="{3783CA14-24A1-485C-8B30-D6A5D87987A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15" creationId="{9A97C86A-04D6-40F7-AE84-31AB43E6A846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17" creationId="{FF9F2414-84E8-453E-B1F3-389FDE8192D9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19" creationId="{3ECA69A1-7536-43AC-85EF-C7106179F5E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1:58.201" v="66"/>
          <ac:spMkLst>
            <pc:docMk/>
            <pc:sldMk cId="1905077292" sldId="283"/>
            <ac:spMk id="24" creationId="{B6CDA21F-E7AF-4C75-8395-33F58D5B0E45}"/>
          </ac:spMkLst>
        </pc:spChg>
        <pc:spChg chg="mod">
          <ac:chgData name="LETICIA FAVORETTO DE SOUZA" userId="S::leticia.souza78@fatec.sp.gov.br::9953a25c-d003-4f23-862b-f354ecfd728c" providerId="AD" clId="Web-{ADBFC8FC-3625-A1C2-3A14-C84E8DB92C15}" dt="2024-11-15T19:22:32.598" v="69"/>
          <ac:spMkLst>
            <pc:docMk/>
            <pc:sldMk cId="1905077292" sldId="283"/>
            <ac:spMk id="27" creationId="{3A9A4357-BD1D-4622-A4FE-766E6AB8DE84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30" creationId="{2C1BBA94-3F40-40AA-8BB9-E69E25E537C1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1:58.201" v="66"/>
          <ac:spMkLst>
            <pc:docMk/>
            <pc:sldMk cId="1905077292" sldId="283"/>
            <ac:spMk id="31" creationId="{D5B0017B-2ECA-49AF-B397-DC140825DF8D}"/>
          </ac:spMkLst>
        </pc:spChg>
        <pc:spChg chg="add del">
          <ac:chgData name="LETICIA FAVORETTO DE SOUZA" userId="S::leticia.souza78@fatec.sp.gov.br::9953a25c-d003-4f23-862b-f354ecfd728c" providerId="AD" clId="Web-{ADBFC8FC-3625-A1C2-3A14-C84E8DB92C15}" dt="2024-11-15T19:22:33.582" v="70"/>
          <ac:spMkLst>
            <pc:docMk/>
            <pc:sldMk cId="1905077292" sldId="283"/>
            <ac:spMk id="35" creationId="{3AD318CC-E2A8-4E27-9548-A047A78999B1}"/>
          </ac:spMkLst>
        </pc:spChg>
        <pc:grpChg chg="add del">
          <ac:chgData name="LETICIA FAVORETTO DE SOUZA" userId="S::leticia.souza78@fatec.sp.gov.br::9953a25c-d003-4f23-862b-f354ecfd728c" providerId="AD" clId="Web-{ADBFC8FC-3625-A1C2-3A14-C84E8DB92C15}" dt="2024-11-15T19:21:58.201" v="66"/>
          <ac:grpSpMkLst>
            <pc:docMk/>
            <pc:sldMk cId="1905077292" sldId="283"/>
            <ac:grpSpMk id="26" creationId="{AE1C45F0-260A-458C-96ED-C1F6D2151219}"/>
          </ac:grpSpMkLst>
        </pc:grpChg>
        <pc:grpChg chg="add del">
          <ac:chgData name="LETICIA FAVORETTO DE SOUZA" userId="S::leticia.souza78@fatec.sp.gov.br::9953a25c-d003-4f23-862b-f354ecfd728c" providerId="AD" clId="Web-{ADBFC8FC-3625-A1C2-3A14-C84E8DB92C15}" dt="2024-11-15T19:22:33.582" v="70"/>
          <ac:grpSpMkLst>
            <pc:docMk/>
            <pc:sldMk cId="1905077292" sldId="283"/>
            <ac:grpSpMk id="36" creationId="{B14B560F-9DD7-4302-A60B-EBD3EF59B073}"/>
          </ac:grpSpMkLst>
        </pc:grpChg>
        <pc:picChg chg="add del mod">
          <ac:chgData name="LETICIA FAVORETTO DE SOUZA" userId="S::leticia.souza78@fatec.sp.gov.br::9953a25c-d003-4f23-862b-f354ecfd728c" providerId="AD" clId="Web-{ADBFC8FC-3625-A1C2-3A14-C84E8DB92C15}" dt="2024-11-15T19:22:43.380" v="73"/>
          <ac:picMkLst>
            <pc:docMk/>
            <pc:sldMk cId="1905077292" sldId="283"/>
            <ac:picMk id="2" creationId="{9AF3DE39-0531-9A67-D5E6-D57408B5E4E7}"/>
          </ac:picMkLst>
        </pc:picChg>
        <pc:cxnChg chg="add del">
          <ac:chgData name="LETICIA FAVORETTO DE SOUZA" userId="S::leticia.souza78@fatec.sp.gov.br::9953a25c-d003-4f23-862b-f354ecfd728c" providerId="AD" clId="Web-{ADBFC8FC-3625-A1C2-3A14-C84E8DB92C15}" dt="2024-11-15T19:21:58.201" v="66"/>
          <ac:cxnSpMkLst>
            <pc:docMk/>
            <pc:sldMk cId="1905077292" sldId="283"/>
            <ac:cxnSpMk id="33" creationId="{6CF1BAF6-AD41-4082-B212-8A1F9A2E8779}"/>
          </ac:cxnSpMkLst>
        </pc:cxnChg>
      </pc:sldChg>
      <pc:sldChg chg="addSp delSp modSp add del replId">
        <pc:chgData name="LETICIA FAVORETTO DE SOUZA" userId="S::leticia.souza78@fatec.sp.gov.br::9953a25c-d003-4f23-862b-f354ecfd728c" providerId="AD" clId="Web-{ADBFC8FC-3625-A1C2-3A14-C84E8DB92C15}" dt="2024-11-15T19:18:24.432" v="59"/>
        <pc:sldMkLst>
          <pc:docMk/>
          <pc:sldMk cId="2714566423" sldId="284"/>
        </pc:sldMkLst>
        <pc:spChg chg="add mod">
          <ac:chgData name="LETICIA FAVORETTO DE SOUZA" userId="S::leticia.souza78@fatec.sp.gov.br::9953a25c-d003-4f23-862b-f354ecfd728c" providerId="AD" clId="Web-{ADBFC8FC-3625-A1C2-3A14-C84E8DB92C15}" dt="2024-11-15T19:18:19.401" v="58" actId="1076"/>
          <ac:spMkLst>
            <pc:docMk/>
            <pc:sldMk cId="2714566423" sldId="284"/>
            <ac:spMk id="4" creationId="{D9588CB0-5382-D40C-BCE5-F2BD7C450CE8}"/>
          </ac:spMkLst>
        </pc:spChg>
        <pc:spChg chg="mod">
          <ac:chgData name="LETICIA FAVORETTO DE SOUZA" userId="S::leticia.souza78@fatec.sp.gov.br::9953a25c-d003-4f23-862b-f354ecfd728c" providerId="AD" clId="Web-{ADBFC8FC-3625-A1C2-3A14-C84E8DB92C15}" dt="2024-11-15T19:15:12.858" v="36"/>
          <ac:spMkLst>
            <pc:docMk/>
            <pc:sldMk cId="2714566423" sldId="284"/>
            <ac:spMk id="13" creationId="{3783CA14-24A1-485C-8B30-D6A5D87987AD}"/>
          </ac:spMkLst>
        </pc:spChg>
        <pc:spChg chg="mod">
          <ac:chgData name="LETICIA FAVORETTO DE SOUZA" userId="S::leticia.souza78@fatec.sp.gov.br::9953a25c-d003-4f23-862b-f354ecfd728c" providerId="AD" clId="Web-{ADBFC8FC-3625-A1C2-3A14-C84E8DB92C15}" dt="2024-11-15T19:15:42.923" v="38"/>
          <ac:spMkLst>
            <pc:docMk/>
            <pc:sldMk cId="2714566423" sldId="284"/>
            <ac:spMk id="17" creationId="{FF9F2414-84E8-453E-B1F3-389FDE8192D9}"/>
          </ac:spMkLst>
        </pc:spChg>
        <pc:picChg chg="del mod">
          <ac:chgData name="LETICIA FAVORETTO DE SOUZA" userId="S::leticia.souza78@fatec.sp.gov.br::9953a25c-d003-4f23-862b-f354ecfd728c" providerId="AD" clId="Web-{ADBFC8FC-3625-A1C2-3A14-C84E8DB92C15}" dt="2024-11-15T19:17:47.524" v="53"/>
          <ac:picMkLst>
            <pc:docMk/>
            <pc:sldMk cId="2714566423" sldId="284"/>
            <ac:picMk id="2" creationId="{9AF3DE39-0531-9A67-D5E6-D57408B5E4E7}"/>
          </ac:picMkLst>
        </pc:picChg>
        <pc:picChg chg="add mod">
          <ac:chgData name="LETICIA FAVORETTO DE SOUZA" userId="S::leticia.souza78@fatec.sp.gov.br::9953a25c-d003-4f23-862b-f354ecfd728c" providerId="AD" clId="Web-{ADBFC8FC-3625-A1C2-3A14-C84E8DB92C15}" dt="2024-11-15T19:18:06.462" v="57" actId="1076"/>
          <ac:picMkLst>
            <pc:docMk/>
            <pc:sldMk cId="2714566423" sldId="284"/>
            <ac:picMk id="6" creationId="{49F466A5-26BD-56FA-67BC-C037B99C2C8B}"/>
          </ac:picMkLst>
        </pc:picChg>
      </pc:sldChg>
      <pc:sldChg chg="addSp modSp new ord">
        <pc:chgData name="LETICIA FAVORETTO DE SOUZA" userId="S::leticia.souza78@fatec.sp.gov.br::9953a25c-d003-4f23-862b-f354ecfd728c" providerId="AD" clId="Web-{ADBFC8FC-3625-A1C2-3A14-C84E8DB92C15}" dt="2024-11-15T19:17:31.429" v="51" actId="1076"/>
        <pc:sldMkLst>
          <pc:docMk/>
          <pc:sldMk cId="4101000531" sldId="285"/>
        </pc:sldMkLst>
        <pc:spChg chg="add mod">
          <ac:chgData name="LETICIA FAVORETTO DE SOUZA" userId="S::leticia.souza78@fatec.sp.gov.br::9953a25c-d003-4f23-862b-f354ecfd728c" providerId="AD" clId="Web-{ADBFC8FC-3625-A1C2-3A14-C84E8DB92C15}" dt="2024-11-15T19:17:31.429" v="51" actId="1076"/>
          <ac:spMkLst>
            <pc:docMk/>
            <pc:sldMk cId="4101000531" sldId="285"/>
            <ac:spMk id="5" creationId="{90855420-0632-14B3-EE7A-2E44BCEABB5B}"/>
          </ac:spMkLst>
        </pc:spChg>
        <pc:picChg chg="add mod">
          <ac:chgData name="LETICIA FAVORETTO DE SOUZA" userId="S::leticia.souza78@fatec.sp.gov.br::9953a25c-d003-4f23-862b-f354ecfd728c" providerId="AD" clId="Web-{ADBFC8FC-3625-A1C2-3A14-C84E8DB92C15}" dt="2024-11-15T19:17:05.006" v="46" actId="1076"/>
          <ac:picMkLst>
            <pc:docMk/>
            <pc:sldMk cId="4101000531" sldId="285"/>
            <ac:picMk id="3" creationId="{4404E89D-0F04-1751-5A85-39E6238046FE}"/>
          </ac:picMkLst>
        </pc:picChg>
      </pc:sldChg>
    </pc:docChg>
  </pc:docChgLst>
  <pc:docChgLst>
    <pc:chgData name="LETICIA FAVORETTO DE SOUZA" userId="S::leticia.souza78@fatec.sp.gov.br::9953a25c-d003-4f23-862b-f354ecfd728c" providerId="AD" clId="Web-{E237BCBE-0D17-1605-3C26-11D1E71B1EF4}"/>
    <pc:docChg chg="addSld delSld modSld">
      <pc:chgData name="LETICIA FAVORETTO DE SOUZA" userId="S::leticia.souza78@fatec.sp.gov.br::9953a25c-d003-4f23-862b-f354ecfd728c" providerId="AD" clId="Web-{E237BCBE-0D17-1605-3C26-11D1E71B1EF4}" dt="2024-11-12T01:12:10.545" v="273"/>
      <pc:docMkLst>
        <pc:docMk/>
      </pc:docMkLst>
      <pc:sldChg chg="addSp delSp modSp">
        <pc:chgData name="LETICIA FAVORETTO DE SOUZA" userId="S::leticia.souza78@fatec.sp.gov.br::9953a25c-d003-4f23-862b-f354ecfd728c" providerId="AD" clId="Web-{E237BCBE-0D17-1605-3C26-11D1E71B1EF4}" dt="2024-11-12T00:27:41.631" v="55"/>
        <pc:sldMkLst>
          <pc:docMk/>
          <pc:sldMk cId="693833253" sldId="256"/>
        </pc:sldMkLst>
        <pc:spChg chg="mod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2" creationId="{EA483B2A-84FC-A35A-29AA-C862ABA7D63D}"/>
          </ac:spMkLst>
        </pc:spChg>
        <pc:spChg chg="mod ord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3" creationId="{35999D61-7E21-749A-37BC-87417F98FDF6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31" creationId="{2B577FF9-3543-4875-815D-3D87BD8A2002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33" creationId="{F5569EEC-E12F-4856-B407-02B2813A4AA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35" creationId="{CF860788-3A6A-45A3-B3F1-06F159665603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37" creationId="{DF1E3393-B852-4883-B778-ED3525112942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39" creationId="{39853D09-4205-4CC7-83EB-288E886AC9E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41" creationId="{0D040B79-3E73-4A31-840D-D6B9C9FDFC46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43" creationId="{156C6AE5-3F8B-42AC-9EA4-1B686A11E93F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26.849" v="53"/>
          <ac:spMkLst>
            <pc:docMk/>
            <pc:sldMk cId="693833253" sldId="256"/>
            <ac:spMk id="1048" creationId="{CB5C7026-E7DC-4146-BB77-9FAE37299862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26.849" v="53"/>
          <ac:spMkLst>
            <pc:docMk/>
            <pc:sldMk cId="693833253" sldId="256"/>
            <ac:spMk id="1052" creationId="{2010FDC2-8038-452C-BBFC-E9F3A8B13C2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26.849" v="53"/>
          <ac:spMkLst>
            <pc:docMk/>
            <pc:sldMk cId="693833253" sldId="256"/>
            <ac:spMk id="1054" creationId="{7D65985B-D548-44B4-9714-27AEC913DC57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56" creationId="{19D32F93-50AC-4C46-A5DB-291C60DDB7BD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57" creationId="{827DC2C4-B485-428A-BF4A-472D2967F47F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27:41.631" v="55"/>
          <ac:spMkLst>
            <pc:docMk/>
            <pc:sldMk cId="693833253" sldId="256"/>
            <ac:spMk id="1058" creationId="{EE04B5EB-F158-4507-90DD-BD23620C7CC9}"/>
          </ac:spMkLst>
        </pc:spChg>
        <pc:picChg chg="mod ord">
          <ac:chgData name="LETICIA FAVORETTO DE SOUZA" userId="S::leticia.souza78@fatec.sp.gov.br::9953a25c-d003-4f23-862b-f354ecfd728c" providerId="AD" clId="Web-{E237BCBE-0D17-1605-3C26-11D1E71B1EF4}" dt="2024-11-12T00:27:41.631" v="55"/>
          <ac:picMkLst>
            <pc:docMk/>
            <pc:sldMk cId="693833253" sldId="256"/>
            <ac:picMk id="1026" creationId="{92B8BDE7-7688-DE58-D1C5-A2398DE1E8B9}"/>
          </ac:picMkLst>
        </pc:picChg>
        <pc:picChg chg="add del">
          <ac:chgData name="LETICIA FAVORETTO DE SOUZA" userId="S::leticia.souza78@fatec.sp.gov.br::9953a25c-d003-4f23-862b-f354ecfd728c" providerId="AD" clId="Web-{E237BCBE-0D17-1605-3C26-11D1E71B1EF4}" dt="2024-11-12T00:27:26.849" v="53"/>
          <ac:picMkLst>
            <pc:docMk/>
            <pc:sldMk cId="693833253" sldId="256"/>
            <ac:picMk id="1050" creationId="{49882614-11C4-4368-9534-6EBAC3488C70}"/>
          </ac:picMkLst>
        </pc:picChg>
      </pc:sldChg>
      <pc:sldChg chg="addSp delSp modSp">
        <pc:chgData name="LETICIA FAVORETTO DE SOUZA" userId="S::leticia.souza78@fatec.sp.gov.br::9953a25c-d003-4f23-862b-f354ecfd728c" providerId="AD" clId="Web-{E237BCBE-0D17-1605-3C26-11D1E71B1EF4}" dt="2024-11-12T01:05:29.487" v="260" actId="20577"/>
        <pc:sldMkLst>
          <pc:docMk/>
          <pc:sldMk cId="997690135" sldId="257"/>
        </pc:sldMkLst>
        <pc:spChg chg="mod">
          <ac:chgData name="LETICIA FAVORETTO DE SOUZA" userId="S::leticia.souza78@fatec.sp.gov.br::9953a25c-d003-4f23-862b-f354ecfd728c" providerId="AD" clId="Web-{E237BCBE-0D17-1605-3C26-11D1E71B1EF4}" dt="2024-11-12T01:03:06.040" v="241" actId="20577"/>
          <ac:spMkLst>
            <pc:docMk/>
            <pc:sldMk cId="997690135" sldId="257"/>
            <ac:spMk id="2" creationId="{1D7AF462-DD2A-DEE7-7830-1118208BC14E}"/>
          </ac:spMkLst>
        </pc:spChg>
        <pc:spChg chg="add del mod ord">
          <ac:chgData name="LETICIA FAVORETTO DE SOUZA" userId="S::leticia.souza78@fatec.sp.gov.br::9953a25c-d003-4f23-862b-f354ecfd728c" providerId="AD" clId="Web-{E237BCBE-0D17-1605-3C26-11D1E71B1EF4}" dt="2024-11-12T01:05:29.487" v="260" actId="20577"/>
          <ac:spMkLst>
            <pc:docMk/>
            <pc:sldMk cId="997690135" sldId="257"/>
            <ac:spMk id="6" creationId="{B7B3CA4C-CEF3-9926-CC12-EDBD838B8D41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44.579" v="36"/>
          <ac:spMkLst>
            <pc:docMk/>
            <pc:sldMk cId="997690135" sldId="257"/>
            <ac:spMk id="53" creationId="{F13C74B1-5B17-4795-BED0-7140497B445A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44.579" v="36"/>
          <ac:spMkLst>
            <pc:docMk/>
            <pc:sldMk cId="997690135" sldId="257"/>
            <ac:spMk id="55" creationId="{D4974D33-8DC5-464E-8C6D-BE58F0669C17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26.625" v="32"/>
          <ac:spMkLst>
            <pc:docMk/>
            <pc:sldMk cId="997690135" sldId="257"/>
            <ac:spMk id="58" creationId="{4F7EBAE4-9945-4473-9E34-B2C66EA0F03D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26.625" v="32"/>
          <ac:spMkLst>
            <pc:docMk/>
            <pc:sldMk cId="997690135" sldId="257"/>
            <ac:spMk id="59" creationId="{70BEB1E7-2F88-40BC-B73D-42E5B6F80BF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2:55.088" v="15"/>
          <ac:spMkLst>
            <pc:docMk/>
            <pc:sldMk cId="997690135" sldId="257"/>
            <ac:spMk id="60" creationId="{907EF6B7-1338-4443-8C46-6A318D952DFD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07.651" v="19"/>
          <ac:spMkLst>
            <pc:docMk/>
            <pc:sldMk cId="997690135" sldId="257"/>
            <ac:spMk id="61" creationId="{9F7D5CDA-D291-4307-BF55-1381FED2963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2:55.088" v="15"/>
          <ac:spMkLst>
            <pc:docMk/>
            <pc:sldMk cId="997690135" sldId="257"/>
            <ac:spMk id="62" creationId="{DAAE4CDD-124C-4DCF-9584-B6033B545DD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07.651" v="19"/>
          <ac:spMkLst>
            <pc:docMk/>
            <pc:sldMk cId="997690135" sldId="257"/>
            <ac:spMk id="63" creationId="{59B296B9-C5A5-4E4F-9B60-C907B5F1466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2:55.088" v="15"/>
          <ac:spMkLst>
            <pc:docMk/>
            <pc:sldMk cId="997690135" sldId="257"/>
            <ac:spMk id="64" creationId="{081E4A58-353D-44AE-B2FC-2A74E2E400F7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07.651" v="19"/>
          <ac:spMkLst>
            <pc:docMk/>
            <pc:sldMk cId="997690135" sldId="257"/>
            <ac:spMk id="65" creationId="{D0300FD3-5AF1-6305-15FA-9078072672E2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26.625" v="32"/>
          <ac:spMkLst>
            <pc:docMk/>
            <pc:sldMk cId="997690135" sldId="257"/>
            <ac:spMk id="66" creationId="{A7B99495-F43F-4D80-A44F-2CB4764EB90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2.436" v="29"/>
          <ac:spMkLst>
            <pc:docMk/>
            <pc:sldMk cId="997690135" sldId="257"/>
            <ac:spMk id="67" creationId="{907EF6B7-1338-4443-8C46-6A318D952DFD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2.436" v="29"/>
          <ac:spMkLst>
            <pc:docMk/>
            <pc:sldMk cId="997690135" sldId="257"/>
            <ac:spMk id="68" creationId="{DAAE4CDD-124C-4DCF-9584-B6033B545DD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2.436" v="29"/>
          <ac:spMkLst>
            <pc:docMk/>
            <pc:sldMk cId="997690135" sldId="257"/>
            <ac:spMk id="69" creationId="{081E4A58-353D-44AE-B2FC-2A74E2E400F7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73" creationId="{6A84B152-3496-4C52-AF08-97AFFC09DD2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74" creationId="{2D20F754-35A9-4508-BE3C-C59996D1437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34.184" v="22"/>
          <ac:spMkLst>
            <pc:docMk/>
            <pc:sldMk cId="997690135" sldId="257"/>
            <ac:spMk id="75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76" creationId="{6A84B152-3496-4C52-AF08-97AFFC09DD2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34.184" v="22"/>
          <ac:spMkLst>
            <pc:docMk/>
            <pc:sldMk cId="997690135" sldId="257"/>
            <ac:spMk id="77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78" creationId="{6B2ADB95-0FA3-4BD7-A8AC-89D014A83E5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36.544" v="24"/>
          <ac:spMkLst>
            <pc:docMk/>
            <pc:sldMk cId="997690135" sldId="257"/>
            <ac:spMk id="79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3:36.544" v="24"/>
          <ac:spMkLst>
            <pc:docMk/>
            <pc:sldMk cId="997690135" sldId="257"/>
            <ac:spMk id="81" creationId="{3FCFB1DE-0B7E-48CC-BA90-B2AB0889F9D6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82" creationId="{4CBF9756-6AC8-4C65-84DF-56FBFFA1D873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83" creationId="{C924DBCE-E731-4B22-8181-A39C1D86276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84" creationId="{2D385988-EAAF-4C27-AF8A-2BFBECAF3D4F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87" creationId="{6B2ADB95-0FA3-4BD7-A8AC-89D014A83E5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88" creationId="{B621D332-7329-4994-8836-C429A51B7549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89" creationId="{C924DBCE-E731-4B22-8181-A39C1D86276C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920" v="28"/>
          <ac:spMkLst>
            <pc:docMk/>
            <pc:sldMk cId="997690135" sldId="257"/>
            <ac:spMk id="90" creationId="{2D20F754-35A9-4508-BE3C-C59996D1437B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91" creationId="{4CBF9756-6AC8-4C65-84DF-56FBFFA1D873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92" creationId="{2D385988-EAAF-4C27-AF8A-2BFBECAF3D4F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33.329" v="34"/>
          <ac:spMkLst>
            <pc:docMk/>
            <pc:sldMk cId="997690135" sldId="257"/>
            <ac:spMk id="93" creationId="{B621D332-7329-4994-8836-C429A51B7549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373" v="27"/>
          <ac:spMkLst>
            <pc:docMk/>
            <pc:sldMk cId="997690135" sldId="257"/>
            <ac:spMk id="95" creationId="{77C59BEC-C4CC-4741-B975-08C543178D3D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44.579" v="36"/>
          <ac:spMkLst>
            <pc:docMk/>
            <pc:sldMk cId="997690135" sldId="257"/>
            <ac:spMk id="96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373" v="27"/>
          <ac:spMkLst>
            <pc:docMk/>
            <pc:sldMk cId="997690135" sldId="257"/>
            <ac:spMk id="97" creationId="{72DEF309-605D-4117-9340-6D589B6C3A3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44.579" v="36"/>
          <ac:spMkLst>
            <pc:docMk/>
            <pc:sldMk cId="997690135" sldId="257"/>
            <ac:spMk id="98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0:14:00.373" v="27"/>
          <ac:spMkLst>
            <pc:docMk/>
            <pc:sldMk cId="997690135" sldId="257"/>
            <ac:spMk id="99" creationId="{A7B99495-F43F-4D80-A44F-2CB4764EB90B}"/>
          </ac:spMkLst>
        </pc:spChg>
        <pc:graphicFrameChg chg="add del mod modGraphic">
          <ac:chgData name="LETICIA FAVORETTO DE SOUZA" userId="S::leticia.souza78@fatec.sp.gov.br::9953a25c-d003-4f23-862b-f354ecfd728c" providerId="AD" clId="Web-{E237BCBE-0D17-1605-3C26-11D1E71B1EF4}" dt="2024-11-12T00:14:00.920" v="28"/>
          <ac:graphicFrameMkLst>
            <pc:docMk/>
            <pc:sldMk cId="997690135" sldId="257"/>
            <ac:graphicFrameMk id="85" creationId="{3491ADB4-E00F-C52F-06D7-CF94F92865ED}"/>
          </ac:graphicFrameMkLst>
        </pc:graphicFrameChg>
        <pc:picChg chg="add del mod">
          <ac:chgData name="LETICIA FAVORETTO DE SOUZA" userId="S::leticia.souza78@fatec.sp.gov.br::9953a25c-d003-4f23-862b-f354ecfd728c" providerId="AD" clId="Web-{E237BCBE-0D17-1605-3C26-11D1E71B1EF4}" dt="2024-11-12T00:14:44.579" v="36"/>
          <ac:picMkLst>
            <pc:docMk/>
            <pc:sldMk cId="997690135" sldId="257"/>
            <ac:picMk id="5" creationId="{A4BBB18D-6F2C-81A7-4BB8-840EA2EF2214}"/>
          </ac:picMkLst>
        </pc:picChg>
        <pc:picChg chg="add del">
          <ac:chgData name="LETICIA FAVORETTO DE SOUZA" userId="S::leticia.souza78@fatec.sp.gov.br::9953a25c-d003-4f23-862b-f354ecfd728c" providerId="AD" clId="Web-{E237BCBE-0D17-1605-3C26-11D1E71B1EF4}" dt="2024-11-12T00:13:07.651" v="19"/>
          <ac:picMkLst>
            <pc:docMk/>
            <pc:sldMk cId="997690135" sldId="257"/>
            <ac:picMk id="57" creationId="{A73B1AA5-A7EF-2D76-8F07-60006D8B8E4E}"/>
          </ac:picMkLst>
        </pc:picChg>
        <pc:picChg chg="add del">
          <ac:chgData name="LETICIA FAVORETTO DE SOUZA" userId="S::leticia.souza78@fatec.sp.gov.br::9953a25c-d003-4f23-862b-f354ecfd728c" providerId="AD" clId="Web-{E237BCBE-0D17-1605-3C26-11D1E71B1EF4}" dt="2024-11-12T00:13:34.184" v="22"/>
          <ac:picMkLst>
            <pc:docMk/>
            <pc:sldMk cId="997690135" sldId="257"/>
            <ac:picMk id="71" creationId="{9AA6C4F7-53FF-1989-49C2-2703A19D19D7}"/>
          </ac:picMkLst>
        </pc:picChg>
        <pc:picChg chg="add del mod">
          <ac:chgData name="LETICIA FAVORETTO DE SOUZA" userId="S::leticia.souza78@fatec.sp.gov.br::9953a25c-d003-4f23-862b-f354ecfd728c" providerId="AD" clId="Web-{E237BCBE-0D17-1605-3C26-11D1E71B1EF4}" dt="2024-11-12T00:14:00.920" v="28"/>
          <ac:picMkLst>
            <pc:docMk/>
            <pc:sldMk cId="997690135" sldId="257"/>
            <ac:picMk id="72" creationId="{C4A697E3-5C74-0FFB-0EB1-4E6EFA902F5F}"/>
          </ac:picMkLst>
        </pc:picChg>
        <pc:picChg chg="add del">
          <ac:chgData name="LETICIA FAVORETTO DE SOUZA" userId="S::leticia.souza78@fatec.sp.gov.br::9953a25c-d003-4f23-862b-f354ecfd728c" providerId="AD" clId="Web-{E237BCBE-0D17-1605-3C26-11D1E71B1EF4}" dt="2024-11-12T00:13:36.544" v="24"/>
          <ac:picMkLst>
            <pc:docMk/>
            <pc:sldMk cId="997690135" sldId="257"/>
            <ac:picMk id="80" creationId="{48EBA871-B6B1-B2C0-9025-E3E6E4F5CA05}"/>
          </ac:picMkLst>
        </pc:picChg>
        <pc:cxnChg chg="add del">
          <ac:chgData name="LETICIA FAVORETTO DE SOUZA" userId="S::leticia.souza78@fatec.sp.gov.br::9953a25c-d003-4f23-862b-f354ecfd728c" providerId="AD" clId="Web-{E237BCBE-0D17-1605-3C26-11D1E71B1EF4}" dt="2024-11-12T00:14:33.329" v="34"/>
          <ac:cxnSpMkLst>
            <pc:docMk/>
            <pc:sldMk cId="997690135" sldId="257"/>
            <ac:cxnSpMk id="70" creationId="{43621FD4-D14D-45D5-9A57-9A2DE5EA59C0}"/>
          </ac:cxnSpMkLst>
        </pc:cxnChg>
        <pc:cxnChg chg="add del">
          <ac:chgData name="LETICIA FAVORETTO DE SOUZA" userId="S::leticia.souza78@fatec.sp.gov.br::9953a25c-d003-4f23-862b-f354ecfd728c" providerId="AD" clId="Web-{E237BCBE-0D17-1605-3C26-11D1E71B1EF4}" dt="2024-11-12T00:14:00.920" v="28"/>
          <ac:cxnSpMkLst>
            <pc:docMk/>
            <pc:sldMk cId="997690135" sldId="257"/>
            <ac:cxnSpMk id="86" creationId="{43621FD4-D14D-45D5-9A57-9A2DE5EA59C0}"/>
          </ac:cxnSpMkLst>
        </pc:cxnChg>
      </pc:sldChg>
      <pc:sldChg chg="modSp del">
        <pc:chgData name="LETICIA FAVORETTO DE SOUZA" userId="S::leticia.souza78@fatec.sp.gov.br::9953a25c-d003-4f23-862b-f354ecfd728c" providerId="AD" clId="Web-{E237BCBE-0D17-1605-3C26-11D1E71B1EF4}" dt="2024-11-12T01:06:51.133" v="261"/>
        <pc:sldMkLst>
          <pc:docMk/>
          <pc:sldMk cId="293499150" sldId="259"/>
        </pc:sldMkLst>
        <pc:graphicFrameChg chg="mod">
          <ac:chgData name="LETICIA FAVORETTO DE SOUZA" userId="S::leticia.souza78@fatec.sp.gov.br::9953a25c-d003-4f23-862b-f354ecfd728c" providerId="AD" clId="Web-{E237BCBE-0D17-1605-3C26-11D1E71B1EF4}" dt="2024-11-12T00:43:25.804" v="90" actId="1076"/>
          <ac:graphicFrameMkLst>
            <pc:docMk/>
            <pc:sldMk cId="293499150" sldId="259"/>
            <ac:graphicFrameMk id="5" creationId="{0DA0BADD-9255-EA06-A885-6C94BBC26721}"/>
          </ac:graphicFrameMkLst>
        </pc:graphicFrameChg>
      </pc:sldChg>
      <pc:sldChg chg="addSp delSp modSp new mod setBg">
        <pc:chgData name="LETICIA FAVORETTO DE SOUZA" userId="S::leticia.souza78@fatec.sp.gov.br::9953a25c-d003-4f23-862b-f354ecfd728c" providerId="AD" clId="Web-{E237BCBE-0D17-1605-3C26-11D1E71B1EF4}" dt="2024-11-12T01:12:10.545" v="273"/>
        <pc:sldMkLst>
          <pc:docMk/>
          <pc:sldMk cId="558018436" sldId="279"/>
        </pc:sldMkLst>
        <pc:spChg chg="mod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2" creationId="{0467A7DE-BC72-943D-00EE-2F7F4B060E04}"/>
          </ac:spMkLst>
        </pc:spChg>
        <pc:spChg chg="mod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3" creationId="{83730C22-5ACF-1704-CC80-57847FF38E92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8:29.515" v="268"/>
          <ac:spMkLst>
            <pc:docMk/>
            <pc:sldMk cId="558018436" sldId="279"/>
            <ac:spMk id="8" creationId="{777A147A-9ED8-46B4-8660-1B3C2AA880B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8:29.515" v="268"/>
          <ac:spMkLst>
            <pc:docMk/>
            <pc:sldMk cId="558018436" sldId="279"/>
            <ac:spMk id="10" creationId="{5D6C15A0-C087-4593-8414-2B4EC1CDC3DE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8:29.484" v="267"/>
          <ac:spMkLst>
            <pc:docMk/>
            <pc:sldMk cId="558018436" sldId="279"/>
            <ac:spMk id="16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8:29.484" v="267"/>
          <ac:spMkLst>
            <pc:docMk/>
            <pc:sldMk cId="558018436" sldId="279"/>
            <ac:spMk id="18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9:11.893" v="271"/>
          <ac:spMkLst>
            <pc:docMk/>
            <pc:sldMk cId="558018436" sldId="279"/>
            <ac:spMk id="20" creationId="{3ECBE1F1-D69B-4AFA-ABD5-8E41720EF6DE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9:11.893" v="271"/>
          <ac:spMkLst>
            <pc:docMk/>
            <pc:sldMk cId="558018436" sldId="279"/>
            <ac:spMk id="22" creationId="{603A6265-E10C-4B85-9C20-E75FCAF9CC63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9:11.877" v="270"/>
          <ac:spMkLst>
            <pc:docMk/>
            <pc:sldMk cId="558018436" sldId="279"/>
            <ac:spMk id="27" creationId="{F13C74B1-5B17-4795-BED0-7140497B445A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09:11.877" v="270"/>
          <ac:spMkLst>
            <pc:docMk/>
            <pc:sldMk cId="558018436" sldId="279"/>
            <ac:spMk id="29" creationId="{D4974D33-8DC5-464E-8C6D-BE58F0669C17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11:17.917" v="272"/>
          <ac:spMkLst>
            <pc:docMk/>
            <pc:sldMk cId="558018436" sldId="279"/>
            <ac:spMk id="31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11:17.917" v="272"/>
          <ac:spMkLst>
            <pc:docMk/>
            <pc:sldMk cId="558018436" sldId="279"/>
            <ac:spMk id="32" creationId="{21540236-BFD5-4A9D-8840-4703E7F76825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37" creationId="{2C61293E-6EBE-43EF-A52C-9BEBFD7679D4}"/>
          </ac:spMkLst>
        </pc:spChg>
        <pc:spChg chg="add del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39" creationId="{3FCFB1DE-0B7E-48CC-BA90-B2AB0889F9D6}"/>
          </ac:spMkLst>
        </pc:spChg>
        <pc:spChg chg="add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44" creationId="{2C61293E-6EBE-43EF-A52C-9BEBFD7679D4}"/>
          </ac:spMkLst>
        </pc:spChg>
        <pc:spChg chg="add">
          <ac:chgData name="LETICIA FAVORETTO DE SOUZA" userId="S::leticia.souza78@fatec.sp.gov.br::9953a25c-d003-4f23-862b-f354ecfd728c" providerId="AD" clId="Web-{E237BCBE-0D17-1605-3C26-11D1E71B1EF4}" dt="2024-11-12T01:12:10.545" v="273"/>
          <ac:spMkLst>
            <pc:docMk/>
            <pc:sldMk cId="558018436" sldId="279"/>
            <ac:spMk id="46" creationId="{21540236-BFD5-4A9D-8840-4703E7F76825}"/>
          </ac:spMkLst>
        </pc:spChg>
        <pc:picChg chg="add del">
          <ac:chgData name="LETICIA FAVORETTO DE SOUZA" userId="S::leticia.souza78@fatec.sp.gov.br::9953a25c-d003-4f23-862b-f354ecfd728c" providerId="AD" clId="Web-{E237BCBE-0D17-1605-3C26-11D1E71B1EF4}" dt="2024-11-12T01:08:29.484" v="267"/>
          <ac:picMkLst>
            <pc:docMk/>
            <pc:sldMk cId="558018436" sldId="279"/>
            <ac:picMk id="12" creationId="{34F6EAC5-4716-68B9-B59F-BAED1DF32FB4}"/>
          </ac:picMkLst>
        </pc:picChg>
        <pc:picChg chg="add mod ord">
          <ac:chgData name="LETICIA FAVORETTO DE SOUZA" userId="S::leticia.souza78@fatec.sp.gov.br::9953a25c-d003-4f23-862b-f354ecfd728c" providerId="AD" clId="Web-{E237BCBE-0D17-1605-3C26-11D1E71B1EF4}" dt="2024-11-12T01:12:10.545" v="273"/>
          <ac:picMkLst>
            <pc:docMk/>
            <pc:sldMk cId="558018436" sldId="279"/>
            <ac:picMk id="21" creationId="{07FC6D61-D5D6-4C73-CDA6-08D1100560B9}"/>
          </ac:picMkLst>
        </pc:picChg>
      </pc:sldChg>
      <pc:sldChg chg="modSp new del">
        <pc:chgData name="LETICIA FAVORETTO DE SOUZA" userId="S::leticia.souza78@fatec.sp.gov.br::9953a25c-d003-4f23-862b-f354ecfd728c" providerId="AD" clId="Web-{E237BCBE-0D17-1605-3C26-11D1E71B1EF4}" dt="2024-11-12T00:42:27.269" v="88"/>
        <pc:sldMkLst>
          <pc:docMk/>
          <pc:sldMk cId="3541066128" sldId="279"/>
        </pc:sldMkLst>
        <pc:spChg chg="mod">
          <ac:chgData name="LETICIA FAVORETTO DE SOUZA" userId="S::leticia.souza78@fatec.sp.gov.br::9953a25c-d003-4f23-862b-f354ecfd728c" providerId="AD" clId="Web-{E237BCBE-0D17-1605-3C26-11D1E71B1EF4}" dt="2024-11-12T00:41:52.392" v="59" actId="20577"/>
          <ac:spMkLst>
            <pc:docMk/>
            <pc:sldMk cId="3541066128" sldId="279"/>
            <ac:spMk id="2" creationId="{62EDA6ED-292F-3632-6AC0-0BAA11D03DFF}"/>
          </ac:spMkLst>
        </pc:spChg>
        <pc:spChg chg="mod">
          <ac:chgData name="LETICIA FAVORETTO DE SOUZA" userId="S::leticia.souza78@fatec.sp.gov.br::9953a25c-d003-4f23-862b-f354ecfd728c" providerId="AD" clId="Web-{E237BCBE-0D17-1605-3C26-11D1E71B1EF4}" dt="2024-11-12T00:42:24.128" v="87" actId="20577"/>
          <ac:spMkLst>
            <pc:docMk/>
            <pc:sldMk cId="3541066128" sldId="279"/>
            <ac:spMk id="3" creationId="{EC8010DC-6B71-164C-8DB7-A2D8CD96E5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B0C6-F1B3-49A6-B6FA-AAABC6A0B53E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20C-F6BB-476A-845C-4C4D0AACF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6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7F3A-8DB5-CC04-ED85-2BF2C8BC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154C1-CE67-DB7A-BFD3-9BD9C8A5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87ABE-6BC1-0E21-B842-BAC3E5B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577A-3E81-B626-B284-4A0E206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18F27-4589-11F8-CDFA-324EB12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B12E-10BE-821E-6965-53DD5E59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ED3AEA-621E-966D-93B1-A4E2829B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9FB17-DA88-319B-F421-1672B6C4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F40DF-D0CF-2CAA-F60D-AE7620E1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93A53-C4B3-F23F-9907-D97E95D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18C2A-BB3D-48F1-95D5-AD1FFF6D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64AC9-B7E0-133D-9456-242AD09D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40C59-77F9-AABA-DB35-DB56598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502D4-6A53-4CE3-544D-65D3DD6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1F207-4A77-F6EF-F032-1E37D68A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321D-6822-5B7E-B2C5-A5AF2E6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85EC3-E347-AFC1-B441-8E27F0AB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71A0B-679F-F917-C892-2B3FBEC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1F3C2-5625-DCFA-39FC-98ED7F9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D1BF4-698E-14A1-2C17-20885E47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0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A0BF-7F53-C8F4-2333-DC7191B1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B5182-20A6-5C05-1662-EB179FF3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7F627-342B-ACC1-EB34-EE5082D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4BC89-9310-2880-1520-9681E6C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E963D-DDA1-A725-03F1-B867A1D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8CE1-CDDE-D4FB-6355-BDA2DA3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E30F-EFE6-F3C0-A202-D119187C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A11BA-00CD-CBBC-81A1-F9D1290E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CE15A-2270-4983-B579-DF656423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3AD21-0E53-A324-4CDB-417B6862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E0D1-A4A7-D1DD-6417-9B4D38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28D6-78DD-2D4D-09F9-0FF031CE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BCB43-C980-2F4C-2D3B-7764BA1C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1E47E-4661-7D38-970E-F54778C1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87FEFD-C5D1-7567-2730-9E02A90F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ACD9E-82AE-9A74-8F10-25B2BE81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479363-5426-5612-2BB5-9447531A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C5A9C-6C4E-0B2C-BCA9-DA1B996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669954-0AF9-0E11-9274-B2C66195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95B1-105C-5540-A546-84EA2CA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25AA1-E3B3-3C18-FAE7-F2DEF25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04AB6E-2770-B1F1-D64C-64915EA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9C315B-356B-49B3-921F-A56F374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06351D-4EA3-D924-90E4-7847367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CAFE32-2C83-1759-E572-961B5AC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5FBD9-E49D-62F4-AED8-5638F0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99EF-10EF-0924-5513-56439CC3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03A7-C423-B33D-B177-7293D740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25892-BB07-D1BA-59AB-6814650F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1FF51-6340-3EE9-3407-198A608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6073D1-B185-5731-5E99-776EADE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58CCA-B77D-012D-08E9-8B826B44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AFA2-18B3-C005-DF45-4C37D099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6763F-61C2-7C88-7359-CD73DB16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2AC3B-4B8D-47E1-2EB1-E46C9842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295C0-326F-76E2-8167-57595E4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1AC474-5A52-A12A-B90E-ECA1AB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F69312-3C2A-294B-CE42-74B0C3B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4E031A-44BA-1A8D-CCFA-22F63A5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8FC6F-C219-46BB-E9E3-DACEB196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9AA2E-0950-6C0B-15B2-6695F89D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BB6B-61EA-4BA7-BCEE-0A9A8BC7E7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B7466-E1E6-6C38-38C5-414CC29F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4B4FE-6EF7-EAC0-E7C4-F9B43EF9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83B2A-84FC-A35A-29AA-C862ABA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2" y="798703"/>
            <a:ext cx="6514532" cy="3072015"/>
          </a:xfrm>
        </p:spPr>
        <p:txBody>
          <a:bodyPr anchor="b">
            <a:normAutofit/>
          </a:bodyPr>
          <a:lstStyle/>
          <a:p>
            <a:r>
              <a:rPr lang="pt-BR" sz="3300" b="1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Tratamento de Justificativas de Faltas </a:t>
            </a:r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300" b="1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Implementação do </a:t>
            </a:r>
            <a:r>
              <a:rPr lang="pt-BR" sz="3300" b="1" kern="100" err="1">
                <a:latin typeface="Calibri"/>
                <a:ea typeface="Calibri" panose="020F0502020204030204" pitchFamily="34" charset="0"/>
                <a:cs typeface="Times New Roman"/>
              </a:rPr>
              <a:t>Backend</a:t>
            </a:r>
            <a:r>
              <a:rPr lang="pt-BR" sz="3300" b="1" kern="100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pt-BR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99D61-7E21-749A-37BC-87417F98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1"/>
            <a:ext cx="5221185" cy="2418343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700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Projeto Interdisciplinar do </a:t>
            </a:r>
            <a:r>
              <a:rPr lang="pt-BR" sz="1700" kern="100" dirty="0">
                <a:latin typeface="Calibri"/>
                <a:ea typeface="Calibri" panose="020F0502020204030204" pitchFamily="34" charset="0"/>
                <a:cs typeface="Times New Roman"/>
              </a:rPr>
              <a:t>2º</a:t>
            </a:r>
            <a:r>
              <a:rPr lang="pt-BR" sz="1700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período </a:t>
            </a:r>
            <a:r>
              <a:rPr lang="pt-BR" sz="1700" kern="100" dirty="0">
                <a:latin typeface="Calibri"/>
                <a:ea typeface="Calibri" panose="020F0502020204030204" pitchFamily="34" charset="0"/>
                <a:cs typeface="Times New Roman"/>
              </a:rPr>
              <a:t>2024</a:t>
            </a:r>
            <a:endParaRPr lang="pt-BR" sz="1700" kern="1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7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Integrantes do Grupo: Letícia, Samara, Cristiane, Guilherme, </a:t>
            </a:r>
            <a:r>
              <a:rPr lang="pt-BR" sz="1700" dirty="0">
                <a:latin typeface="Calibri"/>
                <a:ea typeface="Calibri" panose="020F0502020204030204" pitchFamily="34" charset="0"/>
                <a:cs typeface="Times New Roman"/>
              </a:rPr>
              <a:t>Gabriel</a:t>
            </a:r>
            <a:r>
              <a:rPr lang="pt-BR" sz="17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, Rodrigo</a:t>
            </a:r>
            <a:endParaRPr lang="pt-BR" sz="1700" kern="1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700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Tecnologia em Desenvolvimento de Software Multiplataforma</a:t>
            </a:r>
          </a:p>
          <a:p>
            <a:pPr>
              <a:spcAft>
                <a:spcPts val="800"/>
              </a:spcAft>
            </a:pPr>
            <a:endParaRPr lang="pt-BR" sz="17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atec Ogari de Castro Pacheco">
            <a:extLst>
              <a:ext uri="{FF2B5EF4-FFF2-40B4-BE49-F238E27FC236}">
                <a16:creationId xmlns:a16="http://schemas.microsoft.com/office/drawing/2014/main" id="{92B8BDE7-7688-DE58-D1C5-A2398DE1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6379" y="2960159"/>
            <a:ext cx="4939504" cy="11840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44209-FC86-6D7E-EEF9-4F336FB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400" b="1" dirty="0">
                <a:latin typeface="+mn-lt"/>
              </a:rPr>
              <a:t>Contexto e Problemática</a:t>
            </a:r>
          </a:p>
        </p:txBody>
      </p:sp>
      <p:pic>
        <p:nvPicPr>
          <p:cNvPr id="5" name="Picture 4" descr="Pilhas de papelão">
            <a:extLst>
              <a:ext uri="{FF2B5EF4-FFF2-40B4-BE49-F238E27FC236}">
                <a16:creationId xmlns:a16="http://schemas.microsoft.com/office/drawing/2014/main" id="{212EA84E-AB5D-4B62-D9D3-C5111F86A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1" r="224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694E0-0724-FDD4-4962-91D14C5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32888"/>
            <a:ext cx="6251110" cy="4450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Processo manual e em papel para justificativas de faltas e planos de reposição</a:t>
            </a:r>
            <a:r>
              <a:rPr lang="pt-BR" sz="2000" kern="100" dirty="0">
                <a:latin typeface="Calibri"/>
                <a:ea typeface="Calibri" panose="020F0502020204030204" pitchFamily="34" charset="0"/>
                <a:cs typeface="Times New Roman"/>
              </a:rPr>
              <a:t>;</a:t>
            </a:r>
            <a:endParaRPr lang="pt-BR" sz="2000" kern="1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múltiplas aprovações e registros administrativos.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Impacto: 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Ineficiência;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 de erros no processamento manual;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espaço para armazenamento físico;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consumo de papel.</a:t>
            </a:r>
          </a:p>
        </p:txBody>
      </p:sp>
    </p:spTree>
    <p:extLst>
      <p:ext uri="{BB962C8B-B14F-4D97-AF65-F5344CB8AC3E}">
        <p14:creationId xmlns:p14="http://schemas.microsoft.com/office/powerpoint/2010/main" val="42336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AF462-DD2A-DEE7-7830-1118208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>
                <a:latin typeface="+mn-lt"/>
              </a:rPr>
              <a:t>Disciplinas Envolvidas</a:t>
            </a:r>
            <a:endParaRPr lang="pt-BR" sz="5400" b="1">
              <a:cs typeface="Calibri Light"/>
            </a:endParaRPr>
          </a:p>
        </p:txBody>
      </p:sp>
      <p:sp>
        <p:nvSpPr>
          <p:cNvPr id="1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3CA4C-CEF3-9926-CC12-EDBD838B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endParaRPr lang="pt-B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</a:pPr>
            <a:r>
              <a:rPr lang="pt-BR" sz="2200" kern="100">
                <a:latin typeface="Calibri"/>
                <a:ea typeface="Calibri" panose="020F0502020204030204" pitchFamily="34" charset="0"/>
                <a:cs typeface="Times New Roman"/>
              </a:rPr>
              <a:t>Engenharia</a:t>
            </a:r>
            <a:r>
              <a:rPr lang="pt-BR" sz="22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Software </a:t>
            </a:r>
            <a:r>
              <a:rPr lang="pt-BR" sz="2200" kern="100">
                <a:latin typeface="Calibri"/>
                <a:ea typeface="Calibri" panose="020F0502020204030204" pitchFamily="34" charset="0"/>
                <a:cs typeface="Times New Roman"/>
              </a:rPr>
              <a:t>II</a:t>
            </a:r>
          </a:p>
          <a:p>
            <a:pPr marL="342900" indent="-342900">
              <a:spcAft>
                <a:spcPts val="800"/>
              </a:spcAft>
            </a:pPr>
            <a:r>
              <a:rPr lang="pt-BR" sz="22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Desenvolvimento Web </a:t>
            </a:r>
            <a:r>
              <a:rPr lang="pt-BR" sz="2200" kern="100">
                <a:latin typeface="Calibri"/>
                <a:ea typeface="Calibri" panose="020F0502020204030204" pitchFamily="34" charset="0"/>
                <a:cs typeface="Times New Roman"/>
              </a:rPr>
              <a:t>II</a:t>
            </a:r>
            <a:endParaRPr lang="pt-BR" sz="2200">
              <a:latin typeface="Calibri"/>
              <a:ea typeface="Calibri" panose="020F0502020204030204" pitchFamily="34" charset="0"/>
              <a:cs typeface="Calibri" panose="020F0502020204030204"/>
            </a:endParaRPr>
          </a:p>
          <a:p>
            <a:pPr marL="342900" indent="-342900">
              <a:spcAft>
                <a:spcPts val="800"/>
              </a:spcAft>
            </a:pPr>
            <a:r>
              <a:rPr lang="pt-BR" sz="2200" kern="100">
                <a:latin typeface="Calibri"/>
                <a:ea typeface="Calibri" panose="020F0502020204030204" pitchFamily="34" charset="0"/>
                <a:cs typeface="Times New Roman"/>
              </a:rPr>
              <a:t>Banco</a:t>
            </a:r>
            <a:r>
              <a:rPr lang="pt-BR" sz="2200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Dados</a:t>
            </a:r>
            <a:r>
              <a:rPr lang="pt-BR" sz="2200" kern="100">
                <a:latin typeface="Calibri"/>
                <a:ea typeface="Calibri" panose="020F0502020204030204" pitchFamily="34" charset="0"/>
                <a:cs typeface="Times New Roman"/>
              </a:rPr>
              <a:t> Relacional</a:t>
            </a:r>
            <a:endParaRPr lang="pt-BR" sz="2200">
              <a:cs typeface="Calibri"/>
            </a:endParaRPr>
          </a:p>
        </p:txBody>
      </p:sp>
      <p:pic>
        <p:nvPicPr>
          <p:cNvPr id="175" name="Picture 139" descr="Plano de fundo de tecnologia de redes e blocos azuis">
            <a:extLst>
              <a:ext uri="{FF2B5EF4-FFF2-40B4-BE49-F238E27FC236}">
                <a16:creationId xmlns:a16="http://schemas.microsoft.com/office/drawing/2014/main" id="{64A60617-B493-9692-BC35-59EDAFB1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3" r="3836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76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29AA7-0676-B8E5-256F-B8257A3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5400" b="1"/>
          </a:p>
        </p:txBody>
      </p:sp>
      <p:pic>
        <p:nvPicPr>
          <p:cNvPr id="16" name="Picture 15" descr="Script de computador em uma tela">
            <a:extLst>
              <a:ext uri="{FF2B5EF4-FFF2-40B4-BE49-F238E27FC236}">
                <a16:creationId xmlns:a16="http://schemas.microsoft.com/office/drawing/2014/main" id="{09038183-57B3-D49D-BDCA-1909565E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BA167-B8D6-462E-7521-4C348BB0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3"/>
            <a:ext cx="6251110" cy="4018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/>
                <a:ea typeface="Calibri"/>
                <a:cs typeface="Times New Roman"/>
              </a:rPr>
              <a:t>Linguagens: </a:t>
            </a:r>
            <a:r>
              <a:rPr lang="pt-BR" sz="2200" kern="100" dirty="0">
                <a:effectLst/>
                <a:latin typeface="Calibri"/>
                <a:ea typeface="Calibri"/>
                <a:cs typeface="Times New Roman"/>
              </a:rPr>
              <a:t>HTML, CSS, </a:t>
            </a:r>
            <a:r>
              <a:rPr lang="pt-BR" sz="2200" kern="100" dirty="0" err="1">
                <a:effectLst/>
                <a:latin typeface="Calibri"/>
                <a:ea typeface="Calibri"/>
                <a:cs typeface="Times New Roman"/>
              </a:rPr>
              <a:t>JavaScript</a:t>
            </a:r>
            <a:r>
              <a:rPr lang="pt-BR" sz="2200" kern="100" dirty="0">
                <a:latin typeface="Calibri"/>
                <a:ea typeface="Calibri"/>
                <a:cs typeface="Times New Roman"/>
              </a:rPr>
              <a:t>, PHP e SQL.</a:t>
            </a:r>
            <a:endParaRPr lang="pt-BR" sz="2200" kern="100" dirty="0">
              <a:effectLst/>
              <a:latin typeface="Calibri"/>
              <a:ea typeface="Calibri"/>
              <a:cs typeface="Times New Roman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 para gestão ágil do projeto.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Modelagem: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para casos de uso e atividades.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Modelos Entidade-Relacionamento Lógico para banco de dados.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397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7A7DE-BC72-943D-00EE-2F7F4B06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rgbClr val="FFFFFF"/>
                </a:solidFill>
                <a:latin typeface="+mn-lt"/>
              </a:rPr>
              <a:t>Objetivos</a:t>
            </a:r>
            <a:br>
              <a:rPr lang="pt-BR" b="1" dirty="0">
                <a:solidFill>
                  <a:srgbClr val="FFFFFF"/>
                </a:solidFill>
                <a:latin typeface="+mn-lt"/>
                <a:cs typeface="Calibri"/>
              </a:rPr>
            </a:br>
            <a:r>
              <a:rPr lang="pt-BR" b="1" dirty="0">
                <a:solidFill>
                  <a:srgbClr val="FFFFFF"/>
                </a:solidFill>
                <a:latin typeface="+mn-lt"/>
              </a:rPr>
              <a:t>1º Semestre 2024 </a:t>
            </a:r>
            <a:endParaRPr lang="pt-BR" b="1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30C22-5ACF-1704-CC80-57847FF3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25721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cs typeface="Calibri"/>
              </a:rPr>
              <a:t>Desenvolvimento do </a:t>
            </a:r>
            <a:r>
              <a:rPr lang="pt-BR" sz="2400" err="1">
                <a:cs typeface="Calibri"/>
              </a:rPr>
              <a:t>frontend</a:t>
            </a:r>
            <a:r>
              <a:rPr lang="pt-BR" sz="2400" dirty="0">
                <a:cs typeface="Calibri"/>
              </a:rPr>
              <a:t> de uma aplicação web para digitalizar o processo de envio Justificativa de falta e Reposição de aulas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endParaRPr lang="pt-BR" sz="2400" dirty="0"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cs typeface="Calibri"/>
              </a:rPr>
              <a:t>Funcionalidades Principais:</a:t>
            </a:r>
            <a:endParaRPr lang="en-US" sz="2400">
              <a:cs typeface="Calibri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pt-BR" dirty="0">
                <a:cs typeface="Calibri"/>
              </a:rPr>
              <a:t>Preenchimento online de formulários de justificativas de faltas e planos de reposição de aulas;</a:t>
            </a:r>
            <a:endParaRPr lang="en-US">
              <a:cs typeface="Calibri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pt-BR" dirty="0">
                <a:cs typeface="Calibri"/>
              </a:rPr>
              <a:t>Anexar documentos digitalmente;</a:t>
            </a:r>
            <a:endParaRPr lang="en-US">
              <a:cs typeface="Calibri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pt-BR" dirty="0">
                <a:cs typeface="Calibri"/>
              </a:rPr>
              <a:t>Visualização e acompanhamento do status dos processos;</a:t>
            </a:r>
            <a:endParaRPr lang="en-US">
              <a:cs typeface="Calibri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pt-BR" dirty="0">
                <a:cs typeface="Calibri"/>
              </a:rPr>
              <a:t>Controle de acesso para diferentes perfis de usuário.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01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A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18BCF-95CF-CBC7-EC3D-81E931F7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 dirty="0">
                <a:cs typeface="Calibri Light"/>
              </a:rPr>
              <a:t>Objetivos do projeto</a:t>
            </a:r>
            <a:endParaRPr lang="pt-BR" sz="5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551D4-C984-16DB-D9A4-92D78055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432" y="632911"/>
            <a:ext cx="5811315" cy="55846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Dar continuidade ao projeto interdisciplinar iniciado no 1º semestre de 2024.</a:t>
            </a:r>
            <a:endParaRPr lang="pt-BR" sz="2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Implementação do banco de dados.</a:t>
            </a:r>
            <a:endParaRPr lang="pt-BR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Desenvolvimento do </a:t>
            </a:r>
            <a:r>
              <a:rPr lang="pt-BR" sz="2400" err="1">
                <a:ea typeface="+mn-lt"/>
                <a:cs typeface="+mn-lt"/>
              </a:rPr>
              <a:t>backend</a:t>
            </a:r>
            <a:r>
              <a:rPr lang="pt-BR" sz="2400" dirty="0">
                <a:ea typeface="+mn-lt"/>
                <a:cs typeface="+mn-lt"/>
              </a:rPr>
              <a:t> para o portal.</a:t>
            </a:r>
            <a:endParaRPr lang="pt-BR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Aprimorar o sistema existente:</a:t>
            </a:r>
            <a:endParaRPr lang="pt-BR" sz="2400" dirty="0">
              <a:cs typeface="Calibri"/>
            </a:endParaRPr>
          </a:p>
          <a:p>
            <a:pPr lvl="1" indent="-4572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Melhoria nas funcionalidades atuais.</a:t>
            </a:r>
            <a:endParaRPr lang="pt-BR" dirty="0">
              <a:cs typeface="Calibri"/>
            </a:endParaRPr>
          </a:p>
          <a:p>
            <a:pPr lvl="1" indent="-4572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Otimização da navegabilidade para uma experiência de uso mais intuitiva.</a:t>
            </a:r>
            <a:endParaRPr lang="pt-BR" dirty="0">
              <a:cs typeface="Calibri"/>
            </a:endParaRPr>
          </a:p>
          <a:p>
            <a:pPr lvl="1" indent="-4572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Aperfeiçoamento do design do portal.</a:t>
            </a:r>
            <a:endParaRPr lang="pt-BR" dirty="0">
              <a:cs typeface="Calibri"/>
            </a:endParaRPr>
          </a:p>
          <a:p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3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en-US" sz="60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do </a:t>
            </a:r>
            <a:r>
              <a:rPr lang="en-US" sz="60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Projeto</a:t>
            </a:r>
            <a:endParaRPr lang="en-US" sz="60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3220F-DF08-15D4-62E7-DB8D7D6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71" y="-261328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6000" b="1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br>
              <a:rPr lang="en-US" sz="5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800A98-217D-7DA1-DCE1-A477C286B871}"/>
              </a:ext>
            </a:extLst>
          </p:cNvPr>
          <p:cNvSpPr txBox="1"/>
          <p:nvPr/>
        </p:nvSpPr>
        <p:spPr>
          <a:xfrm>
            <a:off x="771067" y="1556985"/>
            <a:ext cx="5542387" cy="5135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err="1"/>
              <a:t>Planejamento</a:t>
            </a:r>
            <a:endParaRPr lang="en-US" sz="3600">
              <a:ea typeface="Calibri"/>
              <a:cs typeface="Calibri" panose="020F0502020204030204"/>
            </a:endParaRPr>
          </a:p>
          <a:p>
            <a:pPr indent="-2286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ea typeface="Calibri"/>
                <a:cs typeface="Calibri" panose="020F0502020204030204"/>
              </a:rPr>
              <a:t>Dificuldades</a:t>
            </a:r>
            <a:endParaRPr lang="en-US" sz="3600">
              <a:ea typeface="Calibri"/>
              <a:cs typeface="Calibri" panose="020F0502020204030204"/>
            </a:endParaRPr>
          </a:p>
          <a:p>
            <a:pPr indent="-2286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Calibri"/>
                <a:cs typeface="Calibri"/>
              </a:rPr>
              <a:t>Pontos-</a:t>
            </a:r>
            <a:r>
              <a:rPr lang="en-US" sz="3600" dirty="0" err="1">
                <a:ea typeface="Calibri"/>
                <a:cs typeface="Calibri" panose="020F0502020204030204"/>
              </a:rPr>
              <a:t>chave</a:t>
            </a:r>
          </a:p>
          <a:p>
            <a:pPr indent="-2286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ea typeface="Calibri"/>
                <a:cs typeface="Calibri"/>
              </a:rPr>
              <a:t>Projeções</a:t>
            </a:r>
            <a:r>
              <a:rPr lang="en-US" sz="3600" dirty="0">
                <a:ea typeface="Calibri"/>
                <a:cs typeface="Calibri"/>
              </a:rPr>
              <a:t> </a:t>
            </a:r>
            <a:r>
              <a:rPr lang="en-US" sz="3600" err="1">
                <a:ea typeface="Calibri"/>
                <a:cs typeface="Calibri"/>
              </a:rPr>
              <a:t>futuras</a:t>
            </a:r>
            <a:endParaRPr lang="en-US" sz="3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012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7B7D1-66B8-4452-A740-2291F642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7400" b="1" dirty="0">
                <a:solidFill>
                  <a:srgbClr val="FFFFFF"/>
                </a:solidFill>
              </a:rPr>
              <a:t>Muito Obrigado!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27181-90C3-93A7-FDE1-1B6CF9C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5108183" cy="58379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2000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de Software Multiplataforma </a:t>
            </a:r>
          </a:p>
          <a:p>
            <a:pPr marL="0" indent="0" algn="ctr">
              <a:buNone/>
            </a:pPr>
            <a:r>
              <a:rPr lang="pt-BR" sz="2000" kern="100" dirty="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Times New Roman"/>
              </a:rPr>
              <a:t>2º</a:t>
            </a:r>
            <a:r>
              <a:rPr lang="pt-BR" sz="2000" kern="100" dirty="0">
                <a:solidFill>
                  <a:schemeClr val="tx1">
                    <a:alpha val="80000"/>
                  </a:schemeClr>
                </a:solidFill>
                <a:effectLst/>
                <a:latin typeface="Calibri"/>
                <a:ea typeface="Calibri"/>
                <a:cs typeface="Times New Roman"/>
              </a:rPr>
              <a:t> Semestre</a:t>
            </a:r>
          </a:p>
          <a:p>
            <a:pPr marL="0" indent="0" algn="ctr">
              <a:buNone/>
            </a:pP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orientadora: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Célia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Bizigato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Portes</a:t>
            </a:r>
          </a:p>
          <a:p>
            <a:pPr algn="ctr"/>
            <a:endParaRPr lang="pt-BR" sz="2000" kern="1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kern="1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Cristiane Andressa de Lima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Letícia Favoretto de Souza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Samara Cristina Matos Vieira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Guilherme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Soriani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Amorim Chamon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Times New Roman"/>
              </a:rPr>
              <a:t>Gabriel Dante Candido</a:t>
            </a:r>
            <a:endParaRPr lang="pt-BR" sz="20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Polastro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Silva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38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68"/>
      </a:accent1>
      <a:accent2>
        <a:srgbClr val="A50000"/>
      </a:accent2>
      <a:accent3>
        <a:srgbClr val="A5A5A5"/>
      </a:accent3>
      <a:accent4>
        <a:srgbClr val="EC9999"/>
      </a:accent4>
      <a:accent5>
        <a:srgbClr val="004F68"/>
      </a:accent5>
      <a:accent6>
        <a:srgbClr val="0033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435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Tratamento de Justificativas de Faltas   Implementação do Backend   </vt:lpstr>
      <vt:lpstr>Contexto e Problemática</vt:lpstr>
      <vt:lpstr>Disciplinas Envolvidas</vt:lpstr>
      <vt:lpstr>Tecnologias Utilizadas</vt:lpstr>
      <vt:lpstr>Objetivos 1º Semestre 2024 </vt:lpstr>
      <vt:lpstr>Objetivos do projeto</vt:lpstr>
      <vt:lpstr>Demonstração do Projeto</vt:lpstr>
      <vt:lpstr> Conclusão 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fabioxbone@outlook.com</dc:creator>
  <cp:lastModifiedBy>LETICIA FAVORETTO DE SOUZA</cp:lastModifiedBy>
  <cp:revision>507</cp:revision>
  <dcterms:created xsi:type="dcterms:W3CDTF">2024-06-18T23:48:48Z</dcterms:created>
  <dcterms:modified xsi:type="dcterms:W3CDTF">2024-11-28T22:26:01Z</dcterms:modified>
</cp:coreProperties>
</file>