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7323939-6895-42fa-9a60-e0e64d5db199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b633a7a-1bb1-4505-98a6-0900c454c417/ReportSectionfec5356641e0bc8aa333?bookmarkGuid=8bf2b279-0b9c-48a1-be7d-80f901f97efb&amp;bookmarkUsage=1&amp;ctid=7d8e4d62-3169-483a-9e11-6de0124b9a8d&amp;fromEntryPoint=export&quot;"/>
    <we:property name="reportState" value="&quot;CONNECTED&quot;"/>
    <we:property name="artifactViewState" value="&quot;live&quot;"/>
    <we:property name="reportEmbeddedTime" value="&quot;2024-09-13T16:55:42.133Z&quot;"/>
    <we:property name="creatorSessionId" value="&quot;3808b2b8-59b5-4c1e-a3a2-31241ac5ef41&quot;"/>
    <we:property name="creatorUserId" value="&quot;10032003CCF76C8C&quot;"/>
    <we:property name="creatorTenantId" value="&quot;7d8e4d62-3169-483a-9e11-6de0124b9a8d&quot;"/>
    <we:property name="pageDisplayName" value="&quot;Página 3&quot;"/>
    <we:property name="pageName" value="&quot;ReportSectionfec5356641e0bc8aa333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1WXW/TMBT9K5OfK+Q0bdLurSsFobEPrbAXVKEb+ybz5NqR44x2U/87105H2ZAYD9uoBE+xj6/vPef6JPEdk6qpNaxPYYnskH0wUgmQ1h0krMdMBx6dnR2fTC6Ov55OTmYE29oraxp2eMc8uAr9pWpa0CEFgV8WPQZan0MVZiXoBnusRtdYA1rdYhdMS961uOkxXNXaOggp5x48hrQ3FE5zqp28SakiCK9ucI7Cd+gF1tb57bxEMUyHWTZIkBdiBJCmYU/TrUaaT8eHopHY1BoPyhCBgA3y4SAdlTCWo3GeJf0sTYuAl0r7bUixnq1qR7qpG+s69GtKKirrqJGaRX0Om07OHZta3S7jaPYAn9vWCbzAMi4Zr/yaMpXKgBEqtGtDrTp3lhoZV+ZYLdH4CF/Zb1OHVFSyQ77p/eAxkTe0m9DHJCZV5bACv53OXoQhDUvVEXzXmu3J8V/5LghplKn01hm7o/jUyagVTq/A+eC84prOMLSdNlkn0R2tY+ffKndvjn7vEfG/qnazuHcvRVz/ZMmtSTr6z++KxSYslUnCMyhz5LwYiaw/lJzvhX2ntjWexO+vfQ/moLF52r77wvezUb45mFstn+GVg9vW4QnUj1+513PyziCdk/tZDkk24DnnUIDkOELx38mv+yHeP1eUqZBiJAZcSJ4Ug6w/hnh/+K0Mjytf2NVDFSHbaCjzIgUyGs+xKMbJEGAvPPYP/ey9Q1z+ocXeO9vWL/j/jKbY0WBLpMtuGNjWNzUIPAeDsX7dpVAY46j/YGQQHMcuPD8qslCn9xJ0G6TGqzGLRagFqtD4xIZwYWaRVmT3He11bSi8CwAA&quot;"/>
    <we:property name="bookmark" value="&quot;H4sIAAAAAAAAA+1WUW/TMBD+K5OfK+Q0aZLubZSCkABNK+wF9eFiXzJPrh05zmg39b9zdjrKisR42EYleIp9d777vvPn2HdMqq7VsPkEK2Sn7L2RSoC07iRhI2YGYyZQ8jIrucjGPC0hKZKMvLb1ypqOnd4xD65Bf6m6HnTIRMavyxEDrc+hCbMadIcj1qLrrAGtbnEIJpd3PW5HDNettg5CyoUHjyHtDYXTnCAkr1KqCMKrG1yg8IP1Alvr/G5eo5ikkzzPEuSVKAHSNKzpBm+E+Xh8KBqBzazxoAwBCLasmGRpWcNUltMiT8Z5mlbBXivtdyHVZr5uHfGmbmza0LYZsWiso35qFvk57AY6d2xmdb+Ko/kD+8L2TuAF1tFlvPIbylQrA0ao0K4ttercWWpk9CywWaHx0Xxlv80cUlHJTvl29APHmbyh1WQ9BHHWNA4b8Lvp/FkQ0rBWA8C3vdntHP8V75IsnTKN3iljvxWfBxqtwtkVOB+UV13THoa20yLrJLrXm9j5N8rdi2M8OgD+V9lul/fqpYjrnyS5E8kA/+lVsdwGV50kPIe6QM6rUuTjieT8KOQ7s73xRP545XuyAI3d4/I9FrxfjPLdycJq+QRHDm57hx+hPTxyL6fkvUAGJY/zApI84wXnUIHkWKL4r+SX/REfnyrqVEhRiowLyZMqy8dTiO+H39LwuPaVXT9kEbKVE1lUKZDQeIFVNU0mAEehsX/osvcOcfWHEnvnbN8+4/0ZRbGHwVZIj90wsL3vWhB4DgZj/XZIoTDGUf/ByEA4jl34flAkoYHvJeg+UI1PYxbLxGrfASsZE/WTCwAA&quot;"/>
    <we:property name="datasetId" value="&quot;0ebce32a-a9c9-40a1-8e3f-ceb2cb8fb2f7&quot;"/>
    <we:property name="embedUrl" value="&quot;/reportEmbed?reportId=eb633a7a-1bb1-4505-98a6-0900c454c417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Rodrigo Rodrigues</cp:lastModifiedBy>
  <cp:revision>3</cp:revision>
  <dcterms:created xsi:type="dcterms:W3CDTF">2018-06-07T21:39:02Z</dcterms:created>
  <dcterms:modified xsi:type="dcterms:W3CDTF">2024-09-13T16:56:55Z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