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cebookincubator/create-react-a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arnpkg.com/lang/pt-br/docs/install/#mac-ta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React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Do zero ao avançado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95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básicos de 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Para iniciar o desenvolvimento de projetos com </a:t>
            </a:r>
            <a:r>
              <a:rPr lang="pt-BR" dirty="0" err="1" smtClean="0"/>
              <a:t>React</a:t>
            </a:r>
            <a:r>
              <a:rPr lang="pt-BR" dirty="0" smtClean="0"/>
              <a:t> você precisará de um ambiente </a:t>
            </a:r>
            <a:r>
              <a:rPr lang="pt-BR" dirty="0" err="1" smtClean="0"/>
              <a:t>nodeJS</a:t>
            </a:r>
            <a:r>
              <a:rPr lang="pt-BR" dirty="0" smtClean="0"/>
              <a:t> instalado e configurado.</a:t>
            </a:r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baixa-lo acesse o link </a:t>
            </a:r>
            <a:r>
              <a:rPr lang="pt-BR" dirty="0">
                <a:hlinkClick r:id="rId2"/>
              </a:rPr>
              <a:t>https://nodejs.org/en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 o ambiente instalado e configurado vamos instalar o 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templete</a:t>
            </a:r>
            <a:r>
              <a:rPr lang="pt-BR" dirty="0" smtClean="0"/>
              <a:t> criado pelo própria equipe do </a:t>
            </a:r>
            <a:r>
              <a:rPr lang="pt-BR" dirty="0" err="1" smtClean="0"/>
              <a:t>facebook</a:t>
            </a:r>
            <a:r>
              <a:rPr lang="pt-BR" dirty="0" smtClean="0"/>
              <a:t> para iniciar os projetos em </a:t>
            </a:r>
            <a:r>
              <a:rPr lang="pt-BR" dirty="0" err="1" smtClean="0"/>
              <a:t>react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30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React</a:t>
            </a:r>
            <a:r>
              <a:rPr lang="pt-BR" dirty="0" smtClean="0"/>
              <a:t>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biblioteca </a:t>
            </a:r>
            <a:r>
              <a:rPr lang="pt-BR" dirty="0" err="1" smtClean="0"/>
              <a:t>create-react-app</a:t>
            </a:r>
            <a:r>
              <a:rPr lang="pt-BR" dirty="0" smtClean="0"/>
              <a:t> foi criado pela equipe do </a:t>
            </a:r>
            <a:r>
              <a:rPr lang="pt-BR" dirty="0" err="1" smtClean="0"/>
              <a:t>facebook</a:t>
            </a:r>
            <a:r>
              <a:rPr lang="pt-BR" dirty="0" smtClean="0"/>
              <a:t> ela é uma das diversas bibliotecas de 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template</a:t>
            </a:r>
            <a:r>
              <a:rPr lang="pt-BR" dirty="0" smtClean="0"/>
              <a:t> para trabalhar com </a:t>
            </a:r>
            <a:r>
              <a:rPr lang="pt-BR" dirty="0" err="1" smtClean="0"/>
              <a:t>react</a:t>
            </a:r>
            <a:r>
              <a:rPr lang="pt-BR" dirty="0" smtClean="0"/>
              <a:t>, eu particularmente aconselho a utilização pois como foi criado pelo próprio criado do framework.</a:t>
            </a:r>
            <a:endParaRPr lang="pt-BR" dirty="0"/>
          </a:p>
          <a:p>
            <a:r>
              <a:rPr lang="pt-BR" dirty="0"/>
              <a:t>Link do projeto: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github.com/facebookincubator/create-react-app</a:t>
            </a:r>
            <a:endParaRPr lang="pt-BR" dirty="0" smtClean="0"/>
          </a:p>
          <a:p>
            <a:endParaRPr lang="pt-BR" sz="2400" b="1" dirty="0" smtClean="0"/>
          </a:p>
          <a:p>
            <a:r>
              <a:rPr lang="pt-BR" sz="2400" b="1" dirty="0" smtClean="0"/>
              <a:t>Instalação:</a:t>
            </a:r>
          </a:p>
          <a:p>
            <a:r>
              <a:rPr lang="pt-BR" sz="1800" dirty="0" smtClean="0"/>
              <a:t>A instalação é muito simples basta abrir o terminal e rode: </a:t>
            </a:r>
          </a:p>
          <a:p>
            <a:r>
              <a:rPr lang="pt-BR" sz="1800" b="1" dirty="0" err="1"/>
              <a:t>npm</a:t>
            </a:r>
            <a:r>
              <a:rPr lang="pt-BR" sz="1800" b="1" dirty="0"/>
              <a:t> </a:t>
            </a:r>
            <a:r>
              <a:rPr lang="pt-BR" sz="1800" b="1" dirty="0" err="1"/>
              <a:t>install</a:t>
            </a:r>
            <a:r>
              <a:rPr lang="pt-BR" sz="1800" b="1" dirty="0"/>
              <a:t> -</a:t>
            </a:r>
            <a:r>
              <a:rPr lang="pt-BR" sz="1800" b="1" dirty="0" err="1"/>
              <a:t>g</a:t>
            </a:r>
            <a:r>
              <a:rPr lang="pt-BR" sz="1800" b="1" dirty="0"/>
              <a:t> </a:t>
            </a:r>
            <a:r>
              <a:rPr lang="pt-BR" sz="1800" b="1" dirty="0" err="1"/>
              <a:t>create-react-app</a:t>
            </a:r>
            <a:endParaRPr lang="pt-BR" sz="1800" b="1" dirty="0" smtClean="0"/>
          </a:p>
          <a:p>
            <a:endParaRPr lang="pt-BR" sz="2400" b="1" dirty="0"/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02874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nosso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Para o workshop faremos a criação de um projeto simples de agenda de telefones, porem que te dará o máximo de conhecimento sobre o framework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Para iniciar o projeto iremos utiliza a biblioteca de 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create-react-app</a:t>
            </a:r>
            <a:r>
              <a:rPr lang="pt-BR" dirty="0" smtClean="0"/>
              <a:t>:</a:t>
            </a:r>
          </a:p>
          <a:p>
            <a:r>
              <a:rPr lang="pt-BR" sz="1800" b="1" dirty="0" err="1" smtClean="0"/>
              <a:t>create-react-app</a:t>
            </a:r>
            <a:r>
              <a:rPr lang="pt-BR" sz="1800" b="1" dirty="0" smtClean="0"/>
              <a:t> agenda-</a:t>
            </a:r>
            <a:r>
              <a:rPr lang="pt-BR" sz="1800" b="1" dirty="0" err="1" smtClean="0"/>
              <a:t>client</a:t>
            </a:r>
            <a:endParaRPr lang="pt-BR" dirty="0" smtClean="0"/>
          </a:p>
          <a:p>
            <a:r>
              <a:rPr lang="pt-BR" dirty="0" smtClean="0"/>
              <a:t>Esse comando pode demorar um pouco para gerar o projeto após gerado entre na pasta que ele gerou e abra em seu editor preferido.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74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nosso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React</a:t>
            </a:r>
            <a:r>
              <a:rPr lang="pt-BR" dirty="0" smtClean="0"/>
              <a:t> já vem com um </a:t>
            </a:r>
            <a:r>
              <a:rPr lang="pt-BR" dirty="0" err="1" smtClean="0"/>
              <a:t>webserver</a:t>
            </a:r>
            <a:r>
              <a:rPr lang="pt-BR" dirty="0" smtClean="0"/>
              <a:t> </a:t>
            </a:r>
            <a:r>
              <a:rPr lang="pt-BR" dirty="0" err="1" smtClean="0"/>
              <a:t>imbutido</a:t>
            </a:r>
            <a:r>
              <a:rPr lang="pt-BR" dirty="0" smtClean="0"/>
              <a:t> sendo assim não existe a necessidade de instalar mais nada para rodar o seu projeto, sendo assim para iniciar o projeto basta entrar na pasta do projeto e rodar o comando.</a:t>
            </a:r>
            <a:endParaRPr lang="pt-BR" dirty="0"/>
          </a:p>
          <a:p>
            <a:r>
              <a:rPr lang="pt-BR" dirty="0" err="1" smtClean="0"/>
              <a:t>yarn</a:t>
            </a:r>
            <a:r>
              <a:rPr lang="pt-BR" dirty="0" smtClean="0"/>
              <a:t> start </a:t>
            </a:r>
            <a:r>
              <a:rPr lang="mr-IN" dirty="0" smtClean="0"/>
              <a:t>–</a:t>
            </a:r>
            <a:r>
              <a:rPr lang="pt-BR" dirty="0" smtClean="0"/>
              <a:t> caso você tenha ele instalado no seu projeto</a:t>
            </a:r>
          </a:p>
          <a:p>
            <a:r>
              <a:rPr lang="pt-BR" dirty="0" smtClean="0"/>
              <a:t>Ou</a:t>
            </a:r>
          </a:p>
          <a:p>
            <a:r>
              <a:rPr lang="pt-BR" dirty="0" err="1" smtClean="0"/>
              <a:t>npm</a:t>
            </a:r>
            <a:r>
              <a:rPr lang="pt-BR" dirty="0" smtClean="0"/>
              <a:t> start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Aconselho a instalação do </a:t>
            </a:r>
            <a:r>
              <a:rPr lang="pt-BR" dirty="0" err="1" smtClean="0"/>
              <a:t>yarn</a:t>
            </a:r>
            <a:r>
              <a:rPr lang="pt-BR" dirty="0" smtClean="0"/>
              <a:t> que é um outro gerenciado de pacotes igual ao </a:t>
            </a:r>
            <a:r>
              <a:rPr lang="pt-BR" dirty="0" err="1" smtClean="0"/>
              <a:t>npm</a:t>
            </a:r>
            <a:r>
              <a:rPr lang="pt-BR" dirty="0" smtClean="0"/>
              <a:t>, porem nas ultimas </a:t>
            </a:r>
            <a:r>
              <a:rPr lang="pt-BR" dirty="0" err="1" smtClean="0"/>
              <a:t>vesões</a:t>
            </a:r>
            <a:r>
              <a:rPr lang="pt-BR" dirty="0" smtClean="0"/>
              <a:t> do </a:t>
            </a:r>
            <a:r>
              <a:rPr lang="pt-BR" dirty="0" err="1" smtClean="0"/>
              <a:t>npm</a:t>
            </a:r>
            <a:r>
              <a:rPr lang="pt-BR" dirty="0" smtClean="0"/>
              <a:t> geram alguns bugs e o </a:t>
            </a:r>
            <a:r>
              <a:rPr lang="pt-BR" dirty="0" err="1" smtClean="0"/>
              <a:t>react</a:t>
            </a:r>
            <a:r>
              <a:rPr lang="pt-BR" dirty="0" smtClean="0"/>
              <a:t> não estava conseguindo rodar corretamente com ele, </a:t>
            </a:r>
            <a:r>
              <a:rPr lang="pt-BR" dirty="0"/>
              <a:t>sendo assim caso queira utiliza-lo basta utilizar o link: </a:t>
            </a:r>
            <a:r>
              <a:rPr lang="pt-BR" dirty="0">
                <a:hlinkClick r:id="rId2"/>
              </a:rPr>
              <a:t>https://yarnpkg.com/lang/pt-br/docs/install/#</a:t>
            </a:r>
            <a:r>
              <a:rPr lang="pt-BR" dirty="0" smtClean="0">
                <a:hlinkClick r:id="rId2"/>
              </a:rPr>
              <a:t>mac-tab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63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iniciado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832033" cy="3460221"/>
          </a:xfrm>
        </p:spPr>
        <p:txBody>
          <a:bodyPr/>
          <a:lstStyle/>
          <a:p>
            <a:r>
              <a:rPr lang="pt-BR" dirty="0" smtClean="0"/>
              <a:t>Rode o </a:t>
            </a:r>
            <a:r>
              <a:rPr lang="pt-BR" dirty="0" err="1" smtClean="0"/>
              <a:t>yarn</a:t>
            </a:r>
            <a:r>
              <a:rPr lang="pt-BR" dirty="0" smtClean="0"/>
              <a:t> start ou </a:t>
            </a:r>
            <a:r>
              <a:rPr lang="pt-BR" dirty="0" err="1" smtClean="0"/>
              <a:t>npm</a:t>
            </a:r>
            <a:r>
              <a:rPr lang="pt-BR" dirty="0" smtClean="0"/>
              <a:t> start e veja a mágica acontecer: </a:t>
            </a:r>
          </a:p>
          <a:p>
            <a:r>
              <a:rPr lang="pt-BR" dirty="0" smtClean="0"/>
              <a:t>Basta abrir o browser e digitar: </a:t>
            </a:r>
            <a:r>
              <a:rPr lang="pt-BR" dirty="0" smtClean="0">
                <a:hlinkClick r:id="rId2"/>
              </a:rPr>
              <a:t>http://localhost:3000</a:t>
            </a:r>
            <a:r>
              <a:rPr lang="pt-BR" dirty="0"/>
              <a:t>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4711849" y="44213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654" y="1985068"/>
            <a:ext cx="5281781" cy="31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26</TotalTime>
  <Words>239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Mangal</vt:lpstr>
      <vt:lpstr>Retrospecto</vt:lpstr>
      <vt:lpstr>React</vt:lpstr>
      <vt:lpstr>Requisitos básicos de instalação</vt:lpstr>
      <vt:lpstr>Create React App</vt:lpstr>
      <vt:lpstr>Criando nosso projeto</vt:lpstr>
      <vt:lpstr>Iniciando nosso projeto</vt:lpstr>
      <vt:lpstr>Projeto iniciado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Rodrigo Silva Rahman de Almeida</dc:creator>
  <cp:lastModifiedBy>Rodrigo Silva Rahman de Almeida</cp:lastModifiedBy>
  <cp:revision>7</cp:revision>
  <dcterms:created xsi:type="dcterms:W3CDTF">2018-01-06T15:57:58Z</dcterms:created>
  <dcterms:modified xsi:type="dcterms:W3CDTF">2018-01-06T16:24:39Z</dcterms:modified>
</cp:coreProperties>
</file>