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pt-BR" sz="5400" spc="-1" strike="noStrike">
                <a:solidFill>
                  <a:srgbClr val="90c226"/>
                </a:solidFill>
                <a:latin typeface="Trebuchet MS"/>
              </a:rPr>
              <a:t>Clique para editar o título Mestre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F29E3EC-88C5-4E04-860E-FF295DC5D8AB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1/18/21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632AF4E-4C5C-4C93-866B-DDCB47DB3094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Clique para editar o formato do texto da estrutura de tópicos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2.º nível da estrutura de tópicos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3.º nível da estrutura de tópicos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4.º nível da estrutura de tópicos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5.º nível da estrutura de tópicos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6.º nível da estrutura de tópicos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7.º nível da estrutura de tópicos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90c226"/>
                </a:solidFill>
                <a:latin typeface="Trebuchet MS"/>
              </a:rPr>
              <a:t>Clique para editar o título Mestre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t-BR" sz="1800" spc="-1" strike="noStrike">
                <a:solidFill>
                  <a:srgbClr val="404040"/>
                </a:solidFill>
                <a:latin typeface="Trebuchet MS"/>
              </a:rPr>
              <a:t>Clique para editar os estilos de texto Mestres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t-BR" sz="1600" spc="-1" strike="noStrike">
                <a:solidFill>
                  <a:srgbClr val="404040"/>
                </a:solidFill>
                <a:latin typeface="Trebuchet MS"/>
              </a:rPr>
              <a:t>Segundo nível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t-BR" sz="1400" spc="-1" strike="noStrike">
                <a:solidFill>
                  <a:srgbClr val="404040"/>
                </a:solidFill>
                <a:latin typeface="Trebuchet MS"/>
              </a:rPr>
              <a:t>Terceiro nível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t-BR" sz="1200" spc="-1" strike="noStrike">
                <a:solidFill>
                  <a:srgbClr val="404040"/>
                </a:solidFill>
                <a:latin typeface="Trebuchet MS"/>
              </a:rPr>
              <a:t>Quarto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t-BR" sz="1200" spc="-1" strike="noStrike">
                <a:solidFill>
                  <a:srgbClr val="404040"/>
                </a:solidFill>
                <a:latin typeface="Trebuchet MS"/>
              </a:rPr>
              <a:t>Quinto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66823C5-7D56-4473-B243-06B132FDF711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1/18/21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3A4DE31-D5DD-4639-A72E-D49D9AF8E68C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06960" y="2404440"/>
            <a:ext cx="7766640" cy="1999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90c226"/>
                </a:solidFill>
                <a:latin typeface="Trebuchet MS"/>
              </a:rPr>
              <a:t>Título do Trabalho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506960" y="493164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pt-BR" sz="1800" spc="-1" strike="noStrike">
                <a:solidFill>
                  <a:srgbClr val="808080"/>
                </a:solidFill>
                <a:latin typeface="Trebuchet MS"/>
              </a:rPr>
              <a:t>Autor: Nome do(a) aluno(a)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pt-BR" sz="1800" spc="-1" strike="noStrike">
                <a:solidFill>
                  <a:srgbClr val="808080"/>
                </a:solidFill>
                <a:latin typeface="Trebuchet MS"/>
              </a:rPr>
              <a:t>Orientador: Nome do professor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pt-BR" sz="1800" spc="-1" strike="noStrike">
                <a:solidFill>
                  <a:srgbClr val="808080"/>
                </a:solidFill>
                <a:latin typeface="Trebuchet MS"/>
              </a:rPr>
              <a:t>Co-orientador: (se possuir)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287080" y="546480"/>
            <a:ext cx="7766640" cy="12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rebuchet MS"/>
              </a:rPr>
              <a:t>Trabalho de Conclusão do 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rebuchet MS"/>
              </a:rPr>
              <a:t>Curso Técnico em Informática – Integrado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rebuchet MS"/>
              </a:rPr>
              <a:t>Instituto Federal de Educação Ciência e Tecnologia 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rebuchet MS"/>
              </a:rPr>
              <a:t>Farroupilha – </a:t>
            </a:r>
            <a:r>
              <a:rPr b="0" i="1" lang="pt-BR" sz="2000" spc="-1" strike="noStrike">
                <a:solidFill>
                  <a:srgbClr val="000000"/>
                </a:solidFill>
                <a:latin typeface="Trebuchet MS"/>
              </a:rPr>
              <a:t>Campus</a:t>
            </a:r>
            <a:r>
              <a:rPr b="0" lang="pt-BR" sz="2000" spc="-1" strike="noStrike">
                <a:solidFill>
                  <a:srgbClr val="000000"/>
                </a:solidFill>
                <a:latin typeface="Trebuchet MS"/>
              </a:rPr>
              <a:t> Frederico Westphalen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18" name="Imagem 9" descr=""/>
          <p:cNvPicPr/>
          <p:nvPr/>
        </p:nvPicPr>
        <p:blipFill>
          <a:blip r:embed="rId1"/>
          <a:stretch/>
        </p:blipFill>
        <p:spPr>
          <a:xfrm>
            <a:off x="10051560" y="345600"/>
            <a:ext cx="1592280" cy="1516320"/>
          </a:xfrm>
          <a:prstGeom prst="rect">
            <a:avLst/>
          </a:prstGeom>
          <a:ln>
            <a:noFill/>
          </a:ln>
        </p:spPr>
      </p:pic>
      <p:pic>
        <p:nvPicPr>
          <p:cNvPr id="119" name="Imagem 12" descr=""/>
          <p:cNvPicPr/>
          <p:nvPr/>
        </p:nvPicPr>
        <p:blipFill>
          <a:blip r:embed="rId2"/>
          <a:stretch/>
        </p:blipFill>
        <p:spPr>
          <a:xfrm>
            <a:off x="838440" y="204120"/>
            <a:ext cx="1639440" cy="186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90c226"/>
                </a:solidFill>
                <a:latin typeface="Trebuchet MS"/>
              </a:rPr>
              <a:t>Introdução/ Problematização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2" name="Imagem 3" descr=""/>
          <p:cNvPicPr/>
          <p:nvPr/>
        </p:nvPicPr>
        <p:blipFill>
          <a:blip r:embed="rId1"/>
          <a:stretch/>
        </p:blipFill>
        <p:spPr>
          <a:xfrm>
            <a:off x="10781640" y="505080"/>
            <a:ext cx="887760" cy="84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90c226"/>
                </a:solidFill>
                <a:latin typeface="Trebuchet MS"/>
              </a:rPr>
              <a:t>Objetivos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t-BR" sz="1800" spc="-1" strike="noStrike">
                <a:solidFill>
                  <a:srgbClr val="404040"/>
                </a:solidFill>
                <a:latin typeface="Trebuchet MS"/>
              </a:rPr>
              <a:t>OBJETIVO GERAL: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t-BR" sz="1800" spc="-1" strike="noStrike">
                <a:solidFill>
                  <a:srgbClr val="404040"/>
                </a:solidFill>
                <a:latin typeface="Trebuchet MS"/>
              </a:rPr>
              <a:t>(Insira aqui seu objetivo geral em letras minúsculas)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t-BR" sz="1800" spc="-1" strike="noStrike">
                <a:solidFill>
                  <a:srgbClr val="404040"/>
                </a:solidFill>
                <a:latin typeface="Trebuchet MS"/>
              </a:rPr>
              <a:t>OBJETIVOS ESPECÍFICOS: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t-BR" sz="1800" spc="-1" strike="noStrike">
                <a:solidFill>
                  <a:srgbClr val="404040"/>
                </a:solidFill>
                <a:latin typeface="Trebuchet MS"/>
              </a:rPr>
              <a:t>(Insira aqui seus objetivos específicos em letras minúsculas)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5" name="Imagem 3" descr=""/>
          <p:cNvPicPr/>
          <p:nvPr/>
        </p:nvPicPr>
        <p:blipFill>
          <a:blip r:embed="rId1"/>
          <a:stretch/>
        </p:blipFill>
        <p:spPr>
          <a:xfrm>
            <a:off x="10781640" y="505080"/>
            <a:ext cx="887760" cy="84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90c226"/>
                </a:solidFill>
                <a:latin typeface="Trebuchet MS"/>
              </a:rPr>
              <a:t>Metodologia/ Ferramentas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8" name="Imagem 3" descr=""/>
          <p:cNvPicPr/>
          <p:nvPr/>
        </p:nvPicPr>
        <p:blipFill>
          <a:blip r:embed="rId1"/>
          <a:stretch/>
        </p:blipFill>
        <p:spPr>
          <a:xfrm>
            <a:off x="10781640" y="505080"/>
            <a:ext cx="887760" cy="84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90c226"/>
                </a:solidFill>
                <a:latin typeface="Trebuchet MS"/>
              </a:rPr>
              <a:t>Demonstração/ Resultados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1" name="Imagem 3" descr=""/>
          <p:cNvPicPr/>
          <p:nvPr/>
        </p:nvPicPr>
        <p:blipFill>
          <a:blip r:embed="rId1"/>
          <a:stretch/>
        </p:blipFill>
        <p:spPr>
          <a:xfrm>
            <a:off x="10781640" y="505080"/>
            <a:ext cx="887760" cy="84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90c226"/>
                </a:solidFill>
                <a:latin typeface="Trebuchet MS"/>
              </a:rPr>
              <a:t>Considerações Finais/ Trabalhos Futuros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4" name="Imagem 3" descr=""/>
          <p:cNvPicPr/>
          <p:nvPr/>
        </p:nvPicPr>
        <p:blipFill>
          <a:blip r:embed="rId1"/>
          <a:stretch/>
        </p:blipFill>
        <p:spPr>
          <a:xfrm>
            <a:off x="10781640" y="505080"/>
            <a:ext cx="887760" cy="84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Application>LibreOffice/6.4.3.2$Windows_X86_64 LibreOffice_project/747b5d0ebf89f41c860ec2a39efd7cb15b54f2d8</Application>
  <Words>82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2019-10-23T13:50:09Z</dcterms:created>
  <dc:creator>George Gonçalves</dc:creator>
  <dc:description/>
  <dc:language>pt-BR</dc:language>
  <cp:lastModifiedBy/>
  <dcterms:modified xsi:type="dcterms:W3CDTF">2021-01-18T12:11:16Z</dcterms:modified>
  <cp:revision>7</cp:revision>
  <dc:subject/>
  <dc:title>Título do Trabalho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