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5" r:id="rId8"/>
    <p:sldId id="268" r:id="rId9"/>
    <p:sldId id="263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600"/>
    <a:srgbClr val="FFAF6F"/>
    <a:srgbClr val="FFB071"/>
    <a:srgbClr val="F698E4"/>
    <a:srgbClr val="E90613"/>
    <a:srgbClr val="EE0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5" d="100"/>
          <a:sy n="75" d="100"/>
        </p:scale>
        <p:origin x="195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C860C-7D4A-4A2A-BD97-0186B7D31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6E038-4526-4258-9EA9-E70C20C33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67DA9-798E-4891-AEE4-701F5644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5C009-EA29-4D38-ADE2-5925B4CB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F7530-9834-4164-912C-A45DC45F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70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634BB-8CBE-41C5-BA0F-D090C541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91BEF6-2CD4-4D22-91E0-24F16F74E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E6DC0-F269-4807-8BE7-25FE1909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7998F-9F06-43DD-AFAA-C0FD633A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E13E0-F410-4745-8059-E6A6FA94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23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F9EF92-C104-4952-A794-6A6BCA3A9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444E9-C62C-4730-88A7-7DB1C0030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6C198-0D84-44FC-9A4F-3C4B38CD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6C7C4B-7D6E-4F3A-BA2B-3617E6BD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6ACAE-339F-4E4C-AD03-0E4B23AE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56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365CF-8121-4BA5-8E1C-78AC4158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0CDDF-B08B-4CB6-AB2F-86DC7818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198D2-F07D-469C-953F-0F9327EE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23ABB-E685-4472-815F-85FF90A3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C2222-19A4-4B4A-AAFC-870B1BB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25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7912D-5C70-44E2-96AA-F2785AA6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EC789-392D-4607-9FCE-4A220292B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F772A-3A13-448A-B024-4AAD034B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34D60-FF46-4684-B685-A82A91F7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9B9A6-C778-4237-AC6C-C08F0F9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FB502-A348-47DC-B5CF-1A33A1A2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30AD3-70A5-41B1-A9A9-0FA2173BD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A100BB-0459-4617-A4AE-21FDCAD0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4D93E3-457F-4C4A-8EF7-2536B740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620C5A-2771-499B-9892-75ACBE7B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7FEB2-E5D4-420A-B96B-3C0557A0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38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7D833-38FE-4132-82B4-0DC2F01B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E1A234-F294-4A0A-98D6-48693CE7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3F9B94-7028-406B-A23F-EFECAF989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DB6FA5-1134-4DE0-ABFC-08933B4EF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3FE1C1-BE1E-438F-9881-5ED1FA98C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221AEA-8473-483F-BD2B-260D1BBE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B0AE25-E7E8-47CE-9FC6-95D72B46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DBD1B8-67F7-450E-9660-059C9AE8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27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614F-C48B-41A9-BDE7-A813B023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E504E2-13EC-40BE-9949-CF330F6C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9A577A-0669-40E8-96BE-48030855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0A30F3-B5A3-4414-9FA8-FC33A89B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96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11C9-8653-49A4-ABDF-49464DE7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C0E726-456E-4FAE-8883-F4992F96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DA5724-9012-4062-99C5-5B8F20A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3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49CAA-1863-4DE8-B39B-05346349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00CC3-5AA7-4B05-B583-EB4D62DC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39A1A-004B-4B4A-A9A5-918605F1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0A657D-8348-41E5-8BA8-90A75C44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B30762-32E8-4718-816D-0AA7205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AFB13E-7527-4BC5-AC5D-35F86612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37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CDAB3-F47C-46BA-BC1D-6360E640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CA4E48-0B74-4968-AF59-14A145511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AC8C72-23B9-429B-B1E2-CDB6FA08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89FC86-0868-4B18-BEB5-674960A1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27DF85-BA96-4261-8D57-1CB4DD6E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D7E91-6EE9-4C91-9D1F-D770ED0E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10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46D397-6603-4B25-A7CF-95C2F6EB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7CF502-ED70-45AC-BE47-7E7289342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553A8-0CA7-4371-A7E3-63B9DCE3C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26EC-17D2-4CF4-BBA9-3C4A4C70A325}" type="datetimeFigureOut">
              <a:rPr lang="es-MX" smtClean="0"/>
              <a:t>20/04/2022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297E8-E600-4E57-AA28-EBC2632D4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C9019-3866-4566-AA40-8C2AE843B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165C-EA69-424D-A3E9-973EBC146E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padlock-png" TargetMode="External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1000springs.org.nz/login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youtube.com/watch?v=mx5WVKkioL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1000springs.org.nz/log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79CD023-7D15-4EC9-83A7-7EC9F851DE61}"/>
              </a:ext>
            </a:extLst>
          </p:cNvPr>
          <p:cNvSpPr/>
          <p:nvPr/>
        </p:nvSpPr>
        <p:spPr>
          <a:xfrm>
            <a:off x="4103615" y="2346197"/>
            <a:ext cx="3984770" cy="453006"/>
          </a:xfrm>
          <a:prstGeom prst="roundRect">
            <a:avLst/>
          </a:prstGeom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        Usuario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9CA38B-F107-4294-B82D-D0E7C161A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9" y="183898"/>
            <a:ext cx="2505902" cy="16253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229B51-01F9-4212-9107-DA5FB16AD6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986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7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83301" y="600103"/>
            <a:ext cx="1625397" cy="1625397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1D60E07-3EB3-414D-BA83-F65C6F426FB0}"/>
              </a:ext>
            </a:extLst>
          </p:cNvPr>
          <p:cNvSpPr/>
          <p:nvPr/>
        </p:nvSpPr>
        <p:spPr>
          <a:xfrm>
            <a:off x="4103513" y="3098961"/>
            <a:ext cx="3984770" cy="453006"/>
          </a:xfrm>
          <a:prstGeom prst="roundRect">
            <a:avLst/>
          </a:prstGeom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        Contraseña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F38C374-FB82-4F78-984B-791B4E2D04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986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7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2719" t="22060" r="21610" b="20120"/>
          <a:stretch/>
        </p:blipFill>
        <p:spPr>
          <a:xfrm>
            <a:off x="4186064" y="2395130"/>
            <a:ext cx="341942" cy="3551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EC8E84A-DE46-4FAE-97AF-0B0926413E7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186064" y="3175061"/>
            <a:ext cx="300805" cy="300805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51FF4FC-7BCF-4BDC-9921-7554FA06393D}"/>
              </a:ext>
            </a:extLst>
          </p:cNvPr>
          <p:cNvSpPr/>
          <p:nvPr/>
        </p:nvSpPr>
        <p:spPr>
          <a:xfrm>
            <a:off x="5283301" y="3955156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Entrar</a:t>
            </a:r>
          </a:p>
        </p:txBody>
      </p:sp>
    </p:spTree>
    <p:extLst>
      <p:ext uri="{BB962C8B-B14F-4D97-AF65-F5344CB8AC3E}">
        <p14:creationId xmlns:p14="http://schemas.microsoft.com/office/powerpoint/2010/main" val="106080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7636E-4AF1-4256-A616-7D05275F627E}"/>
              </a:ext>
            </a:extLst>
          </p:cNvPr>
          <p:cNvSpPr/>
          <p:nvPr/>
        </p:nvSpPr>
        <p:spPr>
          <a:xfrm>
            <a:off x="0" y="963565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CURSO DE UÑAS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D01DA1-1568-402C-B62C-930204F8E254}"/>
              </a:ext>
            </a:extLst>
          </p:cNvPr>
          <p:cNvSpPr/>
          <p:nvPr/>
        </p:nvSpPr>
        <p:spPr>
          <a:xfrm>
            <a:off x="2618370" y="1715400"/>
            <a:ext cx="1561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Test de sesión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4A0B0F-79C5-4028-998D-319384D955DB}"/>
              </a:ext>
            </a:extLst>
          </p:cNvPr>
          <p:cNvSpPr/>
          <p:nvPr/>
        </p:nvSpPr>
        <p:spPr>
          <a:xfrm>
            <a:off x="9724571" y="1720610"/>
            <a:ext cx="2467429" cy="166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Quiz de evaluación de la sesión 1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F4C25B-A69D-4A25-A7BB-B132DE51F51A}"/>
              </a:ext>
            </a:extLst>
          </p:cNvPr>
          <p:cNvSpPr/>
          <p:nvPr/>
        </p:nvSpPr>
        <p:spPr>
          <a:xfrm>
            <a:off x="7541469" y="1695509"/>
            <a:ext cx="2112123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E231D08-773E-4C60-99CA-A260AB3163DD}"/>
              </a:ext>
            </a:extLst>
          </p:cNvPr>
          <p:cNvSpPr/>
          <p:nvPr/>
        </p:nvSpPr>
        <p:spPr>
          <a:xfrm>
            <a:off x="7558092" y="3853630"/>
            <a:ext cx="207887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2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C85C6C0-6E0A-477A-9A7D-8AAD592E8177}"/>
              </a:ext>
            </a:extLst>
          </p:cNvPr>
          <p:cNvSpPr/>
          <p:nvPr/>
        </p:nvSpPr>
        <p:spPr>
          <a:xfrm>
            <a:off x="7558092" y="4306636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3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83C219E-1D8C-4871-B664-7D804E20E88E}"/>
              </a:ext>
            </a:extLst>
          </p:cNvPr>
          <p:cNvSpPr/>
          <p:nvPr/>
        </p:nvSpPr>
        <p:spPr>
          <a:xfrm>
            <a:off x="7558092" y="4759642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4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026DA7-92C1-421B-B841-593F1E89A89B}"/>
              </a:ext>
            </a:extLst>
          </p:cNvPr>
          <p:cNvSpPr/>
          <p:nvPr/>
        </p:nvSpPr>
        <p:spPr>
          <a:xfrm>
            <a:off x="7558092" y="5189743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69A2CD9-4585-44B7-990C-C265C5607DA9}"/>
              </a:ext>
            </a:extLst>
          </p:cNvPr>
          <p:cNvSpPr/>
          <p:nvPr/>
        </p:nvSpPr>
        <p:spPr>
          <a:xfrm>
            <a:off x="7558092" y="2223333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Timing Play Logo Video Icon Svg Png Icon Free Download (#349291) -  OnlineWebFonts.COM">
            <a:extLst>
              <a:ext uri="{FF2B5EF4-FFF2-40B4-BE49-F238E27FC236}">
                <a16:creationId xmlns:a16="http://schemas.microsoft.com/office/drawing/2014/main" id="{C77B94D7-6967-47D5-8DA6-58DC3A79B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05" y="2235215"/>
            <a:ext cx="240721" cy="2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A5F9157-334A-4753-A947-59AE63309919}"/>
              </a:ext>
            </a:extLst>
          </p:cNvPr>
          <p:cNvSpPr txBox="1"/>
          <p:nvPr/>
        </p:nvSpPr>
        <p:spPr>
          <a:xfrm>
            <a:off x="8212452" y="2206070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Video 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371A1B8-D8A2-4207-B8C1-427CB332E881}"/>
              </a:ext>
            </a:extLst>
          </p:cNvPr>
          <p:cNvSpPr/>
          <p:nvPr/>
        </p:nvSpPr>
        <p:spPr>
          <a:xfrm>
            <a:off x="7672389" y="2252667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7A8EFDD-905E-4BD6-9AB4-48287F67B588}"/>
              </a:ext>
            </a:extLst>
          </p:cNvPr>
          <p:cNvSpPr/>
          <p:nvPr/>
        </p:nvSpPr>
        <p:spPr>
          <a:xfrm>
            <a:off x="7550995" y="2528963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Picture 4" descr="Timing Play Logo Video Icon Svg Png Icon Free Download (#349291) -  OnlineWebFonts.COM">
            <a:extLst>
              <a:ext uri="{FF2B5EF4-FFF2-40B4-BE49-F238E27FC236}">
                <a16:creationId xmlns:a16="http://schemas.microsoft.com/office/drawing/2014/main" id="{7BEFC606-2471-4D8C-865B-4286D74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95" y="2557402"/>
            <a:ext cx="240721" cy="2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ED495900-391A-4CF2-AD69-91D3AEBCAA5A}"/>
              </a:ext>
            </a:extLst>
          </p:cNvPr>
          <p:cNvSpPr txBox="1"/>
          <p:nvPr/>
        </p:nvSpPr>
        <p:spPr>
          <a:xfrm>
            <a:off x="8219259" y="2530249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Video 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F23C55D-06FF-48CD-80D4-DC825A85FC31}"/>
              </a:ext>
            </a:extLst>
          </p:cNvPr>
          <p:cNvSpPr/>
          <p:nvPr/>
        </p:nvSpPr>
        <p:spPr>
          <a:xfrm>
            <a:off x="7672389" y="2556227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B8962191-2960-429E-8C77-5CBF46F68313}"/>
              </a:ext>
            </a:extLst>
          </p:cNvPr>
          <p:cNvSpPr/>
          <p:nvPr/>
        </p:nvSpPr>
        <p:spPr>
          <a:xfrm>
            <a:off x="7541469" y="2856794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File and document icon (png symbol) black">
            <a:extLst>
              <a:ext uri="{FF2B5EF4-FFF2-40B4-BE49-F238E27FC236}">
                <a16:creationId xmlns:a16="http://schemas.microsoft.com/office/drawing/2014/main" id="{EABC6A87-BCE9-4338-9E67-9B5CDA79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92" y="2853415"/>
            <a:ext cx="254986" cy="2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281FAC7D-165B-4B8F-908D-2411E3724590}"/>
              </a:ext>
            </a:extLst>
          </p:cNvPr>
          <p:cNvSpPr txBox="1"/>
          <p:nvPr/>
        </p:nvSpPr>
        <p:spPr>
          <a:xfrm>
            <a:off x="8204989" y="2837616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Infografía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266E37C-C19D-4215-B9B2-F71DC9320101}"/>
              </a:ext>
            </a:extLst>
          </p:cNvPr>
          <p:cNvSpPr/>
          <p:nvPr/>
        </p:nvSpPr>
        <p:spPr>
          <a:xfrm>
            <a:off x="7672389" y="2889681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CA637C67-A5D7-4AA4-B00B-975970E193A1}"/>
              </a:ext>
            </a:extLst>
          </p:cNvPr>
          <p:cNvSpPr/>
          <p:nvPr/>
        </p:nvSpPr>
        <p:spPr>
          <a:xfrm>
            <a:off x="7558092" y="3160998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1" name="Picture 6" descr="File and document icon (png symbol) black">
            <a:extLst>
              <a:ext uri="{FF2B5EF4-FFF2-40B4-BE49-F238E27FC236}">
                <a16:creationId xmlns:a16="http://schemas.microsoft.com/office/drawing/2014/main" id="{F19DC36E-ED5A-489B-9B23-96FAB281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58" y="3162854"/>
            <a:ext cx="253820" cy="23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8EAC5ED2-644F-4C95-8864-3C19A19BD9F6}"/>
              </a:ext>
            </a:extLst>
          </p:cNvPr>
          <p:cNvSpPr txBox="1"/>
          <p:nvPr/>
        </p:nvSpPr>
        <p:spPr>
          <a:xfrm>
            <a:off x="8214264" y="3135150"/>
            <a:ext cx="13204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PDF + Imágenes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A25D7BF-15E7-416E-A6AC-B76E20F44C9E}"/>
              </a:ext>
            </a:extLst>
          </p:cNvPr>
          <p:cNvSpPr/>
          <p:nvPr/>
        </p:nvSpPr>
        <p:spPr>
          <a:xfrm>
            <a:off x="7672389" y="3192639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791DB36F-0BD8-418C-BB09-498CB43674F5}"/>
              </a:ext>
            </a:extLst>
          </p:cNvPr>
          <p:cNvSpPr/>
          <p:nvPr/>
        </p:nvSpPr>
        <p:spPr>
          <a:xfrm>
            <a:off x="7558092" y="3460074"/>
            <a:ext cx="2095500" cy="2456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2" name="Picture 8" descr="Checklist Svg Png Icon Free Download (#452028) - OnlineWebFonts.COM">
            <a:extLst>
              <a:ext uri="{FF2B5EF4-FFF2-40B4-BE49-F238E27FC236}">
                <a16:creationId xmlns:a16="http://schemas.microsoft.com/office/drawing/2014/main" id="{1DF8993A-A6FC-44D4-9633-6107CBB9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72" y="3448884"/>
            <a:ext cx="200240" cy="2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C694B3EF-F168-4BCF-B423-C6D30536ACA1}"/>
              </a:ext>
            </a:extLst>
          </p:cNvPr>
          <p:cNvSpPr txBox="1"/>
          <p:nvPr/>
        </p:nvSpPr>
        <p:spPr>
          <a:xfrm>
            <a:off x="8212452" y="3435051"/>
            <a:ext cx="13204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Test de sesión 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2977A34-134F-4F70-B94D-032D0998EECF}"/>
              </a:ext>
            </a:extLst>
          </p:cNvPr>
          <p:cNvSpPr/>
          <p:nvPr/>
        </p:nvSpPr>
        <p:spPr>
          <a:xfrm>
            <a:off x="7672389" y="3490305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7EC2D58-2199-41B5-BE55-23A9F27ECB17}"/>
              </a:ext>
            </a:extLst>
          </p:cNvPr>
          <p:cNvSpPr/>
          <p:nvPr/>
        </p:nvSpPr>
        <p:spPr>
          <a:xfrm>
            <a:off x="7637827" y="2839979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7BA639E1-7E6C-437D-924E-970F842A4E14}"/>
              </a:ext>
            </a:extLst>
          </p:cNvPr>
          <p:cNvSpPr/>
          <p:nvPr/>
        </p:nvSpPr>
        <p:spPr>
          <a:xfrm>
            <a:off x="7639881" y="2508170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48CF005-BC6C-4CB5-9F47-DEB51A33D362}"/>
              </a:ext>
            </a:extLst>
          </p:cNvPr>
          <p:cNvSpPr/>
          <p:nvPr/>
        </p:nvSpPr>
        <p:spPr>
          <a:xfrm>
            <a:off x="7635534" y="2203757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A42DB8-A076-4AD5-9B2C-4F31617F1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716" y="2109623"/>
            <a:ext cx="4530284" cy="4262456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D1FA7B72-4B77-4ADB-9EF4-0CEA3C2392DA}"/>
              </a:ext>
            </a:extLst>
          </p:cNvPr>
          <p:cNvSpPr/>
          <p:nvPr/>
        </p:nvSpPr>
        <p:spPr>
          <a:xfrm>
            <a:off x="7634075" y="3139249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30F14D2F-8004-4892-804C-8CAE4DE5FEFB}"/>
              </a:ext>
            </a:extLst>
          </p:cNvPr>
          <p:cNvSpPr/>
          <p:nvPr/>
        </p:nvSpPr>
        <p:spPr>
          <a:xfrm>
            <a:off x="7541470" y="5687778"/>
            <a:ext cx="2105026" cy="4530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Asesoría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682BD964-D22A-431A-A89C-FA099F6DD95B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8CBBDC6-86C6-499C-8058-FE93694B67C1}"/>
              </a:ext>
            </a:extLst>
          </p:cNvPr>
          <p:cNvGrpSpPr/>
          <p:nvPr/>
        </p:nvGrpSpPr>
        <p:grpSpPr>
          <a:xfrm>
            <a:off x="6517356" y="493545"/>
            <a:ext cx="1885807" cy="453006"/>
            <a:chOff x="2762965" y="485921"/>
            <a:chExt cx="1885807" cy="453006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3704D66C-3389-464E-8276-712CE26365D6}"/>
                </a:ext>
              </a:extLst>
            </p:cNvPr>
            <p:cNvSpPr/>
            <p:nvPr/>
          </p:nvSpPr>
          <p:spPr>
            <a:xfrm>
              <a:off x="2762965" y="485921"/>
              <a:ext cx="1885807" cy="453006"/>
            </a:xfrm>
            <a:prstGeom prst="roundRect">
              <a:avLst/>
            </a:prstGeom>
            <a:noFill/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100BD81B-AE61-4C14-9685-724639B27601}"/>
                </a:ext>
              </a:extLst>
            </p:cNvPr>
            <p:cNvSpPr/>
            <p:nvPr/>
          </p:nvSpPr>
          <p:spPr>
            <a:xfrm>
              <a:off x="2762965" y="485921"/>
              <a:ext cx="1272390" cy="453006"/>
            </a:xfrm>
            <a:prstGeom prst="roundRect">
              <a:avLst/>
            </a:prstGeom>
            <a:solidFill>
              <a:srgbClr val="F98600"/>
            </a:solidFill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% Progreso</a:t>
              </a:r>
            </a:p>
          </p:txBody>
        </p:sp>
      </p:grp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DFBF014-3CD8-45CF-9B4F-274FE5CEFDC0}"/>
              </a:ext>
            </a:extLst>
          </p:cNvPr>
          <p:cNvSpPr/>
          <p:nvPr/>
        </p:nvSpPr>
        <p:spPr>
          <a:xfrm>
            <a:off x="8420386" y="498240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683CD3-7BB8-4476-861E-B1E7853C7998}"/>
              </a:ext>
            </a:extLst>
          </p:cNvPr>
          <p:cNvSpPr txBox="1"/>
          <p:nvPr/>
        </p:nvSpPr>
        <p:spPr>
          <a:xfrm>
            <a:off x="9724571" y="3967993"/>
            <a:ext cx="2305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Ejemplo de operación</a:t>
            </a:r>
          </a:p>
          <a:p>
            <a:r>
              <a:rPr lang="es-MX" dirty="0"/>
              <a:t> </a:t>
            </a:r>
            <a:r>
              <a:rPr lang="es-MX" dirty="0">
                <a:hlinkClick r:id="rId7"/>
              </a:rPr>
              <a:t>https://www.youtube.com/watch?v=mx5WVKkioLk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320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7636E-4AF1-4256-A616-7D05275F627E}"/>
              </a:ext>
            </a:extLst>
          </p:cNvPr>
          <p:cNvSpPr/>
          <p:nvPr/>
        </p:nvSpPr>
        <p:spPr>
          <a:xfrm>
            <a:off x="0" y="963565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CURSO DE UÑAS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D01DA1-1568-402C-B62C-930204F8E254}"/>
              </a:ext>
            </a:extLst>
          </p:cNvPr>
          <p:cNvSpPr/>
          <p:nvPr/>
        </p:nvSpPr>
        <p:spPr>
          <a:xfrm>
            <a:off x="4109263" y="2576419"/>
            <a:ext cx="17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HAS CONCLUIDO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476F8E-E364-43AE-8E8A-C8F9454478B1}"/>
              </a:ext>
            </a:extLst>
          </p:cNvPr>
          <p:cNvSpPr txBox="1"/>
          <p:nvPr/>
        </p:nvSpPr>
        <p:spPr>
          <a:xfrm>
            <a:off x="3356404" y="2965675"/>
            <a:ext cx="3951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Debes contar con </a:t>
            </a:r>
            <a:r>
              <a:rPr lang="es-MX" sz="1400" dirty="0">
                <a:highlight>
                  <a:srgbClr val="FFFF00"/>
                </a:highlight>
              </a:rPr>
              <a:t>“X”</a:t>
            </a:r>
            <a:r>
              <a:rPr lang="es-MX" sz="1400" dirty="0"/>
              <a:t> fotografías que deberás enviar al correo @huitzilin.com En el asunto deberás poner tu </a:t>
            </a:r>
            <a:r>
              <a:rPr lang="es-MX" sz="1400" dirty="0">
                <a:highlight>
                  <a:srgbClr val="FFFF00"/>
                </a:highlight>
              </a:rPr>
              <a:t>nombre completo</a:t>
            </a:r>
            <a:r>
              <a:rPr lang="es-MX" sz="1400" dirty="0"/>
              <a:t> y el </a:t>
            </a:r>
            <a:r>
              <a:rPr lang="es-MX" sz="1400" dirty="0">
                <a:highlight>
                  <a:srgbClr val="FFFF00"/>
                </a:highlight>
              </a:rPr>
              <a:t>curso</a:t>
            </a:r>
            <a:r>
              <a:rPr lang="es-MX" sz="1400" dirty="0"/>
              <a:t> que estás tomando.</a:t>
            </a:r>
            <a:br>
              <a:rPr lang="es-MX" sz="1400" dirty="0"/>
            </a:br>
            <a:endParaRPr lang="es-MX" sz="1400" dirty="0"/>
          </a:p>
          <a:p>
            <a:r>
              <a:rPr lang="es-MX" sz="1400" dirty="0"/>
              <a:t>El ultimo paso por hacer para obtener tu certificado oficial de la SEP es realizar una evaluación que consiste en todo el contendido que has aprendido durante este curso.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4A0B0F-79C5-4028-998D-319384D955DB}"/>
              </a:ext>
            </a:extLst>
          </p:cNvPr>
          <p:cNvSpPr/>
          <p:nvPr/>
        </p:nvSpPr>
        <p:spPr>
          <a:xfrm>
            <a:off x="9724571" y="1720611"/>
            <a:ext cx="2467429" cy="8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Ventana final al finalizar el curso </a:t>
            </a:r>
          </a:p>
        </p:txBody>
      </p:sp>
      <p:pic>
        <p:nvPicPr>
          <p:cNvPr id="1026" name="Picture 2" descr="Funko Pop Ad Icons: Tootsie Pop - Mr. Owl, Shop Exclusive : Amazon.com.mx:  Juguetes y Juegos">
            <a:extLst>
              <a:ext uri="{FF2B5EF4-FFF2-40B4-BE49-F238E27FC236}">
                <a16:creationId xmlns:a16="http://schemas.microsoft.com/office/drawing/2014/main" id="{87E4B3F0-22E1-467E-AE37-1BFC1D46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0" y="1859004"/>
            <a:ext cx="3087074" cy="32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F4C25B-A69D-4A25-A7BB-B132DE51F51A}"/>
              </a:ext>
            </a:extLst>
          </p:cNvPr>
          <p:cNvSpPr/>
          <p:nvPr/>
        </p:nvSpPr>
        <p:spPr>
          <a:xfrm>
            <a:off x="7541469" y="1695509"/>
            <a:ext cx="2112123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E231D08-773E-4C60-99CA-A260AB3163DD}"/>
              </a:ext>
            </a:extLst>
          </p:cNvPr>
          <p:cNvSpPr/>
          <p:nvPr/>
        </p:nvSpPr>
        <p:spPr>
          <a:xfrm>
            <a:off x="7541468" y="2148515"/>
            <a:ext cx="207887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2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C85C6C0-6E0A-477A-9A7D-8AAD592E8177}"/>
              </a:ext>
            </a:extLst>
          </p:cNvPr>
          <p:cNvSpPr/>
          <p:nvPr/>
        </p:nvSpPr>
        <p:spPr>
          <a:xfrm>
            <a:off x="7541468" y="2601521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3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83C219E-1D8C-4871-B664-7D804E20E88E}"/>
              </a:ext>
            </a:extLst>
          </p:cNvPr>
          <p:cNvSpPr/>
          <p:nvPr/>
        </p:nvSpPr>
        <p:spPr>
          <a:xfrm>
            <a:off x="7541468" y="3054527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4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026DA7-92C1-421B-B841-593F1E89A89B}"/>
              </a:ext>
            </a:extLst>
          </p:cNvPr>
          <p:cNvSpPr/>
          <p:nvPr/>
        </p:nvSpPr>
        <p:spPr>
          <a:xfrm>
            <a:off x="7533002" y="3518803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5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33530726-C0C0-473D-801D-D5F3D78BF7DC}"/>
              </a:ext>
            </a:extLst>
          </p:cNvPr>
          <p:cNvSpPr/>
          <p:nvPr/>
        </p:nvSpPr>
        <p:spPr>
          <a:xfrm>
            <a:off x="7567965" y="4087121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9" name="Picture 4" descr="Timing Play Logo Video Icon Svg Png Icon Free Download (#349291) -  OnlineWebFonts.COM">
            <a:extLst>
              <a:ext uri="{FF2B5EF4-FFF2-40B4-BE49-F238E27FC236}">
                <a16:creationId xmlns:a16="http://schemas.microsoft.com/office/drawing/2014/main" id="{0E73702D-229C-42E4-990E-BCC313150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378" y="4099003"/>
            <a:ext cx="240721" cy="2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uadroTexto 99">
            <a:extLst>
              <a:ext uri="{FF2B5EF4-FFF2-40B4-BE49-F238E27FC236}">
                <a16:creationId xmlns:a16="http://schemas.microsoft.com/office/drawing/2014/main" id="{AEED3090-4039-4ED2-8C61-FA9E7156B6B2}"/>
              </a:ext>
            </a:extLst>
          </p:cNvPr>
          <p:cNvSpPr txBox="1"/>
          <p:nvPr/>
        </p:nvSpPr>
        <p:spPr>
          <a:xfrm>
            <a:off x="8222325" y="4069858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Video 1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B3A008D5-BCBC-4750-BE09-2451A201D016}"/>
              </a:ext>
            </a:extLst>
          </p:cNvPr>
          <p:cNvSpPr/>
          <p:nvPr/>
        </p:nvSpPr>
        <p:spPr>
          <a:xfrm>
            <a:off x="7682262" y="4116455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1CF14FF8-1B62-4301-A928-79659B7AA0B8}"/>
              </a:ext>
            </a:extLst>
          </p:cNvPr>
          <p:cNvSpPr/>
          <p:nvPr/>
        </p:nvSpPr>
        <p:spPr>
          <a:xfrm>
            <a:off x="7560868" y="4392751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" name="Picture 4" descr="Timing Play Logo Video Icon Svg Png Icon Free Download (#349291) -  OnlineWebFonts.COM">
            <a:extLst>
              <a:ext uri="{FF2B5EF4-FFF2-40B4-BE49-F238E27FC236}">
                <a16:creationId xmlns:a16="http://schemas.microsoft.com/office/drawing/2014/main" id="{B32A033A-7DD7-4F8A-BB14-E0D5620C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68" y="4421190"/>
            <a:ext cx="240721" cy="2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8A7A5D9-185C-4CAC-A57D-A5EC4DACAB2E}"/>
              </a:ext>
            </a:extLst>
          </p:cNvPr>
          <p:cNvSpPr txBox="1"/>
          <p:nvPr/>
        </p:nvSpPr>
        <p:spPr>
          <a:xfrm>
            <a:off x="8229132" y="4394037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Video 2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1B17BF3A-575A-436C-ACAC-FF4E510E3ED8}"/>
              </a:ext>
            </a:extLst>
          </p:cNvPr>
          <p:cNvSpPr/>
          <p:nvPr/>
        </p:nvSpPr>
        <p:spPr>
          <a:xfrm>
            <a:off x="7682262" y="4420015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CACCE434-CE51-42CE-A021-87660C1641A3}"/>
              </a:ext>
            </a:extLst>
          </p:cNvPr>
          <p:cNvSpPr/>
          <p:nvPr/>
        </p:nvSpPr>
        <p:spPr>
          <a:xfrm>
            <a:off x="7551342" y="4720582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7" name="Picture 6" descr="File and document icon (png symbol) black">
            <a:extLst>
              <a:ext uri="{FF2B5EF4-FFF2-40B4-BE49-F238E27FC236}">
                <a16:creationId xmlns:a16="http://schemas.microsoft.com/office/drawing/2014/main" id="{A434FEC9-6ADB-4F37-9534-5EDE44B8B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765" y="4717203"/>
            <a:ext cx="254986" cy="2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C0BB1544-9A39-4D2B-AF80-612C0C9371A8}"/>
              </a:ext>
            </a:extLst>
          </p:cNvPr>
          <p:cNvSpPr txBox="1"/>
          <p:nvPr/>
        </p:nvSpPr>
        <p:spPr>
          <a:xfrm>
            <a:off x="8214862" y="4701404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Infografía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69D655A7-4AC5-4320-9134-0883CD7D6D4E}"/>
              </a:ext>
            </a:extLst>
          </p:cNvPr>
          <p:cNvSpPr/>
          <p:nvPr/>
        </p:nvSpPr>
        <p:spPr>
          <a:xfrm>
            <a:off x="7682262" y="4753469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494C28F2-F268-4E3C-B376-47E99522A6AA}"/>
              </a:ext>
            </a:extLst>
          </p:cNvPr>
          <p:cNvSpPr/>
          <p:nvPr/>
        </p:nvSpPr>
        <p:spPr>
          <a:xfrm>
            <a:off x="7567965" y="5024786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1" name="Picture 6" descr="File and document icon (png symbol) black">
            <a:extLst>
              <a:ext uri="{FF2B5EF4-FFF2-40B4-BE49-F238E27FC236}">
                <a16:creationId xmlns:a16="http://schemas.microsoft.com/office/drawing/2014/main" id="{DA438D4E-6481-44E8-95C5-61310682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31" y="5026642"/>
            <a:ext cx="253820" cy="23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6576E47-E973-46D8-90BC-4907505C7222}"/>
              </a:ext>
            </a:extLst>
          </p:cNvPr>
          <p:cNvSpPr txBox="1"/>
          <p:nvPr/>
        </p:nvSpPr>
        <p:spPr>
          <a:xfrm>
            <a:off x="8224137" y="4998938"/>
            <a:ext cx="13204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PDF + Imágenes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BD6531BA-D42F-4C89-B8BE-D7ECE0D7A782}"/>
              </a:ext>
            </a:extLst>
          </p:cNvPr>
          <p:cNvSpPr/>
          <p:nvPr/>
        </p:nvSpPr>
        <p:spPr>
          <a:xfrm>
            <a:off x="7682262" y="5056427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32109081-A027-4E1C-AAE2-C6EB8451865A}"/>
              </a:ext>
            </a:extLst>
          </p:cNvPr>
          <p:cNvSpPr/>
          <p:nvPr/>
        </p:nvSpPr>
        <p:spPr>
          <a:xfrm>
            <a:off x="7567965" y="5323862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6" name="Picture 8" descr="Checklist Svg Png Icon Free Download (#452028) - OnlineWebFonts.COM">
            <a:extLst>
              <a:ext uri="{FF2B5EF4-FFF2-40B4-BE49-F238E27FC236}">
                <a16:creationId xmlns:a16="http://schemas.microsoft.com/office/drawing/2014/main" id="{B1631FBF-44C8-4395-82BA-ED1ADA19B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45" y="5312672"/>
            <a:ext cx="200240" cy="2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0A034C48-EAC7-4010-A6D1-46AD9D6424C1}"/>
              </a:ext>
            </a:extLst>
          </p:cNvPr>
          <p:cNvSpPr txBox="1"/>
          <p:nvPr/>
        </p:nvSpPr>
        <p:spPr>
          <a:xfrm>
            <a:off x="8222325" y="5298839"/>
            <a:ext cx="13204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Test de sesión 1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833BC32E-83D2-4516-B71D-4564E54E751B}"/>
              </a:ext>
            </a:extLst>
          </p:cNvPr>
          <p:cNvSpPr/>
          <p:nvPr/>
        </p:nvSpPr>
        <p:spPr>
          <a:xfrm>
            <a:off x="7682262" y="5354093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9F23B89-E251-4CF2-B1B0-5472577DD810}"/>
              </a:ext>
            </a:extLst>
          </p:cNvPr>
          <p:cNvSpPr/>
          <p:nvPr/>
        </p:nvSpPr>
        <p:spPr>
          <a:xfrm>
            <a:off x="7647700" y="4703767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58D74E09-ABBD-4B8D-A4B9-08B773976448}"/>
              </a:ext>
            </a:extLst>
          </p:cNvPr>
          <p:cNvSpPr/>
          <p:nvPr/>
        </p:nvSpPr>
        <p:spPr>
          <a:xfrm>
            <a:off x="7649754" y="4371958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E6CF288E-40FA-4DC0-A49F-7FF31443EBDE}"/>
              </a:ext>
            </a:extLst>
          </p:cNvPr>
          <p:cNvSpPr/>
          <p:nvPr/>
        </p:nvSpPr>
        <p:spPr>
          <a:xfrm>
            <a:off x="7645407" y="4067545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6148FE47-9A63-4268-80DF-82ABA82FAD2B}"/>
              </a:ext>
            </a:extLst>
          </p:cNvPr>
          <p:cNvSpPr/>
          <p:nvPr/>
        </p:nvSpPr>
        <p:spPr>
          <a:xfrm>
            <a:off x="7637195" y="5012970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52B5B5FA-6AA6-49A8-B101-A2B893E92481}"/>
              </a:ext>
            </a:extLst>
          </p:cNvPr>
          <p:cNvSpPr/>
          <p:nvPr/>
        </p:nvSpPr>
        <p:spPr>
          <a:xfrm>
            <a:off x="7647930" y="5304391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tángulo: esquinas redondeadas 158">
            <a:extLst>
              <a:ext uri="{FF2B5EF4-FFF2-40B4-BE49-F238E27FC236}">
                <a16:creationId xmlns:a16="http://schemas.microsoft.com/office/drawing/2014/main" id="{C6283FB6-41DB-487B-8FA3-4B259D7234F3}"/>
              </a:ext>
            </a:extLst>
          </p:cNvPr>
          <p:cNvSpPr/>
          <p:nvPr/>
        </p:nvSpPr>
        <p:spPr>
          <a:xfrm>
            <a:off x="3999922" y="5029094"/>
            <a:ext cx="2215363" cy="6694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PROGRAMAR EVALUACIÓN</a:t>
            </a:r>
          </a:p>
        </p:txBody>
      </p:sp>
      <p:sp>
        <p:nvSpPr>
          <p:cNvPr id="161" name="Rectángulo: esquinas redondeadas 160">
            <a:extLst>
              <a:ext uri="{FF2B5EF4-FFF2-40B4-BE49-F238E27FC236}">
                <a16:creationId xmlns:a16="http://schemas.microsoft.com/office/drawing/2014/main" id="{270E03BC-704E-4C93-A381-4BD0447E086A}"/>
              </a:ext>
            </a:extLst>
          </p:cNvPr>
          <p:cNvSpPr/>
          <p:nvPr/>
        </p:nvSpPr>
        <p:spPr>
          <a:xfrm>
            <a:off x="7541470" y="5687778"/>
            <a:ext cx="2105026" cy="4530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Asesoría</a:t>
            </a:r>
          </a:p>
        </p:txBody>
      </p:sp>
      <p:sp>
        <p:nvSpPr>
          <p:cNvPr id="163" name="Rectángulo: esquinas redondeadas 162">
            <a:extLst>
              <a:ext uri="{FF2B5EF4-FFF2-40B4-BE49-F238E27FC236}">
                <a16:creationId xmlns:a16="http://schemas.microsoft.com/office/drawing/2014/main" id="{28A8D6AF-4BA8-471C-98E3-F85A87533AF6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0A155F07-6D80-4253-9255-BFDCA20CE852}"/>
              </a:ext>
            </a:extLst>
          </p:cNvPr>
          <p:cNvGrpSpPr/>
          <p:nvPr/>
        </p:nvGrpSpPr>
        <p:grpSpPr>
          <a:xfrm>
            <a:off x="6517356" y="493545"/>
            <a:ext cx="1885807" cy="453006"/>
            <a:chOff x="2762965" y="485921"/>
            <a:chExt cx="1885807" cy="453006"/>
          </a:xfrm>
        </p:grpSpPr>
        <p:sp>
          <p:nvSpPr>
            <p:cNvPr id="165" name="Rectángulo: esquinas redondeadas 164">
              <a:extLst>
                <a:ext uri="{FF2B5EF4-FFF2-40B4-BE49-F238E27FC236}">
                  <a16:creationId xmlns:a16="http://schemas.microsoft.com/office/drawing/2014/main" id="{C573AE3B-6B17-4D2D-87D8-FF1715CBB39B}"/>
                </a:ext>
              </a:extLst>
            </p:cNvPr>
            <p:cNvSpPr/>
            <p:nvPr/>
          </p:nvSpPr>
          <p:spPr>
            <a:xfrm>
              <a:off x="2762965" y="485921"/>
              <a:ext cx="1885807" cy="453006"/>
            </a:xfrm>
            <a:prstGeom prst="roundRect">
              <a:avLst/>
            </a:prstGeom>
            <a:noFill/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ángulo: esquinas redondeadas 165">
              <a:extLst>
                <a:ext uri="{FF2B5EF4-FFF2-40B4-BE49-F238E27FC236}">
                  <a16:creationId xmlns:a16="http://schemas.microsoft.com/office/drawing/2014/main" id="{149D8548-28B8-4C0D-A180-BCF57A728121}"/>
                </a:ext>
              </a:extLst>
            </p:cNvPr>
            <p:cNvSpPr/>
            <p:nvPr/>
          </p:nvSpPr>
          <p:spPr>
            <a:xfrm>
              <a:off x="2762965" y="485921"/>
              <a:ext cx="1272390" cy="453006"/>
            </a:xfrm>
            <a:prstGeom prst="roundRect">
              <a:avLst/>
            </a:prstGeom>
            <a:solidFill>
              <a:srgbClr val="F98600"/>
            </a:solidFill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% Progreso</a:t>
              </a:r>
            </a:p>
          </p:txBody>
        </p:sp>
      </p:grpSp>
      <p:sp>
        <p:nvSpPr>
          <p:cNvPr id="167" name="Rectángulo: esquinas redondeadas 166">
            <a:extLst>
              <a:ext uri="{FF2B5EF4-FFF2-40B4-BE49-F238E27FC236}">
                <a16:creationId xmlns:a16="http://schemas.microsoft.com/office/drawing/2014/main" id="{E9EF1701-ED08-4847-8D18-A458AD2CDEF0}"/>
              </a:ext>
            </a:extLst>
          </p:cNvPr>
          <p:cNvSpPr/>
          <p:nvPr/>
        </p:nvSpPr>
        <p:spPr>
          <a:xfrm>
            <a:off x="8420386" y="498240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318758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163" name="Rectángulo: esquinas redondeadas 162">
            <a:extLst>
              <a:ext uri="{FF2B5EF4-FFF2-40B4-BE49-F238E27FC236}">
                <a16:creationId xmlns:a16="http://schemas.microsoft.com/office/drawing/2014/main" id="{28A8D6AF-4BA8-471C-98E3-F85A87533AF6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0A155F07-6D80-4253-9255-BFDCA20CE852}"/>
              </a:ext>
            </a:extLst>
          </p:cNvPr>
          <p:cNvGrpSpPr/>
          <p:nvPr/>
        </p:nvGrpSpPr>
        <p:grpSpPr>
          <a:xfrm>
            <a:off x="6517356" y="493545"/>
            <a:ext cx="1885807" cy="453006"/>
            <a:chOff x="2762965" y="485921"/>
            <a:chExt cx="1885807" cy="453006"/>
          </a:xfrm>
          <a:solidFill>
            <a:srgbClr val="FFAF6F"/>
          </a:solidFill>
        </p:grpSpPr>
        <p:sp>
          <p:nvSpPr>
            <p:cNvPr id="165" name="Rectángulo: esquinas redondeadas 164">
              <a:extLst>
                <a:ext uri="{FF2B5EF4-FFF2-40B4-BE49-F238E27FC236}">
                  <a16:creationId xmlns:a16="http://schemas.microsoft.com/office/drawing/2014/main" id="{C573AE3B-6B17-4D2D-87D8-FF1715CBB39B}"/>
                </a:ext>
              </a:extLst>
            </p:cNvPr>
            <p:cNvSpPr/>
            <p:nvPr/>
          </p:nvSpPr>
          <p:spPr>
            <a:xfrm>
              <a:off x="2762965" y="485921"/>
              <a:ext cx="1885807" cy="453006"/>
            </a:xfrm>
            <a:prstGeom prst="roundRect">
              <a:avLst/>
            </a:prstGeom>
            <a:grpFill/>
            <a:ln w="28575">
              <a:solidFill>
                <a:srgbClr val="FFAF6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ángulo: esquinas redondeadas 165">
              <a:extLst>
                <a:ext uri="{FF2B5EF4-FFF2-40B4-BE49-F238E27FC236}">
                  <a16:creationId xmlns:a16="http://schemas.microsoft.com/office/drawing/2014/main" id="{149D8548-28B8-4C0D-A180-BCF57A728121}"/>
                </a:ext>
              </a:extLst>
            </p:cNvPr>
            <p:cNvSpPr/>
            <p:nvPr/>
          </p:nvSpPr>
          <p:spPr>
            <a:xfrm>
              <a:off x="2762965" y="485921"/>
              <a:ext cx="1272390" cy="453006"/>
            </a:xfrm>
            <a:prstGeom prst="roundRect">
              <a:avLst/>
            </a:prstGeom>
            <a:grpFill/>
            <a:ln w="28575">
              <a:solidFill>
                <a:srgbClr val="FFAF6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% Progreso</a:t>
              </a:r>
            </a:p>
          </p:txBody>
        </p:sp>
      </p:grpSp>
      <p:sp>
        <p:nvSpPr>
          <p:cNvPr id="167" name="Rectángulo: esquinas redondeadas 166">
            <a:extLst>
              <a:ext uri="{FF2B5EF4-FFF2-40B4-BE49-F238E27FC236}">
                <a16:creationId xmlns:a16="http://schemas.microsoft.com/office/drawing/2014/main" id="{E9EF1701-ED08-4847-8D18-A458AD2CDEF0}"/>
              </a:ext>
            </a:extLst>
          </p:cNvPr>
          <p:cNvSpPr/>
          <p:nvPr/>
        </p:nvSpPr>
        <p:spPr>
          <a:xfrm>
            <a:off x="8420386" y="498240"/>
            <a:ext cx="1885807" cy="453006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C745F76F-4BDB-42AC-B715-E330D02847D6}"/>
              </a:ext>
            </a:extLst>
          </p:cNvPr>
          <p:cNvSpPr/>
          <p:nvPr/>
        </p:nvSpPr>
        <p:spPr>
          <a:xfrm>
            <a:off x="0" y="2789531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Redirige a la página “Mis cursos” </a:t>
            </a:r>
          </a:p>
        </p:txBody>
      </p:sp>
    </p:spTree>
    <p:extLst>
      <p:ext uri="{BB962C8B-B14F-4D97-AF65-F5344CB8AC3E}">
        <p14:creationId xmlns:p14="http://schemas.microsoft.com/office/powerpoint/2010/main" val="49524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163" name="Rectángulo: esquinas redondeadas 162">
            <a:extLst>
              <a:ext uri="{FF2B5EF4-FFF2-40B4-BE49-F238E27FC236}">
                <a16:creationId xmlns:a16="http://schemas.microsoft.com/office/drawing/2014/main" id="{28A8D6AF-4BA8-471C-98E3-F85A87533AF6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0A155F07-6D80-4253-9255-BFDCA20CE852}"/>
              </a:ext>
            </a:extLst>
          </p:cNvPr>
          <p:cNvGrpSpPr/>
          <p:nvPr/>
        </p:nvGrpSpPr>
        <p:grpSpPr>
          <a:xfrm>
            <a:off x="6517356" y="493545"/>
            <a:ext cx="1885807" cy="453006"/>
            <a:chOff x="2762965" y="485921"/>
            <a:chExt cx="1885807" cy="453006"/>
          </a:xfrm>
          <a:solidFill>
            <a:srgbClr val="FFAF6F"/>
          </a:solidFill>
        </p:grpSpPr>
        <p:sp>
          <p:nvSpPr>
            <p:cNvPr id="165" name="Rectángulo: esquinas redondeadas 164">
              <a:extLst>
                <a:ext uri="{FF2B5EF4-FFF2-40B4-BE49-F238E27FC236}">
                  <a16:creationId xmlns:a16="http://schemas.microsoft.com/office/drawing/2014/main" id="{C573AE3B-6B17-4D2D-87D8-FF1715CBB39B}"/>
                </a:ext>
              </a:extLst>
            </p:cNvPr>
            <p:cNvSpPr/>
            <p:nvPr/>
          </p:nvSpPr>
          <p:spPr>
            <a:xfrm>
              <a:off x="2762965" y="485921"/>
              <a:ext cx="1885807" cy="453006"/>
            </a:xfrm>
            <a:prstGeom prst="roundRect">
              <a:avLst/>
            </a:prstGeom>
            <a:grpFill/>
            <a:ln w="28575">
              <a:solidFill>
                <a:srgbClr val="FFAF6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ángulo: esquinas redondeadas 165">
              <a:extLst>
                <a:ext uri="{FF2B5EF4-FFF2-40B4-BE49-F238E27FC236}">
                  <a16:creationId xmlns:a16="http://schemas.microsoft.com/office/drawing/2014/main" id="{149D8548-28B8-4C0D-A180-BCF57A728121}"/>
                </a:ext>
              </a:extLst>
            </p:cNvPr>
            <p:cNvSpPr/>
            <p:nvPr/>
          </p:nvSpPr>
          <p:spPr>
            <a:xfrm>
              <a:off x="2762965" y="485921"/>
              <a:ext cx="1272390" cy="453006"/>
            </a:xfrm>
            <a:prstGeom prst="roundRect">
              <a:avLst/>
            </a:prstGeom>
            <a:grpFill/>
            <a:ln w="28575">
              <a:solidFill>
                <a:srgbClr val="FFAF6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% Progreso</a:t>
              </a:r>
            </a:p>
          </p:txBody>
        </p:sp>
      </p:grpSp>
      <p:sp>
        <p:nvSpPr>
          <p:cNvPr id="167" name="Rectángulo: esquinas redondeadas 166">
            <a:extLst>
              <a:ext uri="{FF2B5EF4-FFF2-40B4-BE49-F238E27FC236}">
                <a16:creationId xmlns:a16="http://schemas.microsoft.com/office/drawing/2014/main" id="{E9EF1701-ED08-4847-8D18-A458AD2CDEF0}"/>
              </a:ext>
            </a:extLst>
          </p:cNvPr>
          <p:cNvSpPr/>
          <p:nvPr/>
        </p:nvSpPr>
        <p:spPr>
          <a:xfrm>
            <a:off x="8420386" y="498240"/>
            <a:ext cx="1885807" cy="453006"/>
          </a:xfrm>
          <a:prstGeom prst="roundRect">
            <a:avLst/>
          </a:prstGeom>
          <a:solidFill>
            <a:srgbClr val="FFAF6F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C745F76F-4BDB-42AC-B715-E330D02847D6}"/>
              </a:ext>
            </a:extLst>
          </p:cNvPr>
          <p:cNvSpPr/>
          <p:nvPr/>
        </p:nvSpPr>
        <p:spPr>
          <a:xfrm>
            <a:off x="0" y="2789531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Salir de la cuenta</a:t>
            </a:r>
          </a:p>
        </p:txBody>
      </p:sp>
    </p:spTree>
    <p:extLst>
      <p:ext uri="{BB962C8B-B14F-4D97-AF65-F5344CB8AC3E}">
        <p14:creationId xmlns:p14="http://schemas.microsoft.com/office/powerpoint/2010/main" val="112837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723FACB-0F29-4B50-9B49-7339B6CEA19A}"/>
              </a:ext>
            </a:extLst>
          </p:cNvPr>
          <p:cNvSpPr/>
          <p:nvPr/>
        </p:nvSpPr>
        <p:spPr>
          <a:xfrm>
            <a:off x="0" y="994287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Modelo de bases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126035-D567-4A37-AC77-68ED157C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794" y="1889595"/>
            <a:ext cx="2648262" cy="41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6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7636E-4AF1-4256-A616-7D05275F627E}"/>
              </a:ext>
            </a:extLst>
          </p:cNvPr>
          <p:cNvSpPr/>
          <p:nvPr/>
        </p:nvSpPr>
        <p:spPr>
          <a:xfrm>
            <a:off x="0" y="964305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Mis cursos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C1137CF-017E-40FC-B534-9E4E1C0CD841}"/>
              </a:ext>
            </a:extLst>
          </p:cNvPr>
          <p:cNvSpPr/>
          <p:nvPr/>
        </p:nvSpPr>
        <p:spPr>
          <a:xfrm>
            <a:off x="6534579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Otros cursos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21AABE-AC34-4573-83F7-E3F0ABA5B6F2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7B0055-6281-4980-BEFD-F4E56168A0A2}"/>
              </a:ext>
            </a:extLst>
          </p:cNvPr>
          <p:cNvSpPr/>
          <p:nvPr/>
        </p:nvSpPr>
        <p:spPr>
          <a:xfrm>
            <a:off x="247651" y="1843336"/>
            <a:ext cx="2771774" cy="3790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D01DA1-1568-402C-B62C-930204F8E254}"/>
              </a:ext>
            </a:extLst>
          </p:cNvPr>
          <p:cNvSpPr/>
          <p:nvPr/>
        </p:nvSpPr>
        <p:spPr>
          <a:xfrm>
            <a:off x="714543" y="3777312"/>
            <a:ext cx="1764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CURSO DE UÑAS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476F8E-E364-43AE-8E8A-C8F9454478B1}"/>
              </a:ext>
            </a:extLst>
          </p:cNvPr>
          <p:cNvSpPr txBox="1"/>
          <p:nvPr/>
        </p:nvSpPr>
        <p:spPr>
          <a:xfrm>
            <a:off x="247651" y="4038831"/>
            <a:ext cx="2771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En este curso empezaras desde cero aprendiendo lo básico en aplicación de uñas ya antes mencionado. En este curso aprenderás uñas esculturales…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AF6B31F-B01F-4935-9D39-B40E90955635}"/>
              </a:ext>
            </a:extLst>
          </p:cNvPr>
          <p:cNvSpPr/>
          <p:nvPr/>
        </p:nvSpPr>
        <p:spPr>
          <a:xfrm>
            <a:off x="690635" y="5167731"/>
            <a:ext cx="1885807" cy="453006"/>
          </a:xfrm>
          <a:prstGeom prst="roundRect">
            <a:avLst/>
          </a:prstGeom>
          <a:noFill/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C5E8BA4-F38F-4C06-91E1-F15A70327D3F}"/>
              </a:ext>
            </a:extLst>
          </p:cNvPr>
          <p:cNvSpPr/>
          <p:nvPr/>
        </p:nvSpPr>
        <p:spPr>
          <a:xfrm>
            <a:off x="690634" y="5167731"/>
            <a:ext cx="127239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% Progreso</a:t>
            </a:r>
          </a:p>
        </p:txBody>
      </p:sp>
      <p:pic>
        <p:nvPicPr>
          <p:cNvPr id="1028" name="Picture 4" descr="cause-img-1">
            <a:extLst>
              <a:ext uri="{FF2B5EF4-FFF2-40B4-BE49-F238E27FC236}">
                <a16:creationId xmlns:a16="http://schemas.microsoft.com/office/drawing/2014/main" id="{15D09B84-32EF-4E9C-8814-D7EA98CD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3" y="1859373"/>
            <a:ext cx="2628287" cy="19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202239-40C1-4C2C-95ED-5BB888D34189}"/>
              </a:ext>
            </a:extLst>
          </p:cNvPr>
          <p:cNvSpPr/>
          <p:nvPr/>
        </p:nvSpPr>
        <p:spPr>
          <a:xfrm>
            <a:off x="4648772" y="494522"/>
            <a:ext cx="1885807" cy="453006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Mis cursos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09E937C-F74B-4E15-8E85-B33B9CDD3D6A}"/>
              </a:ext>
            </a:extLst>
          </p:cNvPr>
          <p:cNvSpPr/>
          <p:nvPr/>
        </p:nvSpPr>
        <p:spPr>
          <a:xfrm>
            <a:off x="8420386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Mi perfil</a:t>
            </a:r>
          </a:p>
        </p:txBody>
      </p:sp>
    </p:spTree>
    <p:extLst>
      <p:ext uri="{BB962C8B-B14F-4D97-AF65-F5344CB8AC3E}">
        <p14:creationId xmlns:p14="http://schemas.microsoft.com/office/powerpoint/2010/main" val="104156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7636E-4AF1-4256-A616-7D05275F627E}"/>
              </a:ext>
            </a:extLst>
          </p:cNvPr>
          <p:cNvSpPr/>
          <p:nvPr/>
        </p:nvSpPr>
        <p:spPr>
          <a:xfrm>
            <a:off x="0" y="2789531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Redirige a la página de </a:t>
            </a:r>
            <a:r>
              <a:rPr lang="es-MX" sz="2400" b="1" dirty="0" err="1">
                <a:solidFill>
                  <a:schemeClr val="bg1"/>
                </a:solidFill>
              </a:rPr>
              <a:t>huitzilin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302AF89-C55B-408B-A04D-53B7CFE77072}"/>
              </a:ext>
            </a:extLst>
          </p:cNvPr>
          <p:cNvSpPr/>
          <p:nvPr/>
        </p:nvSpPr>
        <p:spPr>
          <a:xfrm>
            <a:off x="7172587" y="3741490"/>
            <a:ext cx="3951215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hacer </a:t>
            </a:r>
            <a:r>
              <a:rPr lang="es-MX" dirty="0" err="1"/>
              <a:t>click</a:t>
            </a:r>
            <a:r>
              <a:rPr lang="es-MX" dirty="0"/>
              <a:t> en “Otros cursos” redirige a la pagina de </a:t>
            </a:r>
            <a:r>
              <a:rPr lang="es-MX" dirty="0" err="1"/>
              <a:t>huitzilin</a:t>
            </a:r>
            <a:endParaRPr lang="es-MX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BED44FA-4EAA-4E3A-A57C-C872E7CED11F}"/>
              </a:ext>
            </a:extLst>
          </p:cNvPr>
          <p:cNvSpPr/>
          <p:nvPr/>
        </p:nvSpPr>
        <p:spPr>
          <a:xfrm>
            <a:off x="6534579" y="494522"/>
            <a:ext cx="1885807" cy="453006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Otros cursos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44DBB28-AC9A-4784-920D-14E18562F468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1C6EAD8-B987-4BB6-89F3-96710139C2F9}"/>
              </a:ext>
            </a:extLst>
          </p:cNvPr>
          <p:cNvSpPr/>
          <p:nvPr/>
        </p:nvSpPr>
        <p:spPr>
          <a:xfrm>
            <a:off x="4648772" y="494522"/>
            <a:ext cx="1885807" cy="453006"/>
          </a:xfrm>
          <a:prstGeom prst="roundRect">
            <a:avLst/>
          </a:prstGeom>
          <a:solidFill>
            <a:srgbClr val="FFAF6F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Mis cursos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EE0078-0A5B-41F5-A653-5F7AC23D62BB}"/>
              </a:ext>
            </a:extLst>
          </p:cNvPr>
          <p:cNvSpPr/>
          <p:nvPr/>
        </p:nvSpPr>
        <p:spPr>
          <a:xfrm>
            <a:off x="8420386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Mi perfil</a:t>
            </a:r>
          </a:p>
        </p:txBody>
      </p:sp>
    </p:spTree>
    <p:extLst>
      <p:ext uri="{BB962C8B-B14F-4D97-AF65-F5344CB8AC3E}">
        <p14:creationId xmlns:p14="http://schemas.microsoft.com/office/powerpoint/2010/main" val="369884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302AF89-C55B-408B-A04D-53B7CFE77072}"/>
              </a:ext>
            </a:extLst>
          </p:cNvPr>
          <p:cNvSpPr/>
          <p:nvPr/>
        </p:nvSpPr>
        <p:spPr>
          <a:xfrm>
            <a:off x="7814271" y="5625247"/>
            <a:ext cx="3951215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hacer </a:t>
            </a:r>
            <a:r>
              <a:rPr lang="es-MX" dirty="0" err="1"/>
              <a:t>click</a:t>
            </a:r>
            <a:r>
              <a:rPr lang="es-MX" dirty="0"/>
              <a:t> en “Mi perfil” muestra la información del usuario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BED44FA-4EAA-4E3A-A57C-C872E7CED11F}"/>
              </a:ext>
            </a:extLst>
          </p:cNvPr>
          <p:cNvSpPr/>
          <p:nvPr/>
        </p:nvSpPr>
        <p:spPr>
          <a:xfrm>
            <a:off x="6534579" y="494522"/>
            <a:ext cx="1885807" cy="453006"/>
          </a:xfrm>
          <a:prstGeom prst="roundRect">
            <a:avLst/>
          </a:prstGeom>
          <a:solidFill>
            <a:srgbClr val="FFAF6F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Otros cursos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44DBB28-AC9A-4784-920D-14E18562F468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1C6EAD8-B987-4BB6-89F3-96710139C2F9}"/>
              </a:ext>
            </a:extLst>
          </p:cNvPr>
          <p:cNvSpPr/>
          <p:nvPr/>
        </p:nvSpPr>
        <p:spPr>
          <a:xfrm>
            <a:off x="4648772" y="494522"/>
            <a:ext cx="1885807" cy="453006"/>
          </a:xfrm>
          <a:prstGeom prst="roundRect">
            <a:avLst/>
          </a:prstGeom>
          <a:solidFill>
            <a:srgbClr val="FFAF6F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Mis cursos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EE0078-0A5B-41F5-A653-5F7AC23D62BB}"/>
              </a:ext>
            </a:extLst>
          </p:cNvPr>
          <p:cNvSpPr/>
          <p:nvPr/>
        </p:nvSpPr>
        <p:spPr>
          <a:xfrm>
            <a:off x="8420386" y="494522"/>
            <a:ext cx="1885807" cy="453006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Mi perfil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8E32FF-DBCE-4947-83BA-7368ABE590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986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7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2227" y="947528"/>
            <a:ext cx="1625397" cy="1625397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C3F3286-15FA-42C5-ABA0-13C2F7A48F03}"/>
              </a:ext>
            </a:extLst>
          </p:cNvPr>
          <p:cNvSpPr/>
          <p:nvPr/>
        </p:nvSpPr>
        <p:spPr>
          <a:xfrm>
            <a:off x="884165" y="2572925"/>
            <a:ext cx="1839985" cy="453006"/>
          </a:xfrm>
          <a:prstGeom prst="roundRect">
            <a:avLst/>
          </a:prstGeom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        Usuario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F3FD6EB-01BC-466C-B412-9963FCF9CE48}"/>
              </a:ext>
            </a:extLst>
          </p:cNvPr>
          <p:cNvSpPr/>
          <p:nvPr/>
        </p:nvSpPr>
        <p:spPr>
          <a:xfrm>
            <a:off x="3151115" y="1307219"/>
            <a:ext cx="4934106" cy="3762085"/>
          </a:xfrm>
          <a:prstGeom prst="roundRect">
            <a:avLst/>
          </a:prstGeom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Apellido Paterno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Apellido Materno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Fecha de nacimiento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Lugar de nacimiento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Código postal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Teléfono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Celular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42470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7636E-4AF1-4256-A616-7D05275F627E}"/>
              </a:ext>
            </a:extLst>
          </p:cNvPr>
          <p:cNvSpPr/>
          <p:nvPr/>
        </p:nvSpPr>
        <p:spPr>
          <a:xfrm>
            <a:off x="0" y="2789531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Salir de la cuenta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EE0F122-DDBD-45D5-93EE-975E60EBDFD2}"/>
              </a:ext>
            </a:extLst>
          </p:cNvPr>
          <p:cNvSpPr/>
          <p:nvPr/>
        </p:nvSpPr>
        <p:spPr>
          <a:xfrm>
            <a:off x="6534579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Otros cursos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FD438A9-EA4C-4A03-86F7-9B738CB787CB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CF317FD-B9BB-4687-BF90-ABC8A1CD2A2C}"/>
              </a:ext>
            </a:extLst>
          </p:cNvPr>
          <p:cNvSpPr/>
          <p:nvPr/>
        </p:nvSpPr>
        <p:spPr>
          <a:xfrm>
            <a:off x="4648772" y="494522"/>
            <a:ext cx="1885807" cy="453006"/>
          </a:xfrm>
          <a:prstGeom prst="roundRect">
            <a:avLst/>
          </a:prstGeom>
          <a:solidFill>
            <a:srgbClr val="FFAF6F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Mis cursos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6B26B55-FD0E-4294-A2B0-1A69EC71C498}"/>
              </a:ext>
            </a:extLst>
          </p:cNvPr>
          <p:cNvSpPr/>
          <p:nvPr/>
        </p:nvSpPr>
        <p:spPr>
          <a:xfrm>
            <a:off x="8420386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Mi perfil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957893B-23D9-4A6E-9107-346F0F41C6BF}"/>
              </a:ext>
            </a:extLst>
          </p:cNvPr>
          <p:cNvSpPr/>
          <p:nvPr/>
        </p:nvSpPr>
        <p:spPr>
          <a:xfrm>
            <a:off x="7172587" y="3741490"/>
            <a:ext cx="3951215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hacer </a:t>
            </a:r>
            <a:r>
              <a:rPr lang="es-MX" dirty="0" err="1"/>
              <a:t>click</a:t>
            </a:r>
            <a:r>
              <a:rPr lang="es-MX" dirty="0"/>
              <a:t> en “Salir” redirige a la pagina del </a:t>
            </a:r>
            <a:r>
              <a:rPr lang="es-MX" dirty="0" err="1"/>
              <a:t>Login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17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7636E-4AF1-4256-A616-7D05275F627E}"/>
              </a:ext>
            </a:extLst>
          </p:cNvPr>
          <p:cNvSpPr/>
          <p:nvPr/>
        </p:nvSpPr>
        <p:spPr>
          <a:xfrm>
            <a:off x="0" y="963565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CURSO DE UÑAS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21AABE-AC34-4573-83F7-E3F0ABA5B6F2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D01DA1-1568-402C-B62C-930204F8E254}"/>
              </a:ext>
            </a:extLst>
          </p:cNvPr>
          <p:cNvSpPr/>
          <p:nvPr/>
        </p:nvSpPr>
        <p:spPr>
          <a:xfrm>
            <a:off x="3258354" y="2576419"/>
            <a:ext cx="3488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CONTENIDO TEXTUAL DE LA CLASE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476F8E-E364-43AE-8E8A-C8F9454478B1}"/>
              </a:ext>
            </a:extLst>
          </p:cNvPr>
          <p:cNvSpPr txBox="1"/>
          <p:nvPr/>
        </p:nvSpPr>
        <p:spPr>
          <a:xfrm>
            <a:off x="3356404" y="2965675"/>
            <a:ext cx="3951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En este curso empezaras desde cero aprendiendo lo básico en aplicación de uñas ya antes mencionado. En este curso aprenderás uñas esculturales…</a:t>
            </a:r>
          </a:p>
          <a:p>
            <a:pPr algn="just"/>
            <a:r>
              <a:rPr lang="es-MX" sz="1400" dirty="0"/>
              <a:t>En este curso empezaras desde cero aprendiendo lo básico en aplicación de uñas ya antes mencionado. En este curso aprenderás uñas esculturales…</a:t>
            </a:r>
          </a:p>
          <a:p>
            <a:pPr algn="just"/>
            <a:r>
              <a:rPr lang="es-MX" sz="1400" dirty="0"/>
              <a:t>En este curso empezaras desde cero aprendiendo lo básico en aplicación de uñas ya antes mencionado. En este curso aprenderás uñas esculturales…</a:t>
            </a:r>
          </a:p>
          <a:p>
            <a:endParaRPr lang="es-MX" sz="1400" dirty="0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6F2F2753-4EE8-4CEB-86CF-19DE056A7428}"/>
              </a:ext>
            </a:extLst>
          </p:cNvPr>
          <p:cNvGrpSpPr/>
          <p:nvPr/>
        </p:nvGrpSpPr>
        <p:grpSpPr>
          <a:xfrm>
            <a:off x="6517801" y="493781"/>
            <a:ext cx="1885807" cy="453006"/>
            <a:chOff x="2762965" y="485921"/>
            <a:chExt cx="1885807" cy="453006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4AF6B31F-B01F-4935-9D39-B40E90955635}"/>
                </a:ext>
              </a:extLst>
            </p:cNvPr>
            <p:cNvSpPr/>
            <p:nvPr/>
          </p:nvSpPr>
          <p:spPr>
            <a:xfrm>
              <a:off x="2762965" y="485921"/>
              <a:ext cx="1885807" cy="453006"/>
            </a:xfrm>
            <a:prstGeom prst="roundRect">
              <a:avLst/>
            </a:prstGeom>
            <a:noFill/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2C5E8BA4-F38F-4C06-91E1-F15A70327D3F}"/>
                </a:ext>
              </a:extLst>
            </p:cNvPr>
            <p:cNvSpPr/>
            <p:nvPr/>
          </p:nvSpPr>
          <p:spPr>
            <a:xfrm>
              <a:off x="2762965" y="485921"/>
              <a:ext cx="1272390" cy="453006"/>
            </a:xfrm>
            <a:prstGeom prst="roundRect">
              <a:avLst/>
            </a:prstGeom>
            <a:solidFill>
              <a:srgbClr val="F98600"/>
            </a:solidFill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% Progreso</a:t>
              </a:r>
            </a:p>
          </p:txBody>
        </p: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EEB0B59-5FB9-4FCD-A705-F12C1607A4EB}"/>
              </a:ext>
            </a:extLst>
          </p:cNvPr>
          <p:cNvSpPr/>
          <p:nvPr/>
        </p:nvSpPr>
        <p:spPr>
          <a:xfrm>
            <a:off x="8420386" y="498240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64A0B0F-79C5-4028-998D-319384D955DB}"/>
              </a:ext>
            </a:extLst>
          </p:cNvPr>
          <p:cNvSpPr/>
          <p:nvPr/>
        </p:nvSpPr>
        <p:spPr>
          <a:xfrm>
            <a:off x="9724571" y="1720611"/>
            <a:ext cx="2467429" cy="85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hacer </a:t>
            </a:r>
            <a:r>
              <a:rPr lang="es-MX" dirty="0" err="1"/>
              <a:t>click</a:t>
            </a:r>
            <a:r>
              <a:rPr lang="es-MX" dirty="0"/>
              <a:t> en “Curso de uñas” redirige a esta ventana</a:t>
            </a:r>
          </a:p>
        </p:txBody>
      </p:sp>
      <p:pic>
        <p:nvPicPr>
          <p:cNvPr id="1026" name="Picture 2" descr="Funko Pop Ad Icons: Tootsie Pop - Mr. Owl, Shop Exclusive : Amazon.com.mx:  Juguetes y Juegos">
            <a:extLst>
              <a:ext uri="{FF2B5EF4-FFF2-40B4-BE49-F238E27FC236}">
                <a16:creationId xmlns:a16="http://schemas.microsoft.com/office/drawing/2014/main" id="{87E4B3F0-22E1-467E-AE37-1BFC1D46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0" y="1859004"/>
            <a:ext cx="3087074" cy="32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6B3EE969-7521-40E2-8261-3A12259455E1}"/>
              </a:ext>
            </a:extLst>
          </p:cNvPr>
          <p:cNvSpPr/>
          <p:nvPr/>
        </p:nvSpPr>
        <p:spPr>
          <a:xfrm>
            <a:off x="9724570" y="2576419"/>
            <a:ext cx="2467430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abre en una descripción del curso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744D83F-F5B0-4265-B7ED-5761314573AD}"/>
              </a:ext>
            </a:extLst>
          </p:cNvPr>
          <p:cNvSpPr/>
          <p:nvPr/>
        </p:nvSpPr>
        <p:spPr>
          <a:xfrm>
            <a:off x="9724570" y="3314650"/>
            <a:ext cx="2467430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Existe un mapa del curso a un costado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F4C25B-A69D-4A25-A7BB-B132DE51F51A}"/>
              </a:ext>
            </a:extLst>
          </p:cNvPr>
          <p:cNvSpPr/>
          <p:nvPr/>
        </p:nvSpPr>
        <p:spPr>
          <a:xfrm>
            <a:off x="7541469" y="1695509"/>
            <a:ext cx="2112123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E231D08-773E-4C60-99CA-A260AB3163DD}"/>
              </a:ext>
            </a:extLst>
          </p:cNvPr>
          <p:cNvSpPr/>
          <p:nvPr/>
        </p:nvSpPr>
        <p:spPr>
          <a:xfrm>
            <a:off x="7558092" y="3853630"/>
            <a:ext cx="207887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2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C85C6C0-6E0A-477A-9A7D-8AAD592E8177}"/>
              </a:ext>
            </a:extLst>
          </p:cNvPr>
          <p:cNvSpPr/>
          <p:nvPr/>
        </p:nvSpPr>
        <p:spPr>
          <a:xfrm>
            <a:off x="7558092" y="4306636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3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83C219E-1D8C-4871-B664-7D804E20E88E}"/>
              </a:ext>
            </a:extLst>
          </p:cNvPr>
          <p:cNvSpPr/>
          <p:nvPr/>
        </p:nvSpPr>
        <p:spPr>
          <a:xfrm>
            <a:off x="7558092" y="4759642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4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026DA7-92C1-421B-B841-593F1E89A89B}"/>
              </a:ext>
            </a:extLst>
          </p:cNvPr>
          <p:cNvSpPr/>
          <p:nvPr/>
        </p:nvSpPr>
        <p:spPr>
          <a:xfrm>
            <a:off x="7558092" y="5189743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5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A5C20C5-5B0D-4AF3-849E-D7CF35FF14BD}"/>
              </a:ext>
            </a:extLst>
          </p:cNvPr>
          <p:cNvGrpSpPr/>
          <p:nvPr/>
        </p:nvGrpSpPr>
        <p:grpSpPr>
          <a:xfrm>
            <a:off x="7558092" y="2206070"/>
            <a:ext cx="2095500" cy="292388"/>
            <a:chOff x="7386638" y="2163203"/>
            <a:chExt cx="2095500" cy="292388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969A2CD9-4585-44B7-990C-C265C5607DA9}"/>
                </a:ext>
              </a:extLst>
            </p:cNvPr>
            <p:cNvSpPr/>
            <p:nvPr/>
          </p:nvSpPr>
          <p:spPr>
            <a:xfrm>
              <a:off x="7386638" y="2180466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Picture 4" descr="Timing Play Logo Video Icon Svg Png Icon Free Download (#349291) -  OnlineWebFonts.COM">
              <a:extLst>
                <a:ext uri="{FF2B5EF4-FFF2-40B4-BE49-F238E27FC236}">
                  <a16:creationId xmlns:a16="http://schemas.microsoft.com/office/drawing/2014/main" id="{C77B94D7-6967-47D5-8DA6-58DC3A79B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4051" y="2192348"/>
              <a:ext cx="240721" cy="21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A5F9157-334A-4753-A947-59AE63309919}"/>
                </a:ext>
              </a:extLst>
            </p:cNvPr>
            <p:cNvSpPr txBox="1"/>
            <p:nvPr/>
          </p:nvSpPr>
          <p:spPr>
            <a:xfrm>
              <a:off x="8040998" y="2163203"/>
              <a:ext cx="9516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Video 1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C371A1B8-D8A2-4207-B8C1-427CB332E881}"/>
                </a:ext>
              </a:extLst>
            </p:cNvPr>
            <p:cNvSpPr/>
            <p:nvPr/>
          </p:nvSpPr>
          <p:spPr>
            <a:xfrm>
              <a:off x="7500935" y="2209800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BB340AE-B956-46EB-AE7E-59497AA5AAD2}"/>
              </a:ext>
            </a:extLst>
          </p:cNvPr>
          <p:cNvGrpSpPr/>
          <p:nvPr/>
        </p:nvGrpSpPr>
        <p:grpSpPr>
          <a:xfrm>
            <a:off x="7550995" y="2528963"/>
            <a:ext cx="2095500" cy="293674"/>
            <a:chOff x="7370015" y="2409190"/>
            <a:chExt cx="2095500" cy="293674"/>
          </a:xfrm>
        </p:grpSpPr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67A8EFDD-905E-4BD6-9AB4-48287F67B588}"/>
                </a:ext>
              </a:extLst>
            </p:cNvPr>
            <p:cNvSpPr/>
            <p:nvPr/>
          </p:nvSpPr>
          <p:spPr>
            <a:xfrm>
              <a:off x="7370015" y="2409190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0" name="Picture 4" descr="Timing Play Logo Video Icon Svg Png Icon Free Download (#349291) -  OnlineWebFonts.COM">
              <a:extLst>
                <a:ext uri="{FF2B5EF4-FFF2-40B4-BE49-F238E27FC236}">
                  <a16:creationId xmlns:a16="http://schemas.microsoft.com/office/drawing/2014/main" id="{7BEFC606-2471-4D8C-865B-4286D74DE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15" y="2437629"/>
              <a:ext cx="240721" cy="21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D495900-391A-4CF2-AD69-91D3AEBCAA5A}"/>
                </a:ext>
              </a:extLst>
            </p:cNvPr>
            <p:cNvSpPr txBox="1"/>
            <p:nvPr/>
          </p:nvSpPr>
          <p:spPr>
            <a:xfrm>
              <a:off x="8038279" y="2410476"/>
              <a:ext cx="9516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Video 2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BF23C55D-06FF-48CD-80D4-DC825A85FC31}"/>
                </a:ext>
              </a:extLst>
            </p:cNvPr>
            <p:cNvSpPr/>
            <p:nvPr/>
          </p:nvSpPr>
          <p:spPr>
            <a:xfrm>
              <a:off x="7500935" y="2450743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ED84E30-C982-43FA-8ED2-8634060491DB}"/>
              </a:ext>
            </a:extLst>
          </p:cNvPr>
          <p:cNvGrpSpPr/>
          <p:nvPr/>
        </p:nvGrpSpPr>
        <p:grpSpPr>
          <a:xfrm>
            <a:off x="7541469" y="2837616"/>
            <a:ext cx="2095500" cy="292388"/>
            <a:chOff x="7370015" y="2695026"/>
            <a:chExt cx="2095500" cy="292388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B8962191-2960-429E-8C77-5CBF46F68313}"/>
                </a:ext>
              </a:extLst>
            </p:cNvPr>
            <p:cNvSpPr/>
            <p:nvPr/>
          </p:nvSpPr>
          <p:spPr>
            <a:xfrm>
              <a:off x="7370015" y="2714204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0" name="Picture 6" descr="File and document icon (png symbol) black">
              <a:extLst>
                <a:ext uri="{FF2B5EF4-FFF2-40B4-BE49-F238E27FC236}">
                  <a16:creationId xmlns:a16="http://schemas.microsoft.com/office/drawing/2014/main" id="{EABC6A87-BCE9-4338-9E67-9B5CDA79A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438" y="2710825"/>
              <a:ext cx="254986" cy="24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281FAC7D-165B-4B8F-908D-2411E3724590}"/>
                </a:ext>
              </a:extLst>
            </p:cNvPr>
            <p:cNvSpPr txBox="1"/>
            <p:nvPr/>
          </p:nvSpPr>
          <p:spPr>
            <a:xfrm>
              <a:off x="8033535" y="2695026"/>
              <a:ext cx="9516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Infografía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7266E37C-C19D-4215-B9B2-F71DC9320101}"/>
                </a:ext>
              </a:extLst>
            </p:cNvPr>
            <p:cNvSpPr/>
            <p:nvPr/>
          </p:nvSpPr>
          <p:spPr>
            <a:xfrm>
              <a:off x="7500935" y="2747091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0CADDE2-8A2C-4EBB-84C7-690C00FF1A47}"/>
              </a:ext>
            </a:extLst>
          </p:cNvPr>
          <p:cNvGrpSpPr/>
          <p:nvPr/>
        </p:nvGrpSpPr>
        <p:grpSpPr>
          <a:xfrm>
            <a:off x="7558092" y="3135150"/>
            <a:ext cx="2095500" cy="292388"/>
            <a:chOff x="7386638" y="3049422"/>
            <a:chExt cx="2095500" cy="292388"/>
          </a:xfrm>
        </p:grpSpPr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CA637C67-A5D7-4AA4-B00B-975970E193A1}"/>
                </a:ext>
              </a:extLst>
            </p:cNvPr>
            <p:cNvSpPr/>
            <p:nvPr/>
          </p:nvSpPr>
          <p:spPr>
            <a:xfrm>
              <a:off x="7386638" y="3075270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1" name="Picture 6" descr="File and document icon (png symbol) black">
              <a:extLst>
                <a:ext uri="{FF2B5EF4-FFF2-40B4-BE49-F238E27FC236}">
                  <a16:creationId xmlns:a16="http://schemas.microsoft.com/office/drawing/2014/main" id="{F19DC36E-ED5A-489B-9B23-96FAB2815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9604" y="3077126"/>
              <a:ext cx="253820" cy="23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EAC5ED2-644F-4C95-8864-3C19A19BD9F6}"/>
                </a:ext>
              </a:extLst>
            </p:cNvPr>
            <p:cNvSpPr txBox="1"/>
            <p:nvPr/>
          </p:nvSpPr>
          <p:spPr>
            <a:xfrm>
              <a:off x="8042810" y="3049422"/>
              <a:ext cx="13204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PDF + Imágenes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BA25D7BF-15E7-416E-A6AC-B76E20F44C9E}"/>
                </a:ext>
              </a:extLst>
            </p:cNvPr>
            <p:cNvSpPr/>
            <p:nvPr/>
          </p:nvSpPr>
          <p:spPr>
            <a:xfrm>
              <a:off x="7500935" y="3106911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CA4AF7E-BE61-4C73-BC3F-5618CE1863F5}"/>
              </a:ext>
            </a:extLst>
          </p:cNvPr>
          <p:cNvGrpSpPr/>
          <p:nvPr/>
        </p:nvGrpSpPr>
        <p:grpSpPr>
          <a:xfrm>
            <a:off x="7558092" y="3435051"/>
            <a:ext cx="2095500" cy="292388"/>
            <a:chOff x="7386638" y="3435051"/>
            <a:chExt cx="2095500" cy="292388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791DB36F-0BD8-418C-BB09-498CB43674F5}"/>
                </a:ext>
              </a:extLst>
            </p:cNvPr>
            <p:cNvSpPr/>
            <p:nvPr/>
          </p:nvSpPr>
          <p:spPr>
            <a:xfrm>
              <a:off x="7386638" y="3460074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2" name="Picture 8" descr="Checklist Svg Png Icon Free Download (#452028) - OnlineWebFonts.COM">
              <a:extLst>
                <a:ext uri="{FF2B5EF4-FFF2-40B4-BE49-F238E27FC236}">
                  <a16:creationId xmlns:a16="http://schemas.microsoft.com/office/drawing/2014/main" id="{1DF8993A-A6FC-44D4-9633-6107CBB99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818" y="3448884"/>
              <a:ext cx="200240" cy="26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694B3EF-F168-4BCF-B423-C6D30536ACA1}"/>
                </a:ext>
              </a:extLst>
            </p:cNvPr>
            <p:cNvSpPr txBox="1"/>
            <p:nvPr/>
          </p:nvSpPr>
          <p:spPr>
            <a:xfrm>
              <a:off x="8040998" y="3435051"/>
              <a:ext cx="13204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Test de sesión 1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72977A34-134F-4F70-B94D-032D0998EECF}"/>
                </a:ext>
              </a:extLst>
            </p:cNvPr>
            <p:cNvSpPr/>
            <p:nvPr/>
          </p:nvSpPr>
          <p:spPr>
            <a:xfrm>
              <a:off x="7500935" y="3490305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E1B79EFD-880D-4605-A2C8-E4B096BE0605}"/>
              </a:ext>
            </a:extLst>
          </p:cNvPr>
          <p:cNvSpPr/>
          <p:nvPr/>
        </p:nvSpPr>
        <p:spPr>
          <a:xfrm>
            <a:off x="7541470" y="5687778"/>
            <a:ext cx="2105026" cy="4530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Asesoría</a:t>
            </a:r>
          </a:p>
        </p:txBody>
      </p:sp>
    </p:spTree>
    <p:extLst>
      <p:ext uri="{BB962C8B-B14F-4D97-AF65-F5344CB8AC3E}">
        <p14:creationId xmlns:p14="http://schemas.microsoft.com/office/powerpoint/2010/main" val="379880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7636E-4AF1-4256-A616-7D05275F627E}"/>
              </a:ext>
            </a:extLst>
          </p:cNvPr>
          <p:cNvSpPr/>
          <p:nvPr/>
        </p:nvSpPr>
        <p:spPr>
          <a:xfrm>
            <a:off x="0" y="963565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CURSO DE UÑAS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D01DA1-1568-402C-B62C-930204F8E254}"/>
              </a:ext>
            </a:extLst>
          </p:cNvPr>
          <p:cNvSpPr/>
          <p:nvPr/>
        </p:nvSpPr>
        <p:spPr>
          <a:xfrm>
            <a:off x="3003443" y="1715400"/>
            <a:ext cx="791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VIDEO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4A0B0F-79C5-4028-998D-319384D955DB}"/>
              </a:ext>
            </a:extLst>
          </p:cNvPr>
          <p:cNvSpPr/>
          <p:nvPr/>
        </p:nvSpPr>
        <p:spPr>
          <a:xfrm>
            <a:off x="9724571" y="1720610"/>
            <a:ext cx="2467429" cy="166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abre un reproductor de video 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F4C25B-A69D-4A25-A7BB-B132DE51F51A}"/>
              </a:ext>
            </a:extLst>
          </p:cNvPr>
          <p:cNvSpPr/>
          <p:nvPr/>
        </p:nvSpPr>
        <p:spPr>
          <a:xfrm>
            <a:off x="7541469" y="1695509"/>
            <a:ext cx="2112123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E231D08-773E-4C60-99CA-A260AB3163DD}"/>
              </a:ext>
            </a:extLst>
          </p:cNvPr>
          <p:cNvSpPr/>
          <p:nvPr/>
        </p:nvSpPr>
        <p:spPr>
          <a:xfrm>
            <a:off x="7558092" y="3853630"/>
            <a:ext cx="207887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2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C85C6C0-6E0A-477A-9A7D-8AAD592E8177}"/>
              </a:ext>
            </a:extLst>
          </p:cNvPr>
          <p:cNvSpPr/>
          <p:nvPr/>
        </p:nvSpPr>
        <p:spPr>
          <a:xfrm>
            <a:off x="7558092" y="4306636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3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83C219E-1D8C-4871-B664-7D804E20E88E}"/>
              </a:ext>
            </a:extLst>
          </p:cNvPr>
          <p:cNvSpPr/>
          <p:nvPr/>
        </p:nvSpPr>
        <p:spPr>
          <a:xfrm>
            <a:off x="7558092" y="4759642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4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026DA7-92C1-421B-B841-593F1E89A89B}"/>
              </a:ext>
            </a:extLst>
          </p:cNvPr>
          <p:cNvSpPr/>
          <p:nvPr/>
        </p:nvSpPr>
        <p:spPr>
          <a:xfrm>
            <a:off x="7558092" y="5189743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69A2CD9-4585-44B7-990C-C265C5607DA9}"/>
              </a:ext>
            </a:extLst>
          </p:cNvPr>
          <p:cNvSpPr/>
          <p:nvPr/>
        </p:nvSpPr>
        <p:spPr>
          <a:xfrm>
            <a:off x="7558092" y="2223333"/>
            <a:ext cx="2095500" cy="2456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Timing Play Logo Video Icon Svg Png Icon Free Download (#349291) -  OnlineWebFonts.COM">
            <a:extLst>
              <a:ext uri="{FF2B5EF4-FFF2-40B4-BE49-F238E27FC236}">
                <a16:creationId xmlns:a16="http://schemas.microsoft.com/office/drawing/2014/main" id="{C77B94D7-6967-47D5-8DA6-58DC3A79B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05" y="2235215"/>
            <a:ext cx="240721" cy="2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A5F9157-334A-4753-A947-59AE63309919}"/>
              </a:ext>
            </a:extLst>
          </p:cNvPr>
          <p:cNvSpPr txBox="1"/>
          <p:nvPr/>
        </p:nvSpPr>
        <p:spPr>
          <a:xfrm>
            <a:off x="8212452" y="2206070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Video 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371A1B8-D8A2-4207-B8C1-427CB332E881}"/>
              </a:ext>
            </a:extLst>
          </p:cNvPr>
          <p:cNvSpPr/>
          <p:nvPr/>
        </p:nvSpPr>
        <p:spPr>
          <a:xfrm>
            <a:off x="7672389" y="2252667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BB340AE-B956-46EB-AE7E-59497AA5AAD2}"/>
              </a:ext>
            </a:extLst>
          </p:cNvPr>
          <p:cNvGrpSpPr/>
          <p:nvPr/>
        </p:nvGrpSpPr>
        <p:grpSpPr>
          <a:xfrm>
            <a:off x="7550995" y="2528963"/>
            <a:ext cx="2095500" cy="293674"/>
            <a:chOff x="7370015" y="2409190"/>
            <a:chExt cx="2095500" cy="293674"/>
          </a:xfrm>
        </p:grpSpPr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67A8EFDD-905E-4BD6-9AB4-48287F67B588}"/>
                </a:ext>
              </a:extLst>
            </p:cNvPr>
            <p:cNvSpPr/>
            <p:nvPr/>
          </p:nvSpPr>
          <p:spPr>
            <a:xfrm>
              <a:off x="7370015" y="2409190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0" name="Picture 4" descr="Timing Play Logo Video Icon Svg Png Icon Free Download (#349291) -  OnlineWebFonts.COM">
              <a:extLst>
                <a:ext uri="{FF2B5EF4-FFF2-40B4-BE49-F238E27FC236}">
                  <a16:creationId xmlns:a16="http://schemas.microsoft.com/office/drawing/2014/main" id="{7BEFC606-2471-4D8C-865B-4286D74DE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15" y="2437629"/>
              <a:ext cx="240721" cy="21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D495900-391A-4CF2-AD69-91D3AEBCAA5A}"/>
                </a:ext>
              </a:extLst>
            </p:cNvPr>
            <p:cNvSpPr txBox="1"/>
            <p:nvPr/>
          </p:nvSpPr>
          <p:spPr>
            <a:xfrm>
              <a:off x="8038279" y="2410476"/>
              <a:ext cx="9516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Video 2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BF23C55D-06FF-48CD-80D4-DC825A85FC31}"/>
                </a:ext>
              </a:extLst>
            </p:cNvPr>
            <p:cNvSpPr/>
            <p:nvPr/>
          </p:nvSpPr>
          <p:spPr>
            <a:xfrm>
              <a:off x="7500935" y="2450743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ED84E30-C982-43FA-8ED2-8634060491DB}"/>
              </a:ext>
            </a:extLst>
          </p:cNvPr>
          <p:cNvGrpSpPr/>
          <p:nvPr/>
        </p:nvGrpSpPr>
        <p:grpSpPr>
          <a:xfrm>
            <a:off x="7541469" y="2837616"/>
            <a:ext cx="2095500" cy="292388"/>
            <a:chOff x="7370015" y="2695026"/>
            <a:chExt cx="2095500" cy="292388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B8962191-2960-429E-8C77-5CBF46F68313}"/>
                </a:ext>
              </a:extLst>
            </p:cNvPr>
            <p:cNvSpPr/>
            <p:nvPr/>
          </p:nvSpPr>
          <p:spPr>
            <a:xfrm>
              <a:off x="7370015" y="2714204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0" name="Picture 6" descr="File and document icon (png symbol) black">
              <a:extLst>
                <a:ext uri="{FF2B5EF4-FFF2-40B4-BE49-F238E27FC236}">
                  <a16:creationId xmlns:a16="http://schemas.microsoft.com/office/drawing/2014/main" id="{EABC6A87-BCE9-4338-9E67-9B5CDA79A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438" y="2710825"/>
              <a:ext cx="254986" cy="24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281FAC7D-165B-4B8F-908D-2411E3724590}"/>
                </a:ext>
              </a:extLst>
            </p:cNvPr>
            <p:cNvSpPr txBox="1"/>
            <p:nvPr/>
          </p:nvSpPr>
          <p:spPr>
            <a:xfrm>
              <a:off x="8033535" y="2695026"/>
              <a:ext cx="9516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Infografía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7266E37C-C19D-4215-B9B2-F71DC9320101}"/>
                </a:ext>
              </a:extLst>
            </p:cNvPr>
            <p:cNvSpPr/>
            <p:nvPr/>
          </p:nvSpPr>
          <p:spPr>
            <a:xfrm>
              <a:off x="7500935" y="2747091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0CADDE2-8A2C-4EBB-84C7-690C00FF1A47}"/>
              </a:ext>
            </a:extLst>
          </p:cNvPr>
          <p:cNvGrpSpPr/>
          <p:nvPr/>
        </p:nvGrpSpPr>
        <p:grpSpPr>
          <a:xfrm>
            <a:off x="7558092" y="3135150"/>
            <a:ext cx="2095500" cy="292388"/>
            <a:chOff x="7386638" y="3049422"/>
            <a:chExt cx="2095500" cy="292388"/>
          </a:xfrm>
        </p:grpSpPr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CA637C67-A5D7-4AA4-B00B-975970E193A1}"/>
                </a:ext>
              </a:extLst>
            </p:cNvPr>
            <p:cNvSpPr/>
            <p:nvPr/>
          </p:nvSpPr>
          <p:spPr>
            <a:xfrm>
              <a:off x="7386638" y="3075270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1" name="Picture 6" descr="File and document icon (png symbol) black">
              <a:extLst>
                <a:ext uri="{FF2B5EF4-FFF2-40B4-BE49-F238E27FC236}">
                  <a16:creationId xmlns:a16="http://schemas.microsoft.com/office/drawing/2014/main" id="{F19DC36E-ED5A-489B-9B23-96FAB2815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9604" y="3077126"/>
              <a:ext cx="253820" cy="23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EAC5ED2-644F-4C95-8864-3C19A19BD9F6}"/>
                </a:ext>
              </a:extLst>
            </p:cNvPr>
            <p:cNvSpPr txBox="1"/>
            <p:nvPr/>
          </p:nvSpPr>
          <p:spPr>
            <a:xfrm>
              <a:off x="8042810" y="3049422"/>
              <a:ext cx="13204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PDF + Imágenes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BA25D7BF-15E7-416E-A6AC-B76E20F44C9E}"/>
                </a:ext>
              </a:extLst>
            </p:cNvPr>
            <p:cNvSpPr/>
            <p:nvPr/>
          </p:nvSpPr>
          <p:spPr>
            <a:xfrm>
              <a:off x="7500935" y="3106911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CA4AF7E-BE61-4C73-BC3F-5618CE1863F5}"/>
              </a:ext>
            </a:extLst>
          </p:cNvPr>
          <p:cNvGrpSpPr/>
          <p:nvPr/>
        </p:nvGrpSpPr>
        <p:grpSpPr>
          <a:xfrm>
            <a:off x="7558092" y="3435051"/>
            <a:ext cx="2095500" cy="292388"/>
            <a:chOff x="7386638" y="3435051"/>
            <a:chExt cx="2095500" cy="292388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791DB36F-0BD8-418C-BB09-498CB43674F5}"/>
                </a:ext>
              </a:extLst>
            </p:cNvPr>
            <p:cNvSpPr/>
            <p:nvPr/>
          </p:nvSpPr>
          <p:spPr>
            <a:xfrm>
              <a:off x="7386638" y="3460074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2" name="Picture 8" descr="Checklist Svg Png Icon Free Download (#452028) - OnlineWebFonts.COM">
              <a:extLst>
                <a:ext uri="{FF2B5EF4-FFF2-40B4-BE49-F238E27FC236}">
                  <a16:creationId xmlns:a16="http://schemas.microsoft.com/office/drawing/2014/main" id="{1DF8993A-A6FC-44D4-9633-6107CBB99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818" y="3448884"/>
              <a:ext cx="200240" cy="26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694B3EF-F168-4BCF-B423-C6D30536ACA1}"/>
                </a:ext>
              </a:extLst>
            </p:cNvPr>
            <p:cNvSpPr txBox="1"/>
            <p:nvPr/>
          </p:nvSpPr>
          <p:spPr>
            <a:xfrm>
              <a:off x="8040998" y="3435051"/>
              <a:ext cx="13204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Test de sesión 1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72977A34-134F-4F70-B94D-032D0998EECF}"/>
                </a:ext>
              </a:extLst>
            </p:cNvPr>
            <p:cNvSpPr/>
            <p:nvPr/>
          </p:nvSpPr>
          <p:spPr>
            <a:xfrm>
              <a:off x="7500935" y="3490305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050" name="Picture 2" descr="Reproductor De Video Vectorial - Gráficos vectoriales gratis en Pixabay">
            <a:extLst>
              <a:ext uri="{FF2B5EF4-FFF2-40B4-BE49-F238E27FC236}">
                <a16:creationId xmlns:a16="http://schemas.microsoft.com/office/drawing/2014/main" id="{DFB2052A-9009-485B-84EA-ECFCB550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2096171"/>
            <a:ext cx="5548060" cy="33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1FBB3589-956F-48CF-94F0-3027EE79D8C8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1BFB4BC9-EB49-4B42-B0E6-FFCAFC5D53C8}"/>
              </a:ext>
            </a:extLst>
          </p:cNvPr>
          <p:cNvGrpSpPr/>
          <p:nvPr/>
        </p:nvGrpSpPr>
        <p:grpSpPr>
          <a:xfrm>
            <a:off x="6517356" y="493545"/>
            <a:ext cx="1885807" cy="453006"/>
            <a:chOff x="2762965" y="485921"/>
            <a:chExt cx="1885807" cy="453006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175CC986-ED1B-4FD4-831E-A98D1E43A923}"/>
                </a:ext>
              </a:extLst>
            </p:cNvPr>
            <p:cNvSpPr/>
            <p:nvPr/>
          </p:nvSpPr>
          <p:spPr>
            <a:xfrm>
              <a:off x="2762965" y="485921"/>
              <a:ext cx="1885807" cy="453006"/>
            </a:xfrm>
            <a:prstGeom prst="roundRect">
              <a:avLst/>
            </a:prstGeom>
            <a:noFill/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C78E318C-D5E1-44C8-9A7E-76F0375B02EB}"/>
                </a:ext>
              </a:extLst>
            </p:cNvPr>
            <p:cNvSpPr/>
            <p:nvPr/>
          </p:nvSpPr>
          <p:spPr>
            <a:xfrm>
              <a:off x="2762965" y="485921"/>
              <a:ext cx="1272390" cy="453006"/>
            </a:xfrm>
            <a:prstGeom prst="roundRect">
              <a:avLst/>
            </a:prstGeom>
            <a:solidFill>
              <a:srgbClr val="F98600"/>
            </a:solidFill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% Progreso</a:t>
              </a:r>
            </a:p>
          </p:txBody>
        </p:sp>
      </p:grp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B2E2370-928A-4FC3-B011-ECED8D5AE956}"/>
              </a:ext>
            </a:extLst>
          </p:cNvPr>
          <p:cNvSpPr/>
          <p:nvPr/>
        </p:nvSpPr>
        <p:spPr>
          <a:xfrm>
            <a:off x="8420386" y="498240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B4F7607B-B88E-4DCE-A522-4B94029C0552}"/>
              </a:ext>
            </a:extLst>
          </p:cNvPr>
          <p:cNvSpPr/>
          <p:nvPr/>
        </p:nvSpPr>
        <p:spPr>
          <a:xfrm>
            <a:off x="7541470" y="5687778"/>
            <a:ext cx="2105026" cy="4530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Asesoría</a:t>
            </a:r>
          </a:p>
        </p:txBody>
      </p:sp>
    </p:spTree>
    <p:extLst>
      <p:ext uri="{BB962C8B-B14F-4D97-AF65-F5344CB8AC3E}">
        <p14:creationId xmlns:p14="http://schemas.microsoft.com/office/powerpoint/2010/main" val="228640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7636E-4AF1-4256-A616-7D05275F627E}"/>
              </a:ext>
            </a:extLst>
          </p:cNvPr>
          <p:cNvSpPr/>
          <p:nvPr/>
        </p:nvSpPr>
        <p:spPr>
          <a:xfrm>
            <a:off x="0" y="963565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CURSO DE UÑAS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D01DA1-1568-402C-B62C-930204F8E254}"/>
              </a:ext>
            </a:extLst>
          </p:cNvPr>
          <p:cNvSpPr/>
          <p:nvPr/>
        </p:nvSpPr>
        <p:spPr>
          <a:xfrm>
            <a:off x="3003443" y="1715400"/>
            <a:ext cx="791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VIDEO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4A0B0F-79C5-4028-998D-319384D955DB}"/>
              </a:ext>
            </a:extLst>
          </p:cNvPr>
          <p:cNvSpPr/>
          <p:nvPr/>
        </p:nvSpPr>
        <p:spPr>
          <a:xfrm>
            <a:off x="9724571" y="1720610"/>
            <a:ext cx="2467429" cy="166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Petición de fotografía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F4C25B-A69D-4A25-A7BB-B132DE51F51A}"/>
              </a:ext>
            </a:extLst>
          </p:cNvPr>
          <p:cNvSpPr/>
          <p:nvPr/>
        </p:nvSpPr>
        <p:spPr>
          <a:xfrm>
            <a:off x="7541469" y="1695509"/>
            <a:ext cx="2112123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E231D08-773E-4C60-99CA-A260AB3163DD}"/>
              </a:ext>
            </a:extLst>
          </p:cNvPr>
          <p:cNvSpPr/>
          <p:nvPr/>
        </p:nvSpPr>
        <p:spPr>
          <a:xfrm>
            <a:off x="7558092" y="3853630"/>
            <a:ext cx="207887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2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C85C6C0-6E0A-477A-9A7D-8AAD592E8177}"/>
              </a:ext>
            </a:extLst>
          </p:cNvPr>
          <p:cNvSpPr/>
          <p:nvPr/>
        </p:nvSpPr>
        <p:spPr>
          <a:xfrm>
            <a:off x="7558092" y="4306636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3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83C219E-1D8C-4871-B664-7D804E20E88E}"/>
              </a:ext>
            </a:extLst>
          </p:cNvPr>
          <p:cNvSpPr/>
          <p:nvPr/>
        </p:nvSpPr>
        <p:spPr>
          <a:xfrm>
            <a:off x="7558092" y="4759642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4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026DA7-92C1-421B-B841-593F1E89A89B}"/>
              </a:ext>
            </a:extLst>
          </p:cNvPr>
          <p:cNvSpPr/>
          <p:nvPr/>
        </p:nvSpPr>
        <p:spPr>
          <a:xfrm>
            <a:off x="7558092" y="5189743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69A2CD9-4585-44B7-990C-C265C5607DA9}"/>
              </a:ext>
            </a:extLst>
          </p:cNvPr>
          <p:cNvSpPr/>
          <p:nvPr/>
        </p:nvSpPr>
        <p:spPr>
          <a:xfrm>
            <a:off x="7558092" y="2223333"/>
            <a:ext cx="2095500" cy="2456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Timing Play Logo Video Icon Svg Png Icon Free Download (#349291) -  OnlineWebFonts.COM">
            <a:extLst>
              <a:ext uri="{FF2B5EF4-FFF2-40B4-BE49-F238E27FC236}">
                <a16:creationId xmlns:a16="http://schemas.microsoft.com/office/drawing/2014/main" id="{C77B94D7-6967-47D5-8DA6-58DC3A79B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05" y="2235215"/>
            <a:ext cx="240721" cy="2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A5F9157-334A-4753-A947-59AE63309919}"/>
              </a:ext>
            </a:extLst>
          </p:cNvPr>
          <p:cNvSpPr txBox="1"/>
          <p:nvPr/>
        </p:nvSpPr>
        <p:spPr>
          <a:xfrm>
            <a:off x="8212452" y="2206070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Video 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371A1B8-D8A2-4207-B8C1-427CB332E881}"/>
              </a:ext>
            </a:extLst>
          </p:cNvPr>
          <p:cNvSpPr/>
          <p:nvPr/>
        </p:nvSpPr>
        <p:spPr>
          <a:xfrm>
            <a:off x="7672389" y="2252667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BB340AE-B956-46EB-AE7E-59497AA5AAD2}"/>
              </a:ext>
            </a:extLst>
          </p:cNvPr>
          <p:cNvGrpSpPr/>
          <p:nvPr/>
        </p:nvGrpSpPr>
        <p:grpSpPr>
          <a:xfrm>
            <a:off x="7550995" y="2528963"/>
            <a:ext cx="2095500" cy="293674"/>
            <a:chOff x="7370015" y="2409190"/>
            <a:chExt cx="2095500" cy="293674"/>
          </a:xfrm>
        </p:grpSpPr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67A8EFDD-905E-4BD6-9AB4-48287F67B588}"/>
                </a:ext>
              </a:extLst>
            </p:cNvPr>
            <p:cNvSpPr/>
            <p:nvPr/>
          </p:nvSpPr>
          <p:spPr>
            <a:xfrm>
              <a:off x="7370015" y="2409190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0" name="Picture 4" descr="Timing Play Logo Video Icon Svg Png Icon Free Download (#349291) -  OnlineWebFonts.COM">
              <a:extLst>
                <a:ext uri="{FF2B5EF4-FFF2-40B4-BE49-F238E27FC236}">
                  <a16:creationId xmlns:a16="http://schemas.microsoft.com/office/drawing/2014/main" id="{7BEFC606-2471-4D8C-865B-4286D74DE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15" y="2437629"/>
              <a:ext cx="240721" cy="21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D495900-391A-4CF2-AD69-91D3AEBCAA5A}"/>
                </a:ext>
              </a:extLst>
            </p:cNvPr>
            <p:cNvSpPr txBox="1"/>
            <p:nvPr/>
          </p:nvSpPr>
          <p:spPr>
            <a:xfrm>
              <a:off x="8038279" y="2410476"/>
              <a:ext cx="9516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Video 2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BF23C55D-06FF-48CD-80D4-DC825A85FC31}"/>
                </a:ext>
              </a:extLst>
            </p:cNvPr>
            <p:cNvSpPr/>
            <p:nvPr/>
          </p:nvSpPr>
          <p:spPr>
            <a:xfrm>
              <a:off x="7500935" y="2450743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ED84E30-C982-43FA-8ED2-8634060491DB}"/>
              </a:ext>
            </a:extLst>
          </p:cNvPr>
          <p:cNvGrpSpPr/>
          <p:nvPr/>
        </p:nvGrpSpPr>
        <p:grpSpPr>
          <a:xfrm>
            <a:off x="7541469" y="2837616"/>
            <a:ext cx="2095500" cy="292388"/>
            <a:chOff x="7370015" y="2695026"/>
            <a:chExt cx="2095500" cy="292388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B8962191-2960-429E-8C77-5CBF46F68313}"/>
                </a:ext>
              </a:extLst>
            </p:cNvPr>
            <p:cNvSpPr/>
            <p:nvPr/>
          </p:nvSpPr>
          <p:spPr>
            <a:xfrm>
              <a:off x="7370015" y="2714204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0" name="Picture 6" descr="File and document icon (png symbol) black">
              <a:extLst>
                <a:ext uri="{FF2B5EF4-FFF2-40B4-BE49-F238E27FC236}">
                  <a16:creationId xmlns:a16="http://schemas.microsoft.com/office/drawing/2014/main" id="{EABC6A87-BCE9-4338-9E67-9B5CDA79A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438" y="2710825"/>
              <a:ext cx="254986" cy="24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281FAC7D-165B-4B8F-908D-2411E3724590}"/>
                </a:ext>
              </a:extLst>
            </p:cNvPr>
            <p:cNvSpPr txBox="1"/>
            <p:nvPr/>
          </p:nvSpPr>
          <p:spPr>
            <a:xfrm>
              <a:off x="8033535" y="2695026"/>
              <a:ext cx="9516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Infografía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7266E37C-C19D-4215-B9B2-F71DC9320101}"/>
                </a:ext>
              </a:extLst>
            </p:cNvPr>
            <p:cNvSpPr/>
            <p:nvPr/>
          </p:nvSpPr>
          <p:spPr>
            <a:xfrm>
              <a:off x="7500935" y="2747091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0CADDE2-8A2C-4EBB-84C7-690C00FF1A47}"/>
              </a:ext>
            </a:extLst>
          </p:cNvPr>
          <p:cNvGrpSpPr/>
          <p:nvPr/>
        </p:nvGrpSpPr>
        <p:grpSpPr>
          <a:xfrm>
            <a:off x="7558092" y="3135150"/>
            <a:ext cx="2095500" cy="292388"/>
            <a:chOff x="7386638" y="3049422"/>
            <a:chExt cx="2095500" cy="292388"/>
          </a:xfrm>
        </p:grpSpPr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CA637C67-A5D7-4AA4-B00B-975970E193A1}"/>
                </a:ext>
              </a:extLst>
            </p:cNvPr>
            <p:cNvSpPr/>
            <p:nvPr/>
          </p:nvSpPr>
          <p:spPr>
            <a:xfrm>
              <a:off x="7386638" y="3075270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1" name="Picture 6" descr="File and document icon (png symbol) black">
              <a:extLst>
                <a:ext uri="{FF2B5EF4-FFF2-40B4-BE49-F238E27FC236}">
                  <a16:creationId xmlns:a16="http://schemas.microsoft.com/office/drawing/2014/main" id="{F19DC36E-ED5A-489B-9B23-96FAB2815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9604" y="3077126"/>
              <a:ext cx="253820" cy="23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EAC5ED2-644F-4C95-8864-3C19A19BD9F6}"/>
                </a:ext>
              </a:extLst>
            </p:cNvPr>
            <p:cNvSpPr txBox="1"/>
            <p:nvPr/>
          </p:nvSpPr>
          <p:spPr>
            <a:xfrm>
              <a:off x="8042810" y="3049422"/>
              <a:ext cx="13204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PDF + Imágenes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BA25D7BF-15E7-416E-A6AC-B76E20F44C9E}"/>
                </a:ext>
              </a:extLst>
            </p:cNvPr>
            <p:cNvSpPr/>
            <p:nvPr/>
          </p:nvSpPr>
          <p:spPr>
            <a:xfrm>
              <a:off x="7500935" y="3106911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CA4AF7E-BE61-4C73-BC3F-5618CE1863F5}"/>
              </a:ext>
            </a:extLst>
          </p:cNvPr>
          <p:cNvGrpSpPr/>
          <p:nvPr/>
        </p:nvGrpSpPr>
        <p:grpSpPr>
          <a:xfrm>
            <a:off x="7558092" y="3435051"/>
            <a:ext cx="2095500" cy="292388"/>
            <a:chOff x="7386638" y="3435051"/>
            <a:chExt cx="2095500" cy="292388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791DB36F-0BD8-418C-BB09-498CB43674F5}"/>
                </a:ext>
              </a:extLst>
            </p:cNvPr>
            <p:cNvSpPr/>
            <p:nvPr/>
          </p:nvSpPr>
          <p:spPr>
            <a:xfrm>
              <a:off x="7386638" y="3460074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2" name="Picture 8" descr="Checklist Svg Png Icon Free Download (#452028) - OnlineWebFonts.COM">
              <a:extLst>
                <a:ext uri="{FF2B5EF4-FFF2-40B4-BE49-F238E27FC236}">
                  <a16:creationId xmlns:a16="http://schemas.microsoft.com/office/drawing/2014/main" id="{1DF8993A-A6FC-44D4-9633-6107CBB99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818" y="3448884"/>
              <a:ext cx="200240" cy="26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694B3EF-F168-4BCF-B423-C6D30536ACA1}"/>
                </a:ext>
              </a:extLst>
            </p:cNvPr>
            <p:cNvSpPr txBox="1"/>
            <p:nvPr/>
          </p:nvSpPr>
          <p:spPr>
            <a:xfrm>
              <a:off x="8040998" y="3435051"/>
              <a:ext cx="13204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Test de sesión 1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72977A34-134F-4F70-B94D-032D0998EECF}"/>
                </a:ext>
              </a:extLst>
            </p:cNvPr>
            <p:cNvSpPr/>
            <p:nvPr/>
          </p:nvSpPr>
          <p:spPr>
            <a:xfrm>
              <a:off x="7500935" y="3490305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050" name="Picture 2" descr="Reproductor De Video Vectorial - Gráficos vectoriales gratis en Pixabay">
            <a:extLst>
              <a:ext uri="{FF2B5EF4-FFF2-40B4-BE49-F238E27FC236}">
                <a16:creationId xmlns:a16="http://schemas.microsoft.com/office/drawing/2014/main" id="{DFB2052A-9009-485B-84EA-ECFCB550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2096171"/>
            <a:ext cx="5548060" cy="33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1FBB3589-956F-48CF-94F0-3027EE79D8C8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1BFB4BC9-EB49-4B42-B0E6-FFCAFC5D53C8}"/>
              </a:ext>
            </a:extLst>
          </p:cNvPr>
          <p:cNvGrpSpPr/>
          <p:nvPr/>
        </p:nvGrpSpPr>
        <p:grpSpPr>
          <a:xfrm>
            <a:off x="6517356" y="493545"/>
            <a:ext cx="1885807" cy="453006"/>
            <a:chOff x="2762965" y="485921"/>
            <a:chExt cx="1885807" cy="453006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175CC986-ED1B-4FD4-831E-A98D1E43A923}"/>
                </a:ext>
              </a:extLst>
            </p:cNvPr>
            <p:cNvSpPr/>
            <p:nvPr/>
          </p:nvSpPr>
          <p:spPr>
            <a:xfrm>
              <a:off x="2762965" y="485921"/>
              <a:ext cx="1885807" cy="453006"/>
            </a:xfrm>
            <a:prstGeom prst="roundRect">
              <a:avLst/>
            </a:prstGeom>
            <a:noFill/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C78E318C-D5E1-44C8-9A7E-76F0375B02EB}"/>
                </a:ext>
              </a:extLst>
            </p:cNvPr>
            <p:cNvSpPr/>
            <p:nvPr/>
          </p:nvSpPr>
          <p:spPr>
            <a:xfrm>
              <a:off x="2762965" y="485921"/>
              <a:ext cx="1272390" cy="453006"/>
            </a:xfrm>
            <a:prstGeom prst="roundRect">
              <a:avLst/>
            </a:prstGeom>
            <a:solidFill>
              <a:srgbClr val="F98600"/>
            </a:solidFill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% Progreso</a:t>
              </a:r>
            </a:p>
          </p:txBody>
        </p:sp>
      </p:grp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B2E2370-928A-4FC3-B011-ECED8D5AE956}"/>
              </a:ext>
            </a:extLst>
          </p:cNvPr>
          <p:cNvSpPr/>
          <p:nvPr/>
        </p:nvSpPr>
        <p:spPr>
          <a:xfrm>
            <a:off x="8420386" y="498240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B4F7607B-B88E-4DCE-A522-4B94029C0552}"/>
              </a:ext>
            </a:extLst>
          </p:cNvPr>
          <p:cNvSpPr/>
          <p:nvPr/>
        </p:nvSpPr>
        <p:spPr>
          <a:xfrm>
            <a:off x="7541470" y="5687778"/>
            <a:ext cx="2105026" cy="4530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Asesoría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E660747-1C9C-445C-99A8-47DD62D360D1}"/>
              </a:ext>
            </a:extLst>
          </p:cNvPr>
          <p:cNvSpPr/>
          <p:nvPr/>
        </p:nvSpPr>
        <p:spPr>
          <a:xfrm>
            <a:off x="711223" y="2053996"/>
            <a:ext cx="3173782" cy="9253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Instrucciones: Toma una fotografía haciendo “X” cosa</a:t>
            </a:r>
          </a:p>
        </p:txBody>
      </p:sp>
    </p:spTree>
    <p:extLst>
      <p:ext uri="{BB962C8B-B14F-4D97-AF65-F5344CB8AC3E}">
        <p14:creationId xmlns:p14="http://schemas.microsoft.com/office/powerpoint/2010/main" val="47705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E7636E-4AF1-4256-A616-7D05275F627E}"/>
              </a:ext>
            </a:extLst>
          </p:cNvPr>
          <p:cNvSpPr/>
          <p:nvPr/>
        </p:nvSpPr>
        <p:spPr>
          <a:xfrm>
            <a:off x="0" y="963565"/>
            <a:ext cx="12192000" cy="639469"/>
          </a:xfrm>
          <a:prstGeom prst="roundRect">
            <a:avLst/>
          </a:prstGeom>
          <a:solidFill>
            <a:srgbClr val="F98600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CURSO DE UÑAS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D01DA1-1568-402C-B62C-930204F8E254}"/>
              </a:ext>
            </a:extLst>
          </p:cNvPr>
          <p:cNvSpPr/>
          <p:nvPr/>
        </p:nvSpPr>
        <p:spPr>
          <a:xfrm>
            <a:off x="1891407" y="1715400"/>
            <a:ext cx="3015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CONTENIDO PDF DE LA CLASE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78F3FF8-28AF-4E5E-9DFE-3DFEC5AF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" y="-9820"/>
            <a:ext cx="1901759" cy="123353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4A0B0F-79C5-4028-998D-319384D955DB}"/>
              </a:ext>
            </a:extLst>
          </p:cNvPr>
          <p:cNvSpPr/>
          <p:nvPr/>
        </p:nvSpPr>
        <p:spPr>
          <a:xfrm>
            <a:off x="9724571" y="1720610"/>
            <a:ext cx="2467429" cy="166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abre un lector de PDF con el contenido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F4C25B-A69D-4A25-A7BB-B132DE51F51A}"/>
              </a:ext>
            </a:extLst>
          </p:cNvPr>
          <p:cNvSpPr/>
          <p:nvPr/>
        </p:nvSpPr>
        <p:spPr>
          <a:xfrm>
            <a:off x="7541469" y="1695509"/>
            <a:ext cx="2112123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E231D08-773E-4C60-99CA-A260AB3163DD}"/>
              </a:ext>
            </a:extLst>
          </p:cNvPr>
          <p:cNvSpPr/>
          <p:nvPr/>
        </p:nvSpPr>
        <p:spPr>
          <a:xfrm>
            <a:off x="7558092" y="3853630"/>
            <a:ext cx="207887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2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C85C6C0-6E0A-477A-9A7D-8AAD592E8177}"/>
              </a:ext>
            </a:extLst>
          </p:cNvPr>
          <p:cNvSpPr/>
          <p:nvPr/>
        </p:nvSpPr>
        <p:spPr>
          <a:xfrm>
            <a:off x="7558092" y="4306636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3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F83C219E-1D8C-4871-B664-7D804E20E88E}"/>
              </a:ext>
            </a:extLst>
          </p:cNvPr>
          <p:cNvSpPr/>
          <p:nvPr/>
        </p:nvSpPr>
        <p:spPr>
          <a:xfrm>
            <a:off x="7558092" y="4759642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4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026DA7-92C1-421B-B841-593F1E89A89B}"/>
              </a:ext>
            </a:extLst>
          </p:cNvPr>
          <p:cNvSpPr/>
          <p:nvPr/>
        </p:nvSpPr>
        <p:spPr>
          <a:xfrm>
            <a:off x="7558092" y="5189743"/>
            <a:ext cx="2095500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98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Sesión 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69A2CD9-4585-44B7-990C-C265C5607DA9}"/>
              </a:ext>
            </a:extLst>
          </p:cNvPr>
          <p:cNvSpPr/>
          <p:nvPr/>
        </p:nvSpPr>
        <p:spPr>
          <a:xfrm>
            <a:off x="7558092" y="2223333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Timing Play Logo Video Icon Svg Png Icon Free Download (#349291) -  OnlineWebFonts.COM">
            <a:extLst>
              <a:ext uri="{FF2B5EF4-FFF2-40B4-BE49-F238E27FC236}">
                <a16:creationId xmlns:a16="http://schemas.microsoft.com/office/drawing/2014/main" id="{C77B94D7-6967-47D5-8DA6-58DC3A79B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05" y="2235215"/>
            <a:ext cx="240721" cy="2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A5F9157-334A-4753-A947-59AE63309919}"/>
              </a:ext>
            </a:extLst>
          </p:cNvPr>
          <p:cNvSpPr txBox="1"/>
          <p:nvPr/>
        </p:nvSpPr>
        <p:spPr>
          <a:xfrm>
            <a:off x="8212452" y="2206070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Video 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371A1B8-D8A2-4207-B8C1-427CB332E881}"/>
              </a:ext>
            </a:extLst>
          </p:cNvPr>
          <p:cNvSpPr/>
          <p:nvPr/>
        </p:nvSpPr>
        <p:spPr>
          <a:xfrm>
            <a:off x="7672389" y="2252667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7A8EFDD-905E-4BD6-9AB4-48287F67B588}"/>
              </a:ext>
            </a:extLst>
          </p:cNvPr>
          <p:cNvSpPr/>
          <p:nvPr/>
        </p:nvSpPr>
        <p:spPr>
          <a:xfrm>
            <a:off x="7550995" y="2528963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Picture 4" descr="Timing Play Logo Video Icon Svg Png Icon Free Download (#349291) -  OnlineWebFonts.COM">
            <a:extLst>
              <a:ext uri="{FF2B5EF4-FFF2-40B4-BE49-F238E27FC236}">
                <a16:creationId xmlns:a16="http://schemas.microsoft.com/office/drawing/2014/main" id="{7BEFC606-2471-4D8C-865B-4286D74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95" y="2557402"/>
            <a:ext cx="240721" cy="2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ED495900-391A-4CF2-AD69-91D3AEBCAA5A}"/>
              </a:ext>
            </a:extLst>
          </p:cNvPr>
          <p:cNvSpPr txBox="1"/>
          <p:nvPr/>
        </p:nvSpPr>
        <p:spPr>
          <a:xfrm>
            <a:off x="8219259" y="2530249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Video 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F23C55D-06FF-48CD-80D4-DC825A85FC31}"/>
              </a:ext>
            </a:extLst>
          </p:cNvPr>
          <p:cNvSpPr/>
          <p:nvPr/>
        </p:nvSpPr>
        <p:spPr>
          <a:xfrm>
            <a:off x="7672389" y="2556227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B8962191-2960-429E-8C77-5CBF46F68313}"/>
              </a:ext>
            </a:extLst>
          </p:cNvPr>
          <p:cNvSpPr/>
          <p:nvPr/>
        </p:nvSpPr>
        <p:spPr>
          <a:xfrm>
            <a:off x="7541469" y="2856794"/>
            <a:ext cx="2095500" cy="2456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File and document icon (png symbol) black">
            <a:extLst>
              <a:ext uri="{FF2B5EF4-FFF2-40B4-BE49-F238E27FC236}">
                <a16:creationId xmlns:a16="http://schemas.microsoft.com/office/drawing/2014/main" id="{EABC6A87-BCE9-4338-9E67-9B5CDA79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92" y="2853415"/>
            <a:ext cx="254986" cy="2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281FAC7D-165B-4B8F-908D-2411E3724590}"/>
              </a:ext>
            </a:extLst>
          </p:cNvPr>
          <p:cNvSpPr txBox="1"/>
          <p:nvPr/>
        </p:nvSpPr>
        <p:spPr>
          <a:xfrm>
            <a:off x="8204989" y="2837616"/>
            <a:ext cx="951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Infografía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266E37C-C19D-4215-B9B2-F71DC9320101}"/>
              </a:ext>
            </a:extLst>
          </p:cNvPr>
          <p:cNvSpPr/>
          <p:nvPr/>
        </p:nvSpPr>
        <p:spPr>
          <a:xfrm>
            <a:off x="7672389" y="2889681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CA637C67-A5D7-4AA4-B00B-975970E193A1}"/>
              </a:ext>
            </a:extLst>
          </p:cNvPr>
          <p:cNvSpPr/>
          <p:nvPr/>
        </p:nvSpPr>
        <p:spPr>
          <a:xfrm>
            <a:off x="7558092" y="3160998"/>
            <a:ext cx="2095500" cy="2456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1" name="Picture 6" descr="File and document icon (png symbol) black">
            <a:extLst>
              <a:ext uri="{FF2B5EF4-FFF2-40B4-BE49-F238E27FC236}">
                <a16:creationId xmlns:a16="http://schemas.microsoft.com/office/drawing/2014/main" id="{F19DC36E-ED5A-489B-9B23-96FAB281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58" y="3162854"/>
            <a:ext cx="253820" cy="23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8EAC5ED2-644F-4C95-8864-3C19A19BD9F6}"/>
              </a:ext>
            </a:extLst>
          </p:cNvPr>
          <p:cNvSpPr txBox="1"/>
          <p:nvPr/>
        </p:nvSpPr>
        <p:spPr>
          <a:xfrm>
            <a:off x="8214264" y="3135150"/>
            <a:ext cx="13204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PDF + Imágenes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A25D7BF-15E7-416E-A6AC-B76E20F44C9E}"/>
              </a:ext>
            </a:extLst>
          </p:cNvPr>
          <p:cNvSpPr/>
          <p:nvPr/>
        </p:nvSpPr>
        <p:spPr>
          <a:xfrm>
            <a:off x="7672389" y="3192639"/>
            <a:ext cx="223075" cy="1929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CA4AF7E-BE61-4C73-BC3F-5618CE1863F5}"/>
              </a:ext>
            </a:extLst>
          </p:cNvPr>
          <p:cNvGrpSpPr/>
          <p:nvPr/>
        </p:nvGrpSpPr>
        <p:grpSpPr>
          <a:xfrm>
            <a:off x="7558092" y="3435051"/>
            <a:ext cx="2095500" cy="292388"/>
            <a:chOff x="7386638" y="3435051"/>
            <a:chExt cx="2095500" cy="292388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791DB36F-0BD8-418C-BB09-498CB43674F5}"/>
                </a:ext>
              </a:extLst>
            </p:cNvPr>
            <p:cNvSpPr/>
            <p:nvPr/>
          </p:nvSpPr>
          <p:spPr>
            <a:xfrm>
              <a:off x="7386638" y="3460074"/>
              <a:ext cx="2095500" cy="2456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2" name="Picture 8" descr="Checklist Svg Png Icon Free Download (#452028) - OnlineWebFonts.COM">
              <a:extLst>
                <a:ext uri="{FF2B5EF4-FFF2-40B4-BE49-F238E27FC236}">
                  <a16:creationId xmlns:a16="http://schemas.microsoft.com/office/drawing/2014/main" id="{1DF8993A-A6FC-44D4-9633-6107CBB99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818" y="3448884"/>
              <a:ext cx="200240" cy="26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694B3EF-F168-4BCF-B423-C6D30536ACA1}"/>
                </a:ext>
              </a:extLst>
            </p:cNvPr>
            <p:cNvSpPr txBox="1"/>
            <p:nvPr/>
          </p:nvSpPr>
          <p:spPr>
            <a:xfrm>
              <a:off x="8040998" y="3435051"/>
              <a:ext cx="13204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300" dirty="0"/>
                <a:t>Test de sesión 1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72977A34-134F-4F70-B94D-032D0998EECF}"/>
                </a:ext>
              </a:extLst>
            </p:cNvPr>
            <p:cNvSpPr/>
            <p:nvPr/>
          </p:nvSpPr>
          <p:spPr>
            <a:xfrm>
              <a:off x="7500935" y="3490305"/>
              <a:ext cx="223075" cy="192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77EC2D58-2199-41B5-BE55-23A9F27ECB17}"/>
              </a:ext>
            </a:extLst>
          </p:cNvPr>
          <p:cNvSpPr/>
          <p:nvPr/>
        </p:nvSpPr>
        <p:spPr>
          <a:xfrm>
            <a:off x="7637827" y="2839979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BE39561-F679-46AE-A9F4-3AA2D7E3E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095" y="2197098"/>
            <a:ext cx="4604860" cy="4245396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7BA639E1-7E6C-437D-924E-970F842A4E14}"/>
              </a:ext>
            </a:extLst>
          </p:cNvPr>
          <p:cNvSpPr/>
          <p:nvPr/>
        </p:nvSpPr>
        <p:spPr>
          <a:xfrm>
            <a:off x="7639881" y="2508170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48CF005-BC6C-4CB5-9F47-DEB51A33D362}"/>
              </a:ext>
            </a:extLst>
          </p:cNvPr>
          <p:cNvSpPr/>
          <p:nvPr/>
        </p:nvSpPr>
        <p:spPr>
          <a:xfrm>
            <a:off x="7635534" y="2203757"/>
            <a:ext cx="3569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✓</a:t>
            </a:r>
            <a:endParaRPr lang="es-MX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706A1DA8-C5FD-4A41-A39B-63E8D58EF381}"/>
              </a:ext>
            </a:extLst>
          </p:cNvPr>
          <p:cNvSpPr/>
          <p:nvPr/>
        </p:nvSpPr>
        <p:spPr>
          <a:xfrm>
            <a:off x="7541470" y="5687778"/>
            <a:ext cx="2105026" cy="4530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Asesoría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B7D0621-1464-4FA6-B220-02C343D4436A}"/>
              </a:ext>
            </a:extLst>
          </p:cNvPr>
          <p:cNvSpPr/>
          <p:nvPr/>
        </p:nvSpPr>
        <p:spPr>
          <a:xfrm>
            <a:off x="10306193" y="494522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SALIR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C33A4C94-8BFA-49BD-ABB2-763784D9CDE8}"/>
              </a:ext>
            </a:extLst>
          </p:cNvPr>
          <p:cNvGrpSpPr/>
          <p:nvPr/>
        </p:nvGrpSpPr>
        <p:grpSpPr>
          <a:xfrm>
            <a:off x="6517356" y="493545"/>
            <a:ext cx="1885807" cy="453006"/>
            <a:chOff x="2762965" y="485921"/>
            <a:chExt cx="1885807" cy="453006"/>
          </a:xfrm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4BCE796E-FB30-4860-B95C-7085CD3DF0A2}"/>
                </a:ext>
              </a:extLst>
            </p:cNvPr>
            <p:cNvSpPr/>
            <p:nvPr/>
          </p:nvSpPr>
          <p:spPr>
            <a:xfrm>
              <a:off x="2762965" y="485921"/>
              <a:ext cx="1885807" cy="453006"/>
            </a:xfrm>
            <a:prstGeom prst="roundRect">
              <a:avLst/>
            </a:prstGeom>
            <a:noFill/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68E81C08-1070-4E8E-8634-FE72CD4C3B42}"/>
                </a:ext>
              </a:extLst>
            </p:cNvPr>
            <p:cNvSpPr/>
            <p:nvPr/>
          </p:nvSpPr>
          <p:spPr>
            <a:xfrm>
              <a:off x="2762965" y="485921"/>
              <a:ext cx="1272390" cy="453006"/>
            </a:xfrm>
            <a:prstGeom prst="roundRect">
              <a:avLst/>
            </a:prstGeom>
            <a:solidFill>
              <a:srgbClr val="F98600"/>
            </a:solidFill>
            <a:ln w="28575">
              <a:solidFill>
                <a:srgbClr val="F986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% Progreso</a:t>
              </a:r>
            </a:p>
          </p:txBody>
        </p:sp>
      </p:grp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0FB01BA5-85AF-445E-95E3-3AC4950C2CBF}"/>
              </a:ext>
            </a:extLst>
          </p:cNvPr>
          <p:cNvSpPr/>
          <p:nvPr/>
        </p:nvSpPr>
        <p:spPr>
          <a:xfrm>
            <a:off x="8420386" y="498240"/>
            <a:ext cx="1885807" cy="453006"/>
          </a:xfrm>
          <a:prstGeom prst="roundRect">
            <a:avLst/>
          </a:prstGeom>
          <a:solidFill>
            <a:srgbClr val="FFB071"/>
          </a:solidFill>
          <a:ln w="28575">
            <a:solidFill>
              <a:srgbClr val="FFAF6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1403382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561</Words>
  <Application>Microsoft Office PowerPoint</Application>
  <PresentationFormat>Panorámica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Raygadas Baez</dc:creator>
  <cp:lastModifiedBy>Rodrigo Raygadas Baez</cp:lastModifiedBy>
  <cp:revision>49</cp:revision>
  <dcterms:created xsi:type="dcterms:W3CDTF">2022-04-19T15:22:55Z</dcterms:created>
  <dcterms:modified xsi:type="dcterms:W3CDTF">2022-04-20T21:03:19Z</dcterms:modified>
</cp:coreProperties>
</file>