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E097DB-C413-4B6B-8F95-BA069A1817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5C9F595C-704A-4182-9F51-E553F36FB3D7}" type="slidenum"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180000" y="180000"/>
            <a:ext cx="9720000" cy="540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360000" y="1080000"/>
            <a:ext cx="1800000" cy="378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2700000" y="1080000"/>
            <a:ext cx="4140000" cy="378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7200000" y="1080000"/>
            <a:ext cx="2340000" cy="378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360000" y="5040000"/>
            <a:ext cx="1800000" cy="36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</a:rPr>
              <a:t>Obtenção dos dados</a:t>
            </a:r>
            <a:endParaRPr b="0" lang="pt-BR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3780000" y="5040000"/>
            <a:ext cx="2340000" cy="36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</a:rPr>
              <a:t>Datalake</a:t>
            </a:r>
            <a:endParaRPr b="0" lang="pt-BR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7200000" y="5040000"/>
            <a:ext cx="2340000" cy="36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</a:rPr>
              <a:t>Visualização</a:t>
            </a:r>
            <a:endParaRPr b="0" lang="pt-BR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" name="" descr=""/>
          <p:cNvPicPr/>
          <p:nvPr/>
        </p:nvPicPr>
        <p:blipFill>
          <a:blip r:embed="rId1"/>
          <a:stretch/>
        </p:blipFill>
        <p:spPr>
          <a:xfrm>
            <a:off x="900000" y="1260000"/>
            <a:ext cx="820080" cy="900000"/>
          </a:xfrm>
          <a:prstGeom prst="rect">
            <a:avLst/>
          </a:prstGeom>
          <a:ln w="0">
            <a:noFill/>
          </a:ln>
        </p:spPr>
      </p:pic>
      <p:pic>
        <p:nvPicPr>
          <p:cNvPr id="15" name="" descr=""/>
          <p:cNvPicPr/>
          <p:nvPr/>
        </p:nvPicPr>
        <p:blipFill>
          <a:blip r:embed="rId2"/>
          <a:stretch/>
        </p:blipFill>
        <p:spPr>
          <a:xfrm>
            <a:off x="720000" y="3874680"/>
            <a:ext cx="1117080" cy="625320"/>
          </a:xfrm>
          <a:prstGeom prst="rect">
            <a:avLst/>
          </a:prstGeom>
          <a:ln w="0">
            <a:noFill/>
          </a:ln>
        </p:spPr>
      </p:pic>
      <p:pic>
        <p:nvPicPr>
          <p:cNvPr id="16" name="" descr=""/>
          <p:cNvPicPr/>
          <p:nvPr/>
        </p:nvPicPr>
        <p:blipFill>
          <a:blip r:embed="rId3"/>
          <a:stretch/>
        </p:blipFill>
        <p:spPr>
          <a:xfrm>
            <a:off x="3208680" y="2250000"/>
            <a:ext cx="571320" cy="630000"/>
          </a:xfrm>
          <a:prstGeom prst="rect">
            <a:avLst/>
          </a:prstGeom>
          <a:ln w="0">
            <a:noFill/>
          </a:ln>
        </p:spPr>
      </p:pic>
      <p:pic>
        <p:nvPicPr>
          <p:cNvPr id="17" name="" descr=""/>
          <p:cNvPicPr/>
          <p:nvPr/>
        </p:nvPicPr>
        <p:blipFill>
          <a:blip r:embed="rId4"/>
          <a:stretch/>
        </p:blipFill>
        <p:spPr>
          <a:xfrm>
            <a:off x="3209040" y="2250000"/>
            <a:ext cx="571320" cy="630000"/>
          </a:xfrm>
          <a:prstGeom prst="rect">
            <a:avLst/>
          </a:prstGeom>
          <a:ln w="0">
            <a:noFill/>
          </a:ln>
        </p:spPr>
      </p:pic>
      <p:pic>
        <p:nvPicPr>
          <p:cNvPr id="18" name="" descr=""/>
          <p:cNvPicPr/>
          <p:nvPr/>
        </p:nvPicPr>
        <p:blipFill>
          <a:blip r:embed="rId5"/>
          <a:stretch/>
        </p:blipFill>
        <p:spPr>
          <a:xfrm>
            <a:off x="4648680" y="2250000"/>
            <a:ext cx="571320" cy="630000"/>
          </a:xfrm>
          <a:prstGeom prst="rect">
            <a:avLst/>
          </a:prstGeom>
          <a:ln w="0">
            <a:noFill/>
          </a:ln>
        </p:spPr>
      </p:pic>
      <p:pic>
        <p:nvPicPr>
          <p:cNvPr id="19" name="" descr=""/>
          <p:cNvPicPr/>
          <p:nvPr/>
        </p:nvPicPr>
        <p:blipFill>
          <a:blip r:embed="rId6"/>
          <a:stretch/>
        </p:blipFill>
        <p:spPr>
          <a:xfrm>
            <a:off x="5908680" y="2250000"/>
            <a:ext cx="571320" cy="630000"/>
          </a:xfrm>
          <a:prstGeom prst="rect">
            <a:avLst/>
          </a:prstGeom>
          <a:ln w="0">
            <a:noFill/>
          </a:ln>
        </p:spPr>
      </p:pic>
      <p:sp>
        <p:nvSpPr>
          <p:cNvPr id="20" name=""/>
          <p:cNvSpPr/>
          <p:nvPr/>
        </p:nvSpPr>
        <p:spPr>
          <a:xfrm>
            <a:off x="2160000" y="288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6840000" y="2880000"/>
            <a:ext cx="36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3060000" y="3060000"/>
            <a:ext cx="900000" cy="36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</a:rPr>
              <a:t>Bronze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4500000" y="3060000"/>
            <a:ext cx="900000" cy="36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</a:rPr>
              <a:t>Prata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5760000" y="3060000"/>
            <a:ext cx="900000" cy="36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</a:rPr>
              <a:t>Ouro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7"/>
          <a:stretch/>
        </p:blipFill>
        <p:spPr>
          <a:xfrm>
            <a:off x="3960000" y="208080"/>
            <a:ext cx="2003760" cy="774000"/>
          </a:xfrm>
          <a:prstGeom prst="rect">
            <a:avLst/>
          </a:prstGeom>
          <a:ln w="0">
            <a:noFill/>
          </a:ln>
        </p:spPr>
      </p:pic>
      <p:pic>
        <p:nvPicPr>
          <p:cNvPr id="26" name="" descr=""/>
          <p:cNvPicPr/>
          <p:nvPr/>
        </p:nvPicPr>
        <p:blipFill>
          <a:blip r:embed="rId8"/>
          <a:stretch/>
        </p:blipFill>
        <p:spPr>
          <a:xfrm>
            <a:off x="2912400" y="3960000"/>
            <a:ext cx="1227600" cy="540000"/>
          </a:xfrm>
          <a:prstGeom prst="rect">
            <a:avLst/>
          </a:prstGeom>
          <a:ln w="0">
            <a:noFill/>
          </a:ln>
        </p:spPr>
      </p:pic>
      <p:pic>
        <p:nvPicPr>
          <p:cNvPr id="27" name="" descr=""/>
          <p:cNvPicPr/>
          <p:nvPr/>
        </p:nvPicPr>
        <p:blipFill>
          <a:blip r:embed="rId9"/>
          <a:stretch/>
        </p:blipFill>
        <p:spPr>
          <a:xfrm>
            <a:off x="5220000" y="3600000"/>
            <a:ext cx="1503360" cy="1127520"/>
          </a:xfrm>
          <a:prstGeom prst="rect">
            <a:avLst/>
          </a:prstGeom>
          <a:ln w="0">
            <a:noFill/>
          </a:ln>
        </p:spPr>
      </p:pic>
      <p:pic>
        <p:nvPicPr>
          <p:cNvPr id="28" name="" descr=""/>
          <p:cNvPicPr/>
          <p:nvPr/>
        </p:nvPicPr>
        <p:blipFill>
          <a:blip r:embed="rId10"/>
          <a:stretch/>
        </p:blipFill>
        <p:spPr>
          <a:xfrm>
            <a:off x="7560000" y="2520000"/>
            <a:ext cx="1620000" cy="843840"/>
          </a:xfrm>
          <a:prstGeom prst="rect">
            <a:avLst/>
          </a:prstGeom>
          <a:ln w="0">
            <a:noFill/>
          </a:ln>
        </p:spPr>
      </p:pic>
      <p:pic>
        <p:nvPicPr>
          <p:cNvPr id="29" name="" descr=""/>
          <p:cNvPicPr/>
          <p:nvPr/>
        </p:nvPicPr>
        <p:blipFill>
          <a:blip r:embed="rId11"/>
          <a:stretch/>
        </p:blipFill>
        <p:spPr>
          <a:xfrm>
            <a:off x="5580000" y="1240200"/>
            <a:ext cx="1080000" cy="91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LibreOffice/24.8.2.1$Linux_X86_64 LibreOffice_project/480$Build-1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2024-11-24T20:35:58Z</dcterms:created>
  <dc:creator/>
  <dc:description/>
  <dc:language>pt-BR</dc:language>
  <cp:lastModifiedBy/>
  <dcterms:modified xsi:type="dcterms:W3CDTF">2024-11-24T21:03:55Z</dcterms:modified>
  <cp:revision>2</cp:revision>
  <dc:subject/>
  <dc:title/>
</cp:coreProperties>
</file>