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8" r:id="rId3"/>
    <p:sldId id="264" r:id="rId4"/>
    <p:sldId id="257" r:id="rId5"/>
    <p:sldId id="259" r:id="rId6"/>
    <p:sldId id="260" r:id="rId7"/>
    <p:sldId id="261" r:id="rId8"/>
    <p:sldId id="262" r:id="rId9"/>
    <p:sldId id="266" r:id="rId10"/>
    <p:sldId id="263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Dosis" pitchFamily="2" charset="0"/>
      <p:regular r:id="rId46"/>
      <p:bold r:id="rId47"/>
    </p:embeddedFont>
    <p:embeddedFont>
      <p:font typeface="Dosis ExtraLight" pitchFamily="2" charset="0"/>
      <p:regular r:id="rId48"/>
      <p:bold r:id="rId49"/>
    </p:embeddedFont>
    <p:embeddedFont>
      <p:font typeface="Montserrat" panose="00000500000000000000" pitchFamily="2" charset="0"/>
      <p:regular r:id="rId50"/>
      <p:bold r:id="rId51"/>
      <p:italic r:id="rId52"/>
      <p:boldItalic r:id="rId53"/>
    </p:embeddedFont>
    <p:embeddedFont>
      <p:font typeface="Titillium Web" panose="00000500000000000000" pitchFamily="2" charset="0"/>
      <p:regular r:id="rId54"/>
      <p:bold r:id="rId55"/>
      <p:italic r:id="rId56"/>
      <p:boldItalic r:id="rId57"/>
    </p:embeddedFont>
    <p:embeddedFont>
      <p:font typeface="Titillium Web Light" panose="00000400000000000000" pitchFamily="2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24753E-8A85-4BEE-97E2-441CDA198357}">
  <a:tblStyle styleId="{0F24753E-8A85-4BEE-97E2-441CDA19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87F38-7B79-44E3-ACA7-109338EB0D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1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font" Target="fonts/font17.fntdata"/><Relationship Id="rId5" Type="http://schemas.openxmlformats.org/officeDocument/2006/relationships/slide" Target="slides/slide4.xml"/><Relationship Id="rId61" Type="http://schemas.openxmlformats.org/officeDocument/2006/relationships/font" Target="fonts/font2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font" Target="fonts/font19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0" name="Google Shape;402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1" name="Google Shape;402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3" name="Google Shape;403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" name="Google Shape;40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5" name="Google Shape;40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7" name="Google Shape;4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4" name="Google Shape;406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5" name="Google Shape;406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1" name="Google Shape;407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2" name="Google Shape;407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9" name="Google Shape;4079;gd2943850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0" name="Google Shape;4080;gd2943850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" name="Google Shape;4085;gd29438504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6" name="Google Shape;4086;gd29438504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Google Shape;4128;gd29438504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9" name="Google Shape;4129;gd29438504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0" name="Google Shape;4160;gd29438504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1" name="Google Shape;4161;gd29438504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" name="Google Shape;4167;gd29438504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8" name="Google Shape;4168;gd29438504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5" name="Google Shape;4185;gd29438504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6" name="Google Shape;4186;gd29438504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5" name="Google Shape;4225;gd29438504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6" name="Google Shape;4226;gd29438504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1" name="Google Shape;4251;gd29438504e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2" name="Google Shape;4252;gd29438504e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5" name="Google Shape;4265;gd29438504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6" name="Google Shape;4266;gd29438504e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5" name="Google Shape;4355;gd29438504e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6" name="Google Shape;4356;gd29438504e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" name="Google Shape;436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3" name="Google Shape;436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1" name="Google Shape;4651;g8503e61549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2" name="Google Shape;4652;g8503e61549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1" name="Google Shape;5101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2" name="Google Shape;5102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8" name="Google Shape;5108;g73d1576bf0_1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9" name="Google Shape;5109;g73d1576bf0_1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dosi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ampivisivi.net/titillium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4"/>
            <a:ext cx="5396700" cy="4208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SchoolOffice</a:t>
            </a:r>
            <a:br>
              <a:rPr lang="en" dirty="0"/>
            </a:br>
            <a:br>
              <a:rPr lang="en" dirty="0"/>
            </a:br>
            <a:r>
              <a:rPr lang="en" sz="4800" dirty="0"/>
              <a:t>Sistema para secretaria de escola de idiomas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Gray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{0F24753E-8A85-4BEE-97E2-441CDA198357}</a:tableStyleId>
              </a:tblPr>
              <a:tblGrid>
                <a:gridCol w="155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718300" y="1297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MAPS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6103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4"/>
            <a:ext cx="6103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8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657893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1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114847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5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first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5350300" y="2266952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last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second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>
            <a:stCxn id="3977" idx="3"/>
            <a:endCxn id="3979" idx="1"/>
          </p:cNvCxnSpPr>
          <p:nvPr/>
        </p:nvCxnSpPr>
        <p:spPr>
          <a:xfrm>
            <a:off x="2426500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981" name="Google Shape;3981;p29"/>
          <p:cNvCxnSpPr>
            <a:stCxn id="3979" idx="3"/>
            <a:endCxn id="3978" idx="1"/>
          </p:cNvCxnSpPr>
          <p:nvPr/>
        </p:nvCxnSpPr>
        <p:spPr>
          <a:xfrm>
            <a:off x="4669750" y="30363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3"/>
          </p:nvPr>
        </p:nvSpPr>
        <p:spPr>
          <a:xfrm>
            <a:off x="5300225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1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2"/>
          </p:nvPr>
        </p:nvSpPr>
        <p:spPr>
          <a:xfrm>
            <a:off x="3009263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3"/>
          </p:nvPr>
        </p:nvSpPr>
        <p:spPr>
          <a:xfrm>
            <a:off x="5300225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Excel or Google Sheets</a:t>
            </a:r>
            <a:endParaRPr>
              <a:solidFill>
                <a:srgbClr val="003B55"/>
              </a:solidFill>
            </a:endParaRPr>
          </a:p>
        </p:txBody>
      </p:sp>
      <p:sp>
        <p:nvSpPr>
          <p:cNvPr id="4000" name="Google Shape;4000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cxnSp>
        <p:nvCxnSpPr>
          <p:cNvPr id="4001" name="Google Shape;4001;p31"/>
          <p:cNvCxnSpPr/>
          <p:nvPr/>
        </p:nvCxnSpPr>
        <p:spPr>
          <a:xfrm>
            <a:off x="694400" y="881074"/>
            <a:ext cx="6373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2" name="Google Shape;4002;p31"/>
          <p:cNvCxnSpPr/>
          <p:nvPr/>
        </p:nvCxnSpPr>
        <p:spPr>
          <a:xfrm>
            <a:off x="694400" y="1590556"/>
            <a:ext cx="6373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3" name="Google Shape;4003;p31"/>
          <p:cNvCxnSpPr/>
          <p:nvPr/>
        </p:nvCxnSpPr>
        <p:spPr>
          <a:xfrm>
            <a:off x="694400" y="2300038"/>
            <a:ext cx="6373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4" name="Google Shape;4004;p31"/>
          <p:cNvCxnSpPr/>
          <p:nvPr/>
        </p:nvCxnSpPr>
        <p:spPr>
          <a:xfrm>
            <a:off x="694400" y="3009521"/>
            <a:ext cx="6373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5" name="Google Shape;4005;p31"/>
          <p:cNvCxnSpPr/>
          <p:nvPr/>
        </p:nvCxnSpPr>
        <p:spPr>
          <a:xfrm>
            <a:off x="694400" y="3740901"/>
            <a:ext cx="6373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06" name="Google Shape;4006;p31"/>
          <p:cNvSpPr txBox="1"/>
          <p:nvPr/>
        </p:nvSpPr>
        <p:spPr>
          <a:xfrm>
            <a:off x="624915" y="722325"/>
            <a:ext cx="3579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4000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3000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2000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1000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07" name="Google Shape;4007;p31"/>
          <p:cNvSpPr/>
          <p:nvPr/>
        </p:nvSpPr>
        <p:spPr>
          <a:xfrm>
            <a:off x="1240516" y="2187311"/>
            <a:ext cx="2058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8" name="Google Shape;4008;p31"/>
          <p:cNvSpPr/>
          <p:nvPr/>
        </p:nvSpPr>
        <p:spPr>
          <a:xfrm>
            <a:off x="1517187" y="1793248"/>
            <a:ext cx="2058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9" name="Google Shape;4009;p31"/>
          <p:cNvSpPr/>
          <p:nvPr/>
        </p:nvSpPr>
        <p:spPr>
          <a:xfrm>
            <a:off x="1793858" y="2300038"/>
            <a:ext cx="2058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0" name="Google Shape;4010;p31"/>
          <p:cNvSpPr/>
          <p:nvPr/>
        </p:nvSpPr>
        <p:spPr>
          <a:xfrm>
            <a:off x="2783918" y="2501101"/>
            <a:ext cx="2058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1" name="Google Shape;4011;p31"/>
          <p:cNvSpPr/>
          <p:nvPr/>
        </p:nvSpPr>
        <p:spPr>
          <a:xfrm>
            <a:off x="3060589" y="1902718"/>
            <a:ext cx="2058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2" name="Google Shape;4012;p31"/>
          <p:cNvSpPr/>
          <p:nvPr/>
        </p:nvSpPr>
        <p:spPr>
          <a:xfrm>
            <a:off x="3337260" y="1035398"/>
            <a:ext cx="2058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3" name="Google Shape;4013;p31"/>
          <p:cNvSpPr/>
          <p:nvPr/>
        </p:nvSpPr>
        <p:spPr>
          <a:xfrm>
            <a:off x="4327320" y="1946493"/>
            <a:ext cx="2058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4" name="Google Shape;4014;p31"/>
          <p:cNvSpPr/>
          <p:nvPr/>
        </p:nvSpPr>
        <p:spPr>
          <a:xfrm>
            <a:off x="4603991" y="880950"/>
            <a:ext cx="2058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5" name="Google Shape;4015;p31"/>
          <p:cNvSpPr/>
          <p:nvPr/>
        </p:nvSpPr>
        <p:spPr>
          <a:xfrm>
            <a:off x="4880662" y="2128936"/>
            <a:ext cx="2058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6" name="Google Shape;4016;p31"/>
          <p:cNvSpPr/>
          <p:nvPr/>
        </p:nvSpPr>
        <p:spPr>
          <a:xfrm>
            <a:off x="5870722" y="2559475"/>
            <a:ext cx="2058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7" name="Google Shape;4017;p31"/>
          <p:cNvSpPr/>
          <p:nvPr/>
        </p:nvSpPr>
        <p:spPr>
          <a:xfrm>
            <a:off x="6147393" y="1099993"/>
            <a:ext cx="2058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8" name="Google Shape;4018;p31"/>
          <p:cNvSpPr/>
          <p:nvPr/>
        </p:nvSpPr>
        <p:spPr>
          <a:xfrm>
            <a:off x="6424064" y="1413783"/>
            <a:ext cx="2058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640231" y="97450"/>
            <a:ext cx="53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Desenvolvedores</a:t>
            </a:r>
            <a:endParaRPr sz="6000" dirty="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678331" y="1216248"/>
            <a:ext cx="4100350" cy="379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Titillium Web"/>
                <a:ea typeface="Titillium Web"/>
                <a:cs typeface="Titillium Web"/>
                <a:sym typeface="Titillium Web"/>
              </a:rPr>
              <a:t>Lillian Nascimento Serrano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Titillium Web"/>
                <a:ea typeface="Titillium Web"/>
                <a:cs typeface="Titillium Web"/>
                <a:sym typeface="Titillium Web"/>
              </a:rPr>
              <a:t>        lillianserrano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Titillium Web"/>
                <a:ea typeface="Titillium Web"/>
                <a:cs typeface="Titillium Web"/>
                <a:sym typeface="Titillium Web"/>
              </a:rPr>
              <a:t>Matheus Andrade Menezes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Titillium Web"/>
                <a:ea typeface="Titillium Web"/>
                <a:cs typeface="Titillium Web"/>
                <a:sym typeface="Titillium Web"/>
              </a:rPr>
              <a:t>        MMeneses1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Titillium Web"/>
                <a:ea typeface="Titillium Web"/>
                <a:cs typeface="Titillium Web"/>
                <a:sym typeface="Titillium Web"/>
              </a:rPr>
              <a:t>Rodrigo Souza Cruz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Titillium Web"/>
                <a:ea typeface="Titillium Web"/>
                <a:cs typeface="Titillium Web"/>
                <a:sym typeface="Titillium Web"/>
              </a:rPr>
              <a:t>        rodrigoscruz</a:t>
            </a:r>
          </a:p>
        </p:txBody>
      </p:sp>
      <p:pic>
        <p:nvPicPr>
          <p:cNvPr id="3852" name="Google Shape;3852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6304183" y="328"/>
            <a:ext cx="2839818" cy="5143171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824543E-6A1A-34B0-B2DC-83FF19146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31" y="4372847"/>
            <a:ext cx="562388" cy="535501"/>
          </a:xfrm>
          <a:prstGeom prst="rect">
            <a:avLst/>
          </a:prstGeom>
        </p:spPr>
      </p:pic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2F4917F2-04D3-01D0-B076-E71DA4392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1" y="3005446"/>
            <a:ext cx="535501" cy="53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itHub Logos and Usage · GitHub">
            <a:extLst>
              <a:ext uri="{FF2B5EF4-FFF2-40B4-BE49-F238E27FC236}">
                <a16:creationId xmlns:a16="http://schemas.microsoft.com/office/drawing/2014/main" id="{2E7D4EF3-5E87-40ED-EAF7-13A369B92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1" y="1691971"/>
            <a:ext cx="535501" cy="53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3" name="Google Shape;4023;p32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MOBILE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24" name="Google Shape;4024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4025" name="Google Shape;4025;p32"/>
          <p:cNvGrpSpPr/>
          <p:nvPr/>
        </p:nvGrpSpPr>
        <p:grpSpPr>
          <a:xfrm>
            <a:off x="4026775" y="373572"/>
            <a:ext cx="2119546" cy="4396359"/>
            <a:chOff x="2547150" y="238125"/>
            <a:chExt cx="2525675" cy="5238750"/>
          </a:xfrm>
        </p:grpSpPr>
        <p:sp>
          <p:nvSpPr>
            <p:cNvPr id="4026" name="Google Shape;402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30" name="Google Shape;4030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4073100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p33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36" name="Google Shape;4036;p3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4037" name="Google Shape;4037;p33"/>
          <p:cNvGrpSpPr/>
          <p:nvPr/>
        </p:nvGrpSpPr>
        <p:grpSpPr>
          <a:xfrm>
            <a:off x="3837677" y="465959"/>
            <a:ext cx="2736410" cy="4222433"/>
            <a:chOff x="2112475" y="238125"/>
            <a:chExt cx="3395050" cy="5238750"/>
          </a:xfrm>
        </p:grpSpPr>
        <p:sp>
          <p:nvSpPr>
            <p:cNvPr id="4038" name="Google Shape;4038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42" name="Google Shape;40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63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7" name="Google Shape;4047;p34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DESKTOP 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48" name="Google Shape;4048;p3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4049" name="Google Shape;4049;p34"/>
          <p:cNvGrpSpPr/>
          <p:nvPr/>
        </p:nvGrpSpPr>
        <p:grpSpPr>
          <a:xfrm>
            <a:off x="3009249" y="1241129"/>
            <a:ext cx="4542205" cy="2661224"/>
            <a:chOff x="1177450" y="241631"/>
            <a:chExt cx="6173152" cy="3616776"/>
          </a:xfrm>
        </p:grpSpPr>
        <p:sp>
          <p:nvSpPr>
            <p:cNvPr id="4050" name="Google Shape;4050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1" name="Google Shape;4051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2" name="Google Shape;4052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3" name="Google Shape;4053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54" name="Google Shape;4054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3516425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Google Shape;4059;p35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60" name="Google Shape;4060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61" name="Google Shape;4061;p35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You can find me at: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@username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user@mail.me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4062" name="Google Shape;4062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7" name="Google Shape;4067;p3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68" name="Google Shape;4068;p36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69" name="Google Shape;4069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4" name="Google Shape;4074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75" name="Google Shape;4075;p3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 </a:t>
            </a:r>
            <a:r>
              <a:rPr lang="en" sz="1300" b="1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lang="en" sz="1300" b="1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lang="en" sz="13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lang="en" sz="1300" b="1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lang="en" sz="13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sz="1300" b="1">
              <a:solidFill>
                <a:srgbClr val="003B55"/>
              </a:solidFill>
            </a:endParaRPr>
          </a:p>
        </p:txBody>
      </p:sp>
      <p:sp>
        <p:nvSpPr>
          <p:cNvPr id="4076" name="Google Shape;4076;p37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77" name="Google Shape;4077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2" name="Google Shape;4082;p38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4083" name="Google Shape;4083;p38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8" name="Google Shape;4088;p3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089" name="Google Shape;4089;p3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090" name="Google Shape;4090;p39"/>
          <p:cNvSpPr/>
          <p:nvPr/>
        </p:nvSpPr>
        <p:spPr>
          <a:xfrm>
            <a:off x="6818684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DEC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1" name="Google Shape;4091;p39"/>
          <p:cNvSpPr/>
          <p:nvPr/>
        </p:nvSpPr>
        <p:spPr>
          <a:xfrm>
            <a:off x="6236812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NOV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2" name="Google Shape;4092;p39"/>
          <p:cNvSpPr/>
          <p:nvPr/>
        </p:nvSpPr>
        <p:spPr>
          <a:xfrm>
            <a:off x="5654939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OCT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3" name="Google Shape;4093;p39"/>
          <p:cNvSpPr/>
          <p:nvPr/>
        </p:nvSpPr>
        <p:spPr>
          <a:xfrm>
            <a:off x="5073067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SEP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4" name="Google Shape;4094;p39"/>
          <p:cNvSpPr/>
          <p:nvPr/>
        </p:nvSpPr>
        <p:spPr>
          <a:xfrm>
            <a:off x="4491194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AUG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5" name="Google Shape;4095;p39"/>
          <p:cNvSpPr/>
          <p:nvPr/>
        </p:nvSpPr>
        <p:spPr>
          <a:xfrm>
            <a:off x="3909322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JUL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6" name="Google Shape;4096;p39"/>
          <p:cNvSpPr/>
          <p:nvPr/>
        </p:nvSpPr>
        <p:spPr>
          <a:xfrm>
            <a:off x="3327449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JUN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7" name="Google Shape;4097;p39"/>
          <p:cNvSpPr/>
          <p:nvPr/>
        </p:nvSpPr>
        <p:spPr>
          <a:xfrm>
            <a:off x="2745577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MAY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8" name="Google Shape;4098;p39"/>
          <p:cNvSpPr/>
          <p:nvPr/>
        </p:nvSpPr>
        <p:spPr>
          <a:xfrm>
            <a:off x="2163704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APR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9" name="Google Shape;4099;p39"/>
          <p:cNvSpPr/>
          <p:nvPr/>
        </p:nvSpPr>
        <p:spPr>
          <a:xfrm>
            <a:off x="1581832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MAR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00" name="Google Shape;4100;p39"/>
          <p:cNvSpPr/>
          <p:nvPr/>
        </p:nvSpPr>
        <p:spPr>
          <a:xfrm>
            <a:off x="999959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FEB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01" name="Google Shape;4101;p39"/>
          <p:cNvSpPr/>
          <p:nvPr/>
        </p:nvSpPr>
        <p:spPr>
          <a:xfrm>
            <a:off x="418087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JAN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02" name="Google Shape;4102;p39"/>
          <p:cNvSpPr/>
          <p:nvPr/>
        </p:nvSpPr>
        <p:spPr>
          <a:xfrm>
            <a:off x="0" y="2755950"/>
            <a:ext cx="5616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103" name="Google Shape;4103;p39"/>
          <p:cNvCxnSpPr/>
          <p:nvPr/>
        </p:nvCxnSpPr>
        <p:spPr>
          <a:xfrm rot="10800000">
            <a:off x="677815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04" name="Google Shape;4104;p39"/>
          <p:cNvSpPr txBox="1"/>
          <p:nvPr/>
        </p:nvSpPr>
        <p:spPr>
          <a:xfrm>
            <a:off x="641653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05" name="Google Shape;4105;p39"/>
          <p:cNvCxnSpPr/>
          <p:nvPr/>
        </p:nvCxnSpPr>
        <p:spPr>
          <a:xfrm rot="10800000">
            <a:off x="1842500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06" name="Google Shape;4106;p39"/>
          <p:cNvSpPr txBox="1"/>
          <p:nvPr/>
        </p:nvSpPr>
        <p:spPr>
          <a:xfrm>
            <a:off x="1807667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 is the colour of danger and courage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07" name="Google Shape;4107;p39"/>
          <p:cNvCxnSpPr/>
          <p:nvPr/>
        </p:nvCxnSpPr>
        <p:spPr>
          <a:xfrm rot="10800000">
            <a:off x="3007186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08" name="Google Shape;4108;p39"/>
          <p:cNvSpPr txBox="1"/>
          <p:nvPr/>
        </p:nvSpPr>
        <p:spPr>
          <a:xfrm>
            <a:off x="2973681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09" name="Google Shape;4109;p39"/>
          <p:cNvCxnSpPr/>
          <p:nvPr/>
        </p:nvCxnSpPr>
        <p:spPr>
          <a:xfrm rot="10800000">
            <a:off x="4171871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0" name="Google Shape;4110;p39"/>
          <p:cNvSpPr txBox="1"/>
          <p:nvPr/>
        </p:nvSpPr>
        <p:spPr>
          <a:xfrm>
            <a:off x="4139694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1" name="Google Shape;4111;p39"/>
          <p:cNvCxnSpPr/>
          <p:nvPr/>
        </p:nvCxnSpPr>
        <p:spPr>
          <a:xfrm rot="10800000">
            <a:off x="5336557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2" name="Google Shape;4112;p39"/>
          <p:cNvSpPr txBox="1"/>
          <p:nvPr/>
        </p:nvSpPr>
        <p:spPr>
          <a:xfrm>
            <a:off x="5305708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3" name="Google Shape;4113;p39"/>
          <p:cNvCxnSpPr/>
          <p:nvPr/>
        </p:nvCxnSpPr>
        <p:spPr>
          <a:xfrm rot="10800000">
            <a:off x="6501242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4" name="Google Shape;4114;p39"/>
          <p:cNvSpPr txBox="1"/>
          <p:nvPr/>
        </p:nvSpPr>
        <p:spPr>
          <a:xfrm>
            <a:off x="6471722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5" name="Google Shape;4115;p39"/>
          <p:cNvCxnSpPr/>
          <p:nvPr/>
        </p:nvCxnSpPr>
        <p:spPr>
          <a:xfrm rot="10800000">
            <a:off x="126910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6" name="Google Shape;4116;p39"/>
          <p:cNvSpPr txBox="1"/>
          <p:nvPr/>
        </p:nvSpPr>
        <p:spPr>
          <a:xfrm>
            <a:off x="1207274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7" name="Google Shape;4117;p39"/>
          <p:cNvCxnSpPr/>
          <p:nvPr/>
        </p:nvCxnSpPr>
        <p:spPr>
          <a:xfrm rot="10800000">
            <a:off x="24337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8" name="Google Shape;4118;p39"/>
          <p:cNvSpPr txBox="1"/>
          <p:nvPr/>
        </p:nvSpPr>
        <p:spPr>
          <a:xfrm>
            <a:off x="2380034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9" name="Google Shape;4119;p39"/>
          <p:cNvCxnSpPr/>
          <p:nvPr/>
        </p:nvCxnSpPr>
        <p:spPr>
          <a:xfrm rot="10800000">
            <a:off x="3598473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0" name="Google Shape;4120;p39"/>
          <p:cNvSpPr txBox="1"/>
          <p:nvPr/>
        </p:nvSpPr>
        <p:spPr>
          <a:xfrm>
            <a:off x="3552795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21" name="Google Shape;4121;p39"/>
          <p:cNvCxnSpPr/>
          <p:nvPr/>
        </p:nvCxnSpPr>
        <p:spPr>
          <a:xfrm rot="10800000">
            <a:off x="4763158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2" name="Google Shape;4122;p39"/>
          <p:cNvSpPr txBox="1"/>
          <p:nvPr/>
        </p:nvSpPr>
        <p:spPr>
          <a:xfrm>
            <a:off x="4725556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 is the colour of danger and courage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23" name="Google Shape;4123;p39"/>
          <p:cNvCxnSpPr/>
          <p:nvPr/>
        </p:nvCxnSpPr>
        <p:spPr>
          <a:xfrm rot="10800000">
            <a:off x="5927844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4" name="Google Shape;4124;p39"/>
          <p:cNvSpPr txBox="1"/>
          <p:nvPr/>
        </p:nvSpPr>
        <p:spPr>
          <a:xfrm>
            <a:off x="5898317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25" name="Google Shape;4125;p39"/>
          <p:cNvCxnSpPr/>
          <p:nvPr/>
        </p:nvCxnSpPr>
        <p:spPr>
          <a:xfrm rot="10800000">
            <a:off x="7092529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6" name="Google Shape;4126;p39"/>
          <p:cNvSpPr txBox="1"/>
          <p:nvPr/>
        </p:nvSpPr>
        <p:spPr>
          <a:xfrm>
            <a:off x="7059218" y="3648150"/>
            <a:ext cx="912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1" name="Google Shape;4131;p4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132" name="Google Shape;4132;p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133" name="Google Shape;4133;p40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4" name="Google Shape;4134;p40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35" name="Google Shape;4135;p40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4136" name="Google Shape;4136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37" name="Google Shape;4137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1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38" name="Google Shape;4138;p40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4139" name="Google Shape;4139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0" name="Google Shape;4140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3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41" name="Google Shape;4141;p40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4142" name="Google Shape;4142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3" name="Google Shape;4143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5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44" name="Google Shape;4144;p40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4145" name="Google Shape;4145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6" name="Google Shape;4146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6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47" name="Google Shape;4147;p40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4148" name="Google Shape;4148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9" name="Google Shape;4149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4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50" name="Google Shape;4150;p40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4151" name="Google Shape;4151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52" name="Google Shape;4152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2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4153" name="Google Shape;4153;p40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4" name="Google Shape;4154;p40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 is the colour of danger and courage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5" name="Google Shape;4155;p40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6" name="Google Shape;4156;p40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7" name="Google Shape;4157;p40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8" name="Google Shape;4158;p40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3" name="Google Shape;4163;p4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164" name="Google Shape;4164;p4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4165" name="Google Shape;4165;p41"/>
          <p:cNvGraphicFramePr/>
          <p:nvPr/>
        </p:nvGraphicFramePr>
        <p:xfrm>
          <a:off x="844125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{0F24753E-8A85-4BEE-97E2-441CDA198357}</a:tableStyleId>
              </a:tblPr>
              <a:tblGrid>
                <a:gridCol w="114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8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Week 1</a:t>
                      </a:r>
                      <a:endParaRPr sz="800"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Week 2</a:t>
                      </a:r>
                      <a:endParaRPr sz="800"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14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1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2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3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4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5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6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7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8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TWO OR THREE COLUMNS</a:t>
            </a:r>
            <a:endParaRPr dirty="0"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Java</a:t>
            </a:r>
            <a:endParaRPr b="1" dirty="0"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Blue</a:t>
            </a:r>
            <a:endParaRPr b="1" dirty="0"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Red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blood, and because of this it has historically been associated with sacrifice, danger and courage.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B056C3-44A1-773C-9910-76B3571EB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37" y="21717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SQL 8: as melhorias da nova versão do MySQL | Homehost">
            <a:extLst>
              <a:ext uri="{FF2B5EF4-FFF2-40B4-BE49-F238E27FC236}">
                <a16:creationId xmlns:a16="http://schemas.microsoft.com/office/drawing/2014/main" id="{629BB3B0-6DAF-AE1D-DE5D-8D2A2DA08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263" y="3143250"/>
            <a:ext cx="2051350" cy="8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0" name="Google Shape;4170;p42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171" name="Google Shape;4171;p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172" name="Google Shape;4172;p42"/>
          <p:cNvSpPr/>
          <p:nvPr/>
        </p:nvSpPr>
        <p:spPr>
          <a:xfrm>
            <a:off x="718288" y="1596775"/>
            <a:ext cx="3618900" cy="13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STRENGTHS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73" name="Google Shape;4173;p42"/>
          <p:cNvSpPr/>
          <p:nvPr/>
        </p:nvSpPr>
        <p:spPr>
          <a:xfrm>
            <a:off x="4487028" y="1596775"/>
            <a:ext cx="3618900" cy="13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WEAKNESSES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74" name="Google Shape;4174;p42"/>
          <p:cNvSpPr/>
          <p:nvPr/>
        </p:nvSpPr>
        <p:spPr>
          <a:xfrm>
            <a:off x="718288" y="3109760"/>
            <a:ext cx="3618900" cy="13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OPPORTUNITIES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75" name="Google Shape;4175;p42"/>
          <p:cNvSpPr/>
          <p:nvPr/>
        </p:nvSpPr>
        <p:spPr>
          <a:xfrm>
            <a:off x="4487028" y="3109760"/>
            <a:ext cx="3618900" cy="13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THREATS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76" name="Google Shape;4176;p42"/>
          <p:cNvSpPr/>
          <p:nvPr/>
        </p:nvSpPr>
        <p:spPr>
          <a:xfrm>
            <a:off x="3298451" y="1919409"/>
            <a:ext cx="2079600" cy="2079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7" name="Google Shape;4177;p42"/>
          <p:cNvSpPr/>
          <p:nvPr/>
        </p:nvSpPr>
        <p:spPr>
          <a:xfrm rot="5400000">
            <a:off x="3448410" y="1919409"/>
            <a:ext cx="2079600" cy="2079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8" name="Google Shape;4178;p42"/>
          <p:cNvSpPr/>
          <p:nvPr/>
        </p:nvSpPr>
        <p:spPr>
          <a:xfrm rot="10800000">
            <a:off x="3448410" y="2070542"/>
            <a:ext cx="2079600" cy="2079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9" name="Google Shape;4179;p42"/>
          <p:cNvSpPr/>
          <p:nvPr/>
        </p:nvSpPr>
        <p:spPr>
          <a:xfrm rot="-5400000">
            <a:off x="3298451" y="2070542"/>
            <a:ext cx="2079600" cy="2079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0" name="Google Shape;4180;p42"/>
          <p:cNvSpPr/>
          <p:nvPr/>
        </p:nvSpPr>
        <p:spPr>
          <a:xfrm>
            <a:off x="3777233" y="2353205"/>
            <a:ext cx="249220" cy="3958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S</a:t>
            </a:r>
          </a:p>
        </p:txBody>
      </p:sp>
      <p:sp>
        <p:nvSpPr>
          <p:cNvPr id="4181" name="Google Shape;4181;p42"/>
          <p:cNvSpPr/>
          <p:nvPr/>
        </p:nvSpPr>
        <p:spPr>
          <a:xfrm>
            <a:off x="4651057" y="2359847"/>
            <a:ext cx="459648" cy="39162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W</a:t>
            </a:r>
          </a:p>
        </p:txBody>
      </p:sp>
      <p:sp>
        <p:nvSpPr>
          <p:cNvPr id="4182" name="Google Shape;4182;p42"/>
          <p:cNvSpPr/>
          <p:nvPr/>
        </p:nvSpPr>
        <p:spPr>
          <a:xfrm>
            <a:off x="3747475" y="3305113"/>
            <a:ext cx="249220" cy="39162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O</a:t>
            </a:r>
          </a:p>
        </p:txBody>
      </p:sp>
      <p:sp>
        <p:nvSpPr>
          <p:cNvPr id="4183" name="Google Shape;4183;p42"/>
          <p:cNvSpPr/>
          <p:nvPr/>
        </p:nvSpPr>
        <p:spPr>
          <a:xfrm>
            <a:off x="4749363" y="3311754"/>
            <a:ext cx="268349" cy="3884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" name="Google Shape;4188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BUSINESS MODEL CANVAS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4189" name="Google Shape;4189;p4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31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4190" name="Google Shape;4190;p43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Activities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800" b="1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1" name="Google Shape;4191;p43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Resources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2" name="Google Shape;4192;p43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Value Propositions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3" name="Google Shape;4193;p43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Customer Relationships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4" name="Google Shape;4194;p43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Channels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5" name="Google Shape;4195;p43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Customer Segments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6" name="Google Shape;4196;p43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Partners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800" b="1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7" name="Google Shape;4197;p43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Cost Structure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8" name="Google Shape;4198;p43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Revenue Streams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9" name="Google Shape;4199;p43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200" name="Google Shape;4200;p43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201" name="Google Shape;4201;p43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202" name="Google Shape;4202;p43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203" name="Google Shape;4203;p43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4204" name="Google Shape;4204;p4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05" name="Google Shape;4205;p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206" name="Google Shape;4206;p43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207" name="Google Shape;4207;p43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4208" name="Google Shape;4208;p4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09" name="Google Shape;4209;p4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0" name="Google Shape;4210;p4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11" name="Google Shape;4211;p43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4212" name="Google Shape;4212;p4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3" name="Google Shape;4213;p4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4" name="Google Shape;4214;p4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5" name="Google Shape;4215;p4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6" name="Google Shape;4216;p4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17" name="Google Shape;4217;p43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4218" name="Google Shape;4218;p4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9" name="Google Shape;4219;p4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0" name="Google Shape;4220;p4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1" name="Google Shape;4221;p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2" name="Google Shape;4222;p4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3" name="Google Shape;4223;p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8" name="Google Shape;4228;p4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4229" name="Google Shape;4229;p4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4230" name="Google Shape;4230;p44"/>
          <p:cNvGrpSpPr/>
          <p:nvPr/>
        </p:nvGrpSpPr>
        <p:grpSpPr>
          <a:xfrm>
            <a:off x="855289" y="1722097"/>
            <a:ext cx="3264414" cy="2934771"/>
            <a:chOff x="3778727" y="4460423"/>
            <a:chExt cx="720160" cy="647438"/>
          </a:xfrm>
        </p:grpSpPr>
        <p:sp>
          <p:nvSpPr>
            <p:cNvPr id="4231" name="Google Shape;4231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2" name="Google Shape;4232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3" name="Google Shape;4233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4" name="Google Shape;4234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5" name="Google Shape;4235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6" name="Google Shape;4236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7" name="Google Shape;4237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cxnSp>
        <p:nvCxnSpPr>
          <p:cNvPr id="4238" name="Google Shape;4238;p44"/>
          <p:cNvCxnSpPr/>
          <p:nvPr/>
        </p:nvCxnSpPr>
        <p:spPr>
          <a:xfrm>
            <a:off x="4047374" y="2207987"/>
            <a:ext cx="956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39" name="Google Shape;4239;p44"/>
          <p:cNvSpPr txBox="1"/>
          <p:nvPr/>
        </p:nvSpPr>
        <p:spPr>
          <a:xfrm>
            <a:off x="5059300" y="2052331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0" name="Google Shape;4240;p44"/>
          <p:cNvCxnSpPr/>
          <p:nvPr/>
        </p:nvCxnSpPr>
        <p:spPr>
          <a:xfrm>
            <a:off x="3906532" y="2643722"/>
            <a:ext cx="1097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1" name="Google Shape;4241;p44"/>
          <p:cNvSpPr txBox="1"/>
          <p:nvPr/>
        </p:nvSpPr>
        <p:spPr>
          <a:xfrm>
            <a:off x="5059300" y="2488056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2" name="Google Shape;4242;p44"/>
          <p:cNvCxnSpPr/>
          <p:nvPr/>
        </p:nvCxnSpPr>
        <p:spPr>
          <a:xfrm>
            <a:off x="3706386" y="3079457"/>
            <a:ext cx="12972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3" name="Google Shape;4243;p44"/>
          <p:cNvSpPr txBox="1"/>
          <p:nvPr/>
        </p:nvSpPr>
        <p:spPr>
          <a:xfrm>
            <a:off x="5059300" y="2923782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4" name="Google Shape;4244;p44"/>
          <p:cNvCxnSpPr/>
          <p:nvPr/>
        </p:nvCxnSpPr>
        <p:spPr>
          <a:xfrm>
            <a:off x="3535892" y="3515169"/>
            <a:ext cx="1467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5" name="Google Shape;4245;p44"/>
          <p:cNvSpPr txBox="1"/>
          <p:nvPr/>
        </p:nvSpPr>
        <p:spPr>
          <a:xfrm>
            <a:off x="5059300" y="3359507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6" name="Google Shape;4246;p44"/>
          <p:cNvCxnSpPr/>
          <p:nvPr/>
        </p:nvCxnSpPr>
        <p:spPr>
          <a:xfrm>
            <a:off x="3350561" y="3950903"/>
            <a:ext cx="1653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7" name="Google Shape;4247;p44"/>
          <p:cNvSpPr txBox="1"/>
          <p:nvPr/>
        </p:nvSpPr>
        <p:spPr>
          <a:xfrm>
            <a:off x="5059300" y="3795233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8" name="Google Shape;4248;p44"/>
          <p:cNvCxnSpPr/>
          <p:nvPr/>
        </p:nvCxnSpPr>
        <p:spPr>
          <a:xfrm>
            <a:off x="3157834" y="4386615"/>
            <a:ext cx="18381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9" name="Google Shape;4249;p44"/>
          <p:cNvSpPr txBox="1"/>
          <p:nvPr/>
        </p:nvSpPr>
        <p:spPr>
          <a:xfrm>
            <a:off x="5059300" y="4230958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4" name="Google Shape;4254;p4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4255" name="Google Shape;4255;p4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4256" name="Google Shape;4256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16850" y="1894925"/>
            <a:ext cx="1403700" cy="140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257" name="Google Shape;4257;p45"/>
          <p:cNvSpPr txBox="1"/>
          <p:nvPr/>
        </p:nvSpPr>
        <p:spPr>
          <a:xfrm>
            <a:off x="821587" y="3421100"/>
            <a:ext cx="14037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Imani Jackson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4258" name="Google Shape;425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83046" y="1894925"/>
            <a:ext cx="1403700" cy="140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259" name="Google Shape;4259;p45"/>
          <p:cNvSpPr txBox="1"/>
          <p:nvPr/>
        </p:nvSpPr>
        <p:spPr>
          <a:xfrm>
            <a:off x="2687783" y="3421100"/>
            <a:ext cx="14037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Marcos Galán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4260" name="Google Shape;4260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549242" y="1894925"/>
            <a:ext cx="1403700" cy="140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261" name="Google Shape;4261;p45"/>
          <p:cNvSpPr txBox="1"/>
          <p:nvPr/>
        </p:nvSpPr>
        <p:spPr>
          <a:xfrm>
            <a:off x="4553979" y="3421100"/>
            <a:ext cx="14037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Ixchel Valdía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4262" name="Google Shape;4262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415438" y="1894925"/>
            <a:ext cx="1403700" cy="140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263" name="Google Shape;4263;p45"/>
          <p:cNvSpPr txBox="1"/>
          <p:nvPr/>
        </p:nvSpPr>
        <p:spPr>
          <a:xfrm>
            <a:off x="6420175" y="3421100"/>
            <a:ext cx="14037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Nils Årud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8" name="Google Shape;4268;p46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COMPETITOR MATRIX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4269" name="Google Shape;4269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0" name="Google Shape;4270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4271" name="Google Shape;4271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2" name="Google Shape;4272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3" name="Google Shape;4273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4" name="Google Shape;4274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5" name="Google Shape;4275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6" name="Google Shape;4276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7" name="Google Shape;4277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8" name="Google Shape;4278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9" name="Google Shape;4279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0" name="Google Shape;4280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1" name="Google Shape;4281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2" name="Google Shape;4282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3" name="Google Shape;4283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4" name="Google Shape;4284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5" name="Google Shape;4285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6" name="Google Shape;4286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7" name="Google Shape;4287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8" name="Google Shape;4288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9" name="Google Shape;4289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0" name="Google Shape;4290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1" name="Google Shape;4291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2" name="Google Shape;4292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3" name="Google Shape;4293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4" name="Google Shape;4294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5" name="Google Shape;4295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6" name="Google Shape;4296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7" name="Google Shape;4297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8" name="Google Shape;4298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9" name="Google Shape;4299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0" name="Google Shape;4300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1" name="Google Shape;4301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2" name="Google Shape;4302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3" name="Google Shape;4303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4" name="Google Shape;4304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5" name="Google Shape;4305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6" name="Google Shape;4306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7" name="Google Shape;4307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8" name="Google Shape;4308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9" name="Google Shape;4309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0" name="Google Shape;4310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1" name="Google Shape;4311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2" name="Google Shape;4312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3" name="Google Shape;4313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4" name="Google Shape;4314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5" name="Google Shape;4315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6" name="Google Shape;4316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17" name="Google Shape;4317;p4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34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4318" name="Google Shape;4318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4319" name="Google Shape;4319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0" name="Google Shape;4320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1" name="Google Shape;4321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2" name="Google Shape;4322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3" name="Google Shape;4323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4" name="Google Shape;4324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5" name="Google Shape;4325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6" name="Google Shape;4326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7" name="Google Shape;4327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8" name="Google Shape;4328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9" name="Google Shape;4329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0" name="Google Shape;4330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1" name="Google Shape;4331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2" name="Google Shape;4332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3" name="Google Shape;4333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4" name="Google Shape;4334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5" name="Google Shape;4335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6" name="Google Shape;4336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7" name="Google Shape;4337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8" name="Google Shape;4338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9" name="Google Shape;4339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0" name="Google Shape;4340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341" name="Google Shape;4341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4342" name="Google Shape;4342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4343" name="Google Shape;4343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LOW VALUE 1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4" name="Google Shape;4344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HIGH VALUE 1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LOW VALUE 2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6" name="Google Shape;4346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HIGH VALUE 2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7" name="Google Shape;4347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Our company</a:t>
            </a:r>
            <a:endParaRPr sz="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8" name="Google Shape;4348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9" name="Google Shape;4349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0" name="Google Shape;4350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1" name="Google Shape;4351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2" name="Google Shape;4352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3" name="Google Shape;4353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8" name="Google Shape;4358;p4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4359" name="Google Shape;4359;p4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aphicFrame>
        <p:nvGraphicFramePr>
          <p:cNvPr id="4360" name="Google Shape;4360;p47"/>
          <p:cNvGraphicFramePr/>
          <p:nvPr/>
        </p:nvGraphicFramePr>
        <p:xfrm>
          <a:off x="861700" y="16636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{6A787F38-7B79-44E3-ACA7-109338EB0D08}</a:tableStyleId>
              </a:tblPr>
              <a:tblGrid>
                <a:gridCol w="74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SUNDAY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MONDAY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TUESDAY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WEDNESDAY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THURSDAY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FRIDAY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SATURDAY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9:00 - 9:45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10:00 - 10:45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11:00 - 11:45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12:00 - 13:15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13:30 - 14:15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14:30 - 15:15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15:30 - 16:15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5" name="Google Shape;4365;p48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366" name="Google Shape;4366;p4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4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4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4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4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4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2" name="Google Shape;4372;p48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373" name="Google Shape;4373;p4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4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5" name="Google Shape;4375;p48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376" name="Google Shape;4376;p4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4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8" name="Google Shape;4378;p48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9" name="Google Shape;4379;p48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0" name="Google Shape;4380;p48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381" name="Google Shape;4381;p4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4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4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4" name="Google Shape;4384;p48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385" name="Google Shape;4385;p4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4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4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4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9" name="Google Shape;4389;p48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90" name="Google Shape;4390;p48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391" name="Google Shape;4391;p4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4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4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4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4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4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4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4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4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4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4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4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4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4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4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4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4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4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4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1" name="Google Shape;4411;p48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412" name="Google Shape;4412;p4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4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4" name="Google Shape;4414;p48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415" name="Google Shape;4415;p4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4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8" name="Google Shape;4418;p48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419" name="Google Shape;4419;p4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4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4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2" name="Google Shape;4422;p48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423" name="Google Shape;4423;p4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4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4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4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7" name="Google Shape;4427;p48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8" name="Google Shape;4428;p48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9" name="Google Shape;4429;p48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0" name="Google Shape;4430;p48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1" name="Google Shape;4431;p48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432" name="Google Shape;4432;p4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4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4" name="Google Shape;4434;p48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435" name="Google Shape;443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7" name="Google Shape;4437;p48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438" name="Google Shape;4438;p4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4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0" name="Google Shape;4440;p48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441" name="Google Shape;4441;p4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4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3" name="Google Shape;4443;p48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444" name="Google Shape;4444;p4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4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4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4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8" name="Google Shape;4448;p48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449" name="Google Shape;4449;p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4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1" name="Google Shape;4451;p48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452" name="Google Shape;4452;p4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4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4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5" name="Google Shape;4455;p48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6" name="Google Shape;4456;p48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457" name="Google Shape;4457;p4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4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9" name="Google Shape;4459;p48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460" name="Google Shape;4460;p4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4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4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4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4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5" name="Google Shape;4465;p48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466" name="Google Shape;4466;p4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4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8" name="Google Shape;4468;p48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469" name="Google Shape;4469;p4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4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4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4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4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4" name="Google Shape;4474;p48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475" name="Google Shape;4475;p4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4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4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4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4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0" name="Google Shape;4480;p48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481" name="Google Shape;4481;p4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4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4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4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5" name="Google Shape;4485;p48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6" name="Google Shape;4486;p48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7" name="Google Shape;4487;p48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8" name="Google Shape;4488;p48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489" name="Google Shape;4489;p4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4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1" name="Google Shape;4491;p48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492" name="Google Shape;4492;p4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4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4" name="Google Shape;4494;p48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495" name="Google Shape;4495;p4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4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7" name="Google Shape;4497;p48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98" name="Google Shape;4498;p48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499" name="Google Shape;4499;p4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4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1" name="Google Shape;4501;p48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502" name="Google Shape;4502;p4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4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4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4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4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7" name="Google Shape;4507;p48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508" name="Google Shape;4508;p4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4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10" name="Google Shape;4510;p48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1" name="Google Shape;4511;p48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2" name="Google Shape;4512;p48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513" name="Google Shape;4513;p4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4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5" name="Google Shape;4515;p48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516" name="Google Shape;4516;p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4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18" name="Google Shape;4518;p48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9" name="Google Shape;4519;p48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520" name="Google Shape;4520;p4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4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2" name="Google Shape;4522;p48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523" name="Google Shape;4523;p4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4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4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6" name="Google Shape;4526;p48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7" name="Google Shape;4527;p48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28" name="Google Shape;4528;p48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529" name="Google Shape;4529;p4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4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1" name="Google Shape;4531;p48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532" name="Google Shape;4532;p4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4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4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4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6" name="Google Shape;4536;p48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537" name="Google Shape;4537;p4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4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4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0" name="Google Shape;4540;p48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541" name="Google Shape;4541;p4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4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3" name="Google Shape;4543;p48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544" name="Google Shape;4544;p4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4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4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7" name="Google Shape;4547;p48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548" name="Google Shape;4548;p4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4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4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4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3" name="Google Shape;4553;p48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554" name="Google Shape;4554;p4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4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6" name="Google Shape;4556;p48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557" name="Google Shape;4557;p4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4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4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4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4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2" name="Google Shape;4562;p48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63" name="Google Shape;4563;p48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564" name="Google Shape;4564;p4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4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6" name="Google Shape;4566;p48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567" name="Google Shape;4567;p4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4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4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4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1" name="Google Shape;4571;p48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72" name="Google Shape;4572;p48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573" name="Google Shape;4573;p4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4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4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6" name="Google Shape;4576;p48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577" name="Google Shape;4577;p4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4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4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0" name="Google Shape;4580;p48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1" name="Google Shape;4581;p48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2" name="Google Shape;4582;p48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3" name="Google Shape;4583;p48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584" name="Google Shape;4584;p4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4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4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7" name="Google Shape;4587;p48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8" name="Google Shape;4588;p48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589" name="Google Shape;4589;p4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4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4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92" name="Google Shape;4592;p48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3" name="Google Shape;4593;p48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594" name="Google Shape;4594;p4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4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4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4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9" name="Google Shape;4599;p48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600" name="Google Shape;4600;p4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4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4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3" name="Google Shape;4603;p48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604" name="Google Shape;4604;p4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4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4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7" name="Google Shape;4607;p48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608" name="Google Shape;4608;p4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4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4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4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4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3" name="Google Shape;4613;p48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614" name="Google Shape;4614;p4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4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4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4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9" name="Google Shape;4619;p48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620" name="Google Shape;4620;p4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4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2" name="Google Shape;4622;p48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623" name="Google Shape;4623;p4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4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4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4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4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9" name="Google Shape;4629;p48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0" name="Google Shape;4630;p48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631" name="Google Shape;4631;p4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4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4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4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4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6" name="Google Shape;4636;p48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637" name="Google Shape;4637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638" name="Google Shape;4638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639" name="Google Shape;4639;p48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0" name="Google Shape;4640;p48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641" name="Google Shape;4641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3" name="Google Shape;4643;p48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4" name="Google Shape;4644;p48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645" name="Google Shape;464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7" name="Google Shape;4647;p48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8" name="Google Shape;4648;p48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49" name="Google Shape;4649;p4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4" name="Google Shape;4654;p49"/>
          <p:cNvGrpSpPr/>
          <p:nvPr/>
        </p:nvGrpSpPr>
        <p:grpSpPr>
          <a:xfrm>
            <a:off x="2906488" y="1473927"/>
            <a:ext cx="445718" cy="445753"/>
            <a:chOff x="3706812" y="1035050"/>
            <a:chExt cx="4792662" cy="4787899"/>
          </a:xfrm>
        </p:grpSpPr>
        <p:sp>
          <p:nvSpPr>
            <p:cNvPr id="4655" name="Google Shape;4655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6" name="Google Shape;4656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7" name="Google Shape;4657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8" name="Google Shape;4658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9" name="Google Shape;4659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0" name="Google Shape;4660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1" name="Google Shape;4661;p49"/>
          <p:cNvGrpSpPr/>
          <p:nvPr/>
        </p:nvGrpSpPr>
        <p:grpSpPr>
          <a:xfrm>
            <a:off x="1626993" y="1473957"/>
            <a:ext cx="443331" cy="445437"/>
            <a:chOff x="1400175" y="1220787"/>
            <a:chExt cx="4473575" cy="4476750"/>
          </a:xfrm>
        </p:grpSpPr>
        <p:sp>
          <p:nvSpPr>
            <p:cNvPr id="4662" name="Google Shape;4662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3" name="Google Shape;4663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4" name="Google Shape;4664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5" name="Google Shape;4665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6" name="Google Shape;4666;p49"/>
          <p:cNvGrpSpPr/>
          <p:nvPr/>
        </p:nvGrpSpPr>
        <p:grpSpPr>
          <a:xfrm>
            <a:off x="985646" y="1473971"/>
            <a:ext cx="446045" cy="445465"/>
            <a:chOff x="1649412" y="927100"/>
            <a:chExt cx="5011737" cy="5016500"/>
          </a:xfrm>
        </p:grpSpPr>
        <p:sp>
          <p:nvSpPr>
            <p:cNvPr id="4667" name="Google Shape;4667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8" name="Google Shape;4668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9" name="Google Shape;4669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0" name="Google Shape;4670;p49"/>
          <p:cNvGrpSpPr/>
          <p:nvPr/>
        </p:nvGrpSpPr>
        <p:grpSpPr>
          <a:xfrm>
            <a:off x="2265997" y="1474224"/>
            <a:ext cx="444870" cy="445286"/>
            <a:chOff x="1301750" y="920750"/>
            <a:chExt cx="5095875" cy="5100637"/>
          </a:xfrm>
        </p:grpSpPr>
        <p:sp>
          <p:nvSpPr>
            <p:cNvPr id="4671" name="Google Shape;4671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2" name="Google Shape;4672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3" name="Google Shape;4673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4" name="Google Shape;4674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5" name="Google Shape;4675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6" name="Google Shape;4676;p49"/>
          <p:cNvGrpSpPr/>
          <p:nvPr/>
        </p:nvGrpSpPr>
        <p:grpSpPr>
          <a:xfrm>
            <a:off x="4189170" y="1474133"/>
            <a:ext cx="445621" cy="445591"/>
            <a:chOff x="5732756" y="2682276"/>
            <a:chExt cx="719905" cy="719856"/>
          </a:xfrm>
        </p:grpSpPr>
        <p:sp>
          <p:nvSpPr>
            <p:cNvPr id="4677" name="Google Shape;4677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8" name="Google Shape;4678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9" name="Google Shape;4679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80" name="Google Shape;4680;p49"/>
          <p:cNvGrpSpPr/>
          <p:nvPr/>
        </p:nvGrpSpPr>
        <p:grpSpPr>
          <a:xfrm>
            <a:off x="4830487" y="1474127"/>
            <a:ext cx="445627" cy="445604"/>
            <a:chOff x="6768809" y="2682265"/>
            <a:chExt cx="719915" cy="719877"/>
          </a:xfrm>
        </p:grpSpPr>
        <p:sp>
          <p:nvSpPr>
            <p:cNvPr id="4681" name="Google Shape;4681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2" name="Google Shape;4682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3" name="Google Shape;4683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4" name="Google Shape;4684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85" name="Google Shape;4685;p49"/>
          <p:cNvGrpSpPr/>
          <p:nvPr/>
        </p:nvGrpSpPr>
        <p:grpSpPr>
          <a:xfrm>
            <a:off x="5471809" y="1474156"/>
            <a:ext cx="445753" cy="445545"/>
            <a:chOff x="7804870" y="2682313"/>
            <a:chExt cx="720118" cy="719782"/>
          </a:xfrm>
        </p:grpSpPr>
        <p:sp>
          <p:nvSpPr>
            <p:cNvPr id="4686" name="Google Shape;4686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7" name="Google Shape;4687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8" name="Google Shape;4688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9" name="Google Shape;4689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0" name="Google Shape;4690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91" name="Google Shape;4691;p49"/>
          <p:cNvGrpSpPr/>
          <p:nvPr/>
        </p:nvGrpSpPr>
        <p:grpSpPr>
          <a:xfrm>
            <a:off x="6113257" y="1473925"/>
            <a:ext cx="446293" cy="446006"/>
            <a:chOff x="8841135" y="2681940"/>
            <a:chExt cx="720990" cy="720527"/>
          </a:xfrm>
        </p:grpSpPr>
        <p:sp>
          <p:nvSpPr>
            <p:cNvPr id="4692" name="Google Shape;4692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3" name="Google Shape;4693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4" name="Google Shape;4694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5" name="Google Shape;4695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6" name="Google Shape;4696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7" name="Google Shape;4697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98" name="Google Shape;4698;p49"/>
          <p:cNvGrpSpPr/>
          <p:nvPr/>
        </p:nvGrpSpPr>
        <p:grpSpPr>
          <a:xfrm>
            <a:off x="3547255" y="1473857"/>
            <a:ext cx="445260" cy="445260"/>
            <a:chOff x="4103687" y="1439862"/>
            <a:chExt cx="3986212" cy="3986211"/>
          </a:xfrm>
        </p:grpSpPr>
        <p:sp>
          <p:nvSpPr>
            <p:cNvPr id="4699" name="Google Shape;4699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0" name="Google Shape;4700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1" name="Google Shape;4701;p49"/>
          <p:cNvGrpSpPr/>
          <p:nvPr/>
        </p:nvGrpSpPr>
        <p:grpSpPr>
          <a:xfrm>
            <a:off x="6755245" y="1474161"/>
            <a:ext cx="445803" cy="445535"/>
            <a:chOff x="9878272" y="2682320"/>
            <a:chExt cx="720199" cy="719767"/>
          </a:xfrm>
        </p:grpSpPr>
        <p:sp>
          <p:nvSpPr>
            <p:cNvPr id="4702" name="Google Shape;4702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3" name="Google Shape;4703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4" name="Google Shape;4704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5" name="Google Shape;4705;p49"/>
          <p:cNvGrpSpPr/>
          <p:nvPr/>
        </p:nvGrpSpPr>
        <p:grpSpPr>
          <a:xfrm>
            <a:off x="7396743" y="1474078"/>
            <a:ext cx="445700" cy="445701"/>
            <a:chOff x="10914618" y="2682187"/>
            <a:chExt cx="720033" cy="720033"/>
          </a:xfrm>
        </p:grpSpPr>
        <p:sp>
          <p:nvSpPr>
            <p:cNvPr id="4706" name="Google Shape;4706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7" name="Google Shape;4707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8" name="Google Shape;4708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9" name="Google Shape;4709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0" name="Google Shape;4710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1" name="Google Shape;4711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2" name="Google Shape;4712;p49"/>
          <p:cNvGrpSpPr/>
          <p:nvPr/>
        </p:nvGrpSpPr>
        <p:grpSpPr>
          <a:xfrm>
            <a:off x="1620264" y="766857"/>
            <a:ext cx="361521" cy="445816"/>
            <a:chOff x="1582665" y="1011072"/>
            <a:chExt cx="584040" cy="720220"/>
          </a:xfrm>
        </p:grpSpPr>
        <p:sp>
          <p:nvSpPr>
            <p:cNvPr id="4713" name="Google Shape;4713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4" name="Google Shape;4714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5" name="Google Shape;4715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6" name="Google Shape;4716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7" name="Google Shape;4717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8" name="Google Shape;4718;p49"/>
          <p:cNvGrpSpPr/>
          <p:nvPr/>
        </p:nvGrpSpPr>
        <p:grpSpPr>
          <a:xfrm>
            <a:off x="2221648" y="766878"/>
            <a:ext cx="379481" cy="445796"/>
            <a:chOff x="2554206" y="1011105"/>
            <a:chExt cx="613055" cy="720187"/>
          </a:xfrm>
        </p:grpSpPr>
        <p:sp>
          <p:nvSpPr>
            <p:cNvPr id="4719" name="Google Shape;4719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0" name="Google Shape;4720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1" name="Google Shape;4721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2" name="Google Shape;4722;p49"/>
          <p:cNvGrpSpPr/>
          <p:nvPr/>
        </p:nvGrpSpPr>
        <p:grpSpPr>
          <a:xfrm>
            <a:off x="6769823" y="721218"/>
            <a:ext cx="460705" cy="491455"/>
            <a:chOff x="9901824" y="937343"/>
            <a:chExt cx="744273" cy="793950"/>
          </a:xfrm>
        </p:grpSpPr>
        <p:grpSp>
          <p:nvGrpSpPr>
            <p:cNvPr id="4723" name="Google Shape;4723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4724" name="Google Shape;4724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5" name="Google Shape;4725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6" name="Google Shape;4726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7" name="Google Shape;4727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8" name="Google Shape;4728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9" name="Google Shape;4729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0" name="Google Shape;4730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1" name="Google Shape;4731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2" name="Google Shape;4732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3" name="Google Shape;4733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34" name="Google Shape;4734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5" name="Google Shape;4735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6" name="Google Shape;4736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7" name="Google Shape;4737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8" name="Google Shape;4738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9" name="Google Shape;4739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0" name="Google Shape;4740;p49"/>
          <p:cNvGrpSpPr/>
          <p:nvPr/>
        </p:nvGrpSpPr>
        <p:grpSpPr>
          <a:xfrm>
            <a:off x="2840992" y="767044"/>
            <a:ext cx="369868" cy="445629"/>
            <a:chOff x="3554761" y="1011374"/>
            <a:chExt cx="597525" cy="719918"/>
          </a:xfrm>
        </p:grpSpPr>
        <p:sp>
          <p:nvSpPr>
            <p:cNvPr id="4741" name="Google Shape;4741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2" name="Google Shape;4742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3" name="Google Shape;4743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4" name="Google Shape;4744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5" name="Google Shape;4745;p49"/>
          <p:cNvGrpSpPr/>
          <p:nvPr/>
        </p:nvGrpSpPr>
        <p:grpSpPr>
          <a:xfrm>
            <a:off x="3450722" y="766832"/>
            <a:ext cx="370755" cy="445841"/>
            <a:chOff x="4539787" y="1011032"/>
            <a:chExt cx="598958" cy="720261"/>
          </a:xfrm>
        </p:grpSpPr>
        <p:sp>
          <p:nvSpPr>
            <p:cNvPr id="4746" name="Google Shape;4746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7" name="Google Shape;4747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8" name="Google Shape;4748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9" name="Google Shape;4749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0" name="Google Shape;4750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51" name="Google Shape;4751;p49"/>
          <p:cNvGrpSpPr/>
          <p:nvPr/>
        </p:nvGrpSpPr>
        <p:grpSpPr>
          <a:xfrm>
            <a:off x="4061340" y="766940"/>
            <a:ext cx="366917" cy="445733"/>
            <a:chOff x="5526246" y="1011207"/>
            <a:chExt cx="592758" cy="720086"/>
          </a:xfrm>
        </p:grpSpPr>
        <p:sp>
          <p:nvSpPr>
            <p:cNvPr id="4752" name="Google Shape;4752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3" name="Google Shape;4753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4" name="Google Shape;4754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5" name="Google Shape;4755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6" name="Google Shape;4756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7" name="Google Shape;4757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58" name="Google Shape;4758;p49"/>
          <p:cNvGrpSpPr/>
          <p:nvPr/>
        </p:nvGrpSpPr>
        <p:grpSpPr>
          <a:xfrm>
            <a:off x="1016108" y="766934"/>
            <a:ext cx="364294" cy="445740"/>
            <a:chOff x="606645" y="1011196"/>
            <a:chExt cx="588520" cy="720096"/>
          </a:xfrm>
        </p:grpSpPr>
        <p:sp>
          <p:nvSpPr>
            <p:cNvPr id="4759" name="Google Shape;4759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0" name="Google Shape;4760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1" name="Google Shape;4761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2" name="Google Shape;4762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3" name="Google Shape;4763;p49"/>
          <p:cNvGrpSpPr/>
          <p:nvPr/>
        </p:nvGrpSpPr>
        <p:grpSpPr>
          <a:xfrm>
            <a:off x="7470391" y="766911"/>
            <a:ext cx="298405" cy="445762"/>
            <a:chOff x="11033597" y="1011159"/>
            <a:chExt cx="482075" cy="720133"/>
          </a:xfrm>
        </p:grpSpPr>
        <p:sp>
          <p:nvSpPr>
            <p:cNvPr id="4764" name="Google Shape;4764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5" name="Google Shape;4765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6" name="Google Shape;4766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7" name="Google Shape;4767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8" name="Google Shape;4768;p49"/>
          <p:cNvGrpSpPr/>
          <p:nvPr/>
        </p:nvGrpSpPr>
        <p:grpSpPr>
          <a:xfrm>
            <a:off x="6069256" y="721218"/>
            <a:ext cx="460705" cy="491455"/>
            <a:chOff x="8770051" y="937343"/>
            <a:chExt cx="744273" cy="793950"/>
          </a:xfrm>
        </p:grpSpPr>
        <p:sp>
          <p:nvSpPr>
            <p:cNvPr id="4769" name="Google Shape;4769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0" name="Google Shape;4770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1" name="Google Shape;4771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2" name="Google Shape;4772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3" name="Google Shape;4773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74" name="Google Shape;4774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4775" name="Google Shape;477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6" name="Google Shape;477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7" name="Google Shape;477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8" name="Google Shape;477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9" name="Google Shape;477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0" name="Google Shape;478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1" name="Google Shape;478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2" name="Google Shape;478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3" name="Google Shape;478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4" name="Google Shape;478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85" name="Google Shape;4785;p49"/>
          <p:cNvGrpSpPr/>
          <p:nvPr/>
        </p:nvGrpSpPr>
        <p:grpSpPr>
          <a:xfrm>
            <a:off x="4668120" y="721218"/>
            <a:ext cx="460705" cy="491455"/>
            <a:chOff x="6506504" y="937343"/>
            <a:chExt cx="744273" cy="793950"/>
          </a:xfrm>
        </p:grpSpPr>
        <p:sp>
          <p:nvSpPr>
            <p:cNvPr id="4786" name="Google Shape;4786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7" name="Google Shape;4787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8" name="Google Shape;4788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89" name="Google Shape;4789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4790" name="Google Shape;4790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1" name="Google Shape;4791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2" name="Google Shape;4792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3" name="Google Shape;4793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4" name="Google Shape;4794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5" name="Google Shape;4795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6" name="Google Shape;4796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7" name="Google Shape;4797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8" name="Google Shape;4798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9" name="Google Shape;4799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00" name="Google Shape;4800;p49"/>
          <p:cNvGrpSpPr/>
          <p:nvPr/>
        </p:nvGrpSpPr>
        <p:grpSpPr>
          <a:xfrm>
            <a:off x="5368688" y="721218"/>
            <a:ext cx="460705" cy="491455"/>
            <a:chOff x="7638277" y="937343"/>
            <a:chExt cx="744273" cy="793950"/>
          </a:xfrm>
        </p:grpSpPr>
        <p:sp>
          <p:nvSpPr>
            <p:cNvPr id="4801" name="Google Shape;4801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2" name="Google Shape;4802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3" name="Google Shape;4803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4" name="Google Shape;4804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05" name="Google Shape;4805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4806" name="Google Shape;4806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7" name="Google Shape;4807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8" name="Google Shape;4808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9" name="Google Shape;4809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0" name="Google Shape;4810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1" name="Google Shape;4811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2" name="Google Shape;4812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3" name="Google Shape;4813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4" name="Google Shape;4814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5" name="Google Shape;4815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16" name="Google Shape;4816;p49"/>
          <p:cNvGrpSpPr/>
          <p:nvPr/>
        </p:nvGrpSpPr>
        <p:grpSpPr>
          <a:xfrm>
            <a:off x="2908798" y="2910773"/>
            <a:ext cx="445779" cy="400764"/>
            <a:chOff x="3778727" y="4460423"/>
            <a:chExt cx="720160" cy="647438"/>
          </a:xfrm>
        </p:grpSpPr>
        <p:sp>
          <p:nvSpPr>
            <p:cNvPr id="4817" name="Google Shape;4817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8" name="Google Shape;4818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9" name="Google Shape;4819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0" name="Google Shape;4820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1" name="Google Shape;4821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2" name="Google Shape;4822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3" name="Google Shape;4823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24" name="Google Shape;4824;p49"/>
          <p:cNvGrpSpPr/>
          <p:nvPr/>
        </p:nvGrpSpPr>
        <p:grpSpPr>
          <a:xfrm>
            <a:off x="985683" y="2895848"/>
            <a:ext cx="445680" cy="430613"/>
            <a:chOff x="557494" y="4436312"/>
            <a:chExt cx="720000" cy="695660"/>
          </a:xfrm>
        </p:grpSpPr>
        <p:sp>
          <p:nvSpPr>
            <p:cNvPr id="4825" name="Google Shape;4825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6" name="Google Shape;4826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7" name="Google Shape;4827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8" name="Google Shape;4828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29" name="Google Shape;4829;p49"/>
          <p:cNvGrpSpPr/>
          <p:nvPr/>
        </p:nvGrpSpPr>
        <p:grpSpPr>
          <a:xfrm>
            <a:off x="4190905" y="2888259"/>
            <a:ext cx="445833" cy="445792"/>
            <a:chOff x="5926265" y="4424051"/>
            <a:chExt cx="720246" cy="720181"/>
          </a:xfrm>
        </p:grpSpPr>
        <p:sp>
          <p:nvSpPr>
            <p:cNvPr id="4830" name="Google Shape;4830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1" name="Google Shape;4831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2" name="Google Shape;4832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3" name="Google Shape;4833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34" name="Google Shape;4834;p49"/>
          <p:cNvGrpSpPr/>
          <p:nvPr/>
        </p:nvGrpSpPr>
        <p:grpSpPr>
          <a:xfrm>
            <a:off x="1626666" y="2907813"/>
            <a:ext cx="445680" cy="406684"/>
            <a:chOff x="1631150" y="4455641"/>
            <a:chExt cx="720000" cy="657002"/>
          </a:xfrm>
        </p:grpSpPr>
        <p:sp>
          <p:nvSpPr>
            <p:cNvPr id="4835" name="Google Shape;4835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6" name="Google Shape;4836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7" name="Google Shape;4837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8" name="Google Shape;4838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9" name="Google Shape;4839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40" name="Google Shape;4840;p49"/>
          <p:cNvGrpSpPr/>
          <p:nvPr/>
        </p:nvGrpSpPr>
        <p:grpSpPr>
          <a:xfrm>
            <a:off x="2267695" y="2907229"/>
            <a:ext cx="445680" cy="407853"/>
            <a:chOff x="2704878" y="4454697"/>
            <a:chExt cx="720000" cy="658889"/>
          </a:xfrm>
        </p:grpSpPr>
        <p:sp>
          <p:nvSpPr>
            <p:cNvPr id="4841" name="Google Shape;4841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2" name="Google Shape;4842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3" name="Google Shape;4843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4" name="Google Shape;4844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5" name="Google Shape;4845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6" name="Google Shape;4846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47" name="Google Shape;4847;p49"/>
          <p:cNvGrpSpPr/>
          <p:nvPr/>
        </p:nvGrpSpPr>
        <p:grpSpPr>
          <a:xfrm>
            <a:off x="3549966" y="2909187"/>
            <a:ext cx="445549" cy="403935"/>
            <a:chOff x="4852681" y="4457861"/>
            <a:chExt cx="719788" cy="652561"/>
          </a:xfrm>
        </p:grpSpPr>
        <p:sp>
          <p:nvSpPr>
            <p:cNvPr id="4848" name="Google Shape;4848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9" name="Google Shape;4849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0" name="Google Shape;4850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51" name="Google Shape;4851;p49"/>
          <p:cNvGrpSpPr/>
          <p:nvPr/>
        </p:nvGrpSpPr>
        <p:grpSpPr>
          <a:xfrm>
            <a:off x="4832127" y="2899624"/>
            <a:ext cx="445818" cy="423063"/>
            <a:chOff x="7000306" y="4442411"/>
            <a:chExt cx="720224" cy="683463"/>
          </a:xfrm>
        </p:grpSpPr>
        <p:sp>
          <p:nvSpPr>
            <p:cNvPr id="4852" name="Google Shape;4852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3" name="Google Shape;4853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4" name="Google Shape;4854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5" name="Google Shape;4855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6" name="Google Shape;4856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57" name="Google Shape;4857;p49"/>
          <p:cNvGrpSpPr/>
          <p:nvPr/>
        </p:nvGrpSpPr>
        <p:grpSpPr>
          <a:xfrm>
            <a:off x="5473335" y="2897421"/>
            <a:ext cx="445779" cy="427468"/>
            <a:chOff x="8074325" y="4438852"/>
            <a:chExt cx="720160" cy="690579"/>
          </a:xfrm>
        </p:grpSpPr>
        <p:sp>
          <p:nvSpPr>
            <p:cNvPr id="4858" name="Google Shape;4858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9" name="Google Shape;4859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0" name="Google Shape;4860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1" name="Google Shape;4861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2" name="Google Shape;4862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3" name="Google Shape;4863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64" name="Google Shape;4864;p49"/>
          <p:cNvGrpSpPr/>
          <p:nvPr/>
        </p:nvGrpSpPr>
        <p:grpSpPr>
          <a:xfrm>
            <a:off x="6755680" y="2911370"/>
            <a:ext cx="445629" cy="399565"/>
            <a:chOff x="9878975" y="4425243"/>
            <a:chExt cx="719918" cy="645502"/>
          </a:xfrm>
        </p:grpSpPr>
        <p:sp>
          <p:nvSpPr>
            <p:cNvPr id="4865" name="Google Shape;4865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6" name="Google Shape;4866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7" name="Google Shape;4867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68" name="Google Shape;4868;p49"/>
          <p:cNvGrpSpPr/>
          <p:nvPr/>
        </p:nvGrpSpPr>
        <p:grpSpPr>
          <a:xfrm>
            <a:off x="7396697" y="2900171"/>
            <a:ext cx="445785" cy="421964"/>
            <a:chOff x="10914544" y="4407150"/>
            <a:chExt cx="720170" cy="681687"/>
          </a:xfrm>
        </p:grpSpPr>
        <p:sp>
          <p:nvSpPr>
            <p:cNvPr id="4869" name="Google Shape;4869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0" name="Google Shape;4870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1" name="Google Shape;4871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2" name="Google Shape;4872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73" name="Google Shape;4873;p49"/>
          <p:cNvGrpSpPr/>
          <p:nvPr/>
        </p:nvGrpSpPr>
        <p:grpSpPr>
          <a:xfrm>
            <a:off x="6114487" y="2908285"/>
            <a:ext cx="445805" cy="405735"/>
            <a:chOff x="8843122" y="4420259"/>
            <a:chExt cx="720202" cy="655469"/>
          </a:xfrm>
        </p:grpSpPr>
        <p:sp>
          <p:nvSpPr>
            <p:cNvPr id="4874" name="Google Shape;4874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5" name="Google Shape;4875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6" name="Google Shape;4876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7" name="Google Shape;4877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8" name="Google Shape;4878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9" name="Google Shape;4879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0" name="Google Shape;4880;p49"/>
          <p:cNvGrpSpPr/>
          <p:nvPr/>
        </p:nvGrpSpPr>
        <p:grpSpPr>
          <a:xfrm>
            <a:off x="2917357" y="2206847"/>
            <a:ext cx="445812" cy="394518"/>
            <a:chOff x="1510757" y="3225422"/>
            <a:chExt cx="720214" cy="637347"/>
          </a:xfrm>
        </p:grpSpPr>
        <p:sp>
          <p:nvSpPr>
            <p:cNvPr id="4881" name="Google Shape;4881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2" name="Google Shape;4882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3" name="Google Shape;4883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4" name="Google Shape;4884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5" name="Google Shape;4885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6" name="Google Shape;4886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7" name="Google Shape;4887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8" name="Google Shape;4888;p49"/>
          <p:cNvGrpSpPr/>
          <p:nvPr/>
        </p:nvGrpSpPr>
        <p:grpSpPr>
          <a:xfrm>
            <a:off x="3608748" y="2224367"/>
            <a:ext cx="445767" cy="359478"/>
            <a:chOff x="2595501" y="3253725"/>
            <a:chExt cx="720141" cy="580739"/>
          </a:xfrm>
        </p:grpSpPr>
        <p:sp>
          <p:nvSpPr>
            <p:cNvPr id="4889" name="Google Shape;4889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0" name="Google Shape;4890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1" name="Google Shape;4891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2" name="Google Shape;4892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93" name="Google Shape;4893;p49"/>
          <p:cNvGrpSpPr/>
          <p:nvPr/>
        </p:nvGrpSpPr>
        <p:grpSpPr>
          <a:xfrm>
            <a:off x="4991419" y="2181335"/>
            <a:ext cx="443879" cy="445541"/>
            <a:chOff x="4764809" y="3184208"/>
            <a:chExt cx="717090" cy="719775"/>
          </a:xfrm>
        </p:grpSpPr>
        <p:sp>
          <p:nvSpPr>
            <p:cNvPr id="4894" name="Google Shape;4894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5" name="Google Shape;4895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6" name="Google Shape;4896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97" name="Google Shape;4897;p49"/>
          <p:cNvGrpSpPr/>
          <p:nvPr/>
        </p:nvGrpSpPr>
        <p:grpSpPr>
          <a:xfrm>
            <a:off x="4300095" y="2210300"/>
            <a:ext cx="445746" cy="387612"/>
            <a:chOff x="3680173" y="3231000"/>
            <a:chExt cx="720106" cy="626190"/>
          </a:xfrm>
        </p:grpSpPr>
        <p:sp>
          <p:nvSpPr>
            <p:cNvPr id="4898" name="Google Shape;4898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9" name="Google Shape;4899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0" name="Google Shape;4900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1" name="Google Shape;4901;p49"/>
          <p:cNvGrpSpPr/>
          <p:nvPr/>
        </p:nvGrpSpPr>
        <p:grpSpPr>
          <a:xfrm>
            <a:off x="6372182" y="2181296"/>
            <a:ext cx="443283" cy="445620"/>
            <a:chOff x="6931035" y="3184144"/>
            <a:chExt cx="716128" cy="719903"/>
          </a:xfrm>
        </p:grpSpPr>
        <p:sp>
          <p:nvSpPr>
            <p:cNvPr id="4902" name="Google Shape;4902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3" name="Google Shape;4903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4" name="Google Shape;4904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5" name="Google Shape;4905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6" name="Google Shape;4906;p49"/>
          <p:cNvGrpSpPr/>
          <p:nvPr/>
        </p:nvGrpSpPr>
        <p:grpSpPr>
          <a:xfrm>
            <a:off x="5680876" y="2181248"/>
            <a:ext cx="445727" cy="445714"/>
            <a:chOff x="5846429" y="3184067"/>
            <a:chExt cx="720076" cy="720055"/>
          </a:xfrm>
        </p:grpSpPr>
        <p:sp>
          <p:nvSpPr>
            <p:cNvPr id="4907" name="Google Shape;4907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8" name="Google Shape;4908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9" name="Google Shape;4909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0" name="Google Shape;4910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11" name="Google Shape;4911;p49"/>
          <p:cNvGrpSpPr/>
          <p:nvPr/>
        </p:nvGrpSpPr>
        <p:grpSpPr>
          <a:xfrm>
            <a:off x="2368081" y="2181193"/>
            <a:ext cx="303698" cy="445825"/>
            <a:chOff x="655600" y="3183978"/>
            <a:chExt cx="490627" cy="720234"/>
          </a:xfrm>
        </p:grpSpPr>
        <p:sp>
          <p:nvSpPr>
            <p:cNvPr id="4912" name="Google Shape;4912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3" name="Google Shape;4913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4" name="Google Shape;4914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5" name="Google Shape;4915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6" name="Google Shape;4916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17" name="Google Shape;4917;p49"/>
          <p:cNvGrpSpPr/>
          <p:nvPr/>
        </p:nvGrpSpPr>
        <p:grpSpPr>
          <a:xfrm>
            <a:off x="7061043" y="2181309"/>
            <a:ext cx="189785" cy="445592"/>
            <a:chOff x="8011692" y="3184166"/>
            <a:chExt cx="306600" cy="719859"/>
          </a:xfrm>
        </p:grpSpPr>
        <p:sp>
          <p:nvSpPr>
            <p:cNvPr id="4918" name="Google Shape;4918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9" name="Google Shape;4919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0" name="Google Shape;4920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1" name="Google Shape;4921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2" name="Google Shape;4922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3" name="Google Shape;4923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24" name="Google Shape;4924;p49"/>
          <p:cNvGrpSpPr/>
          <p:nvPr/>
        </p:nvGrpSpPr>
        <p:grpSpPr>
          <a:xfrm>
            <a:off x="7495830" y="2181059"/>
            <a:ext cx="246199" cy="445516"/>
            <a:chOff x="4556125" y="630237"/>
            <a:chExt cx="3081338" cy="5568950"/>
          </a:xfrm>
        </p:grpSpPr>
        <p:sp>
          <p:nvSpPr>
            <p:cNvPr id="4925" name="Google Shape;4925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6" name="Google Shape;4926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7" name="Google Shape;4927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8" name="Google Shape;4928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9" name="Google Shape;4929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0" name="Google Shape;4930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1" name="Google Shape;4931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32" name="Google Shape;4932;p49"/>
          <p:cNvGrpSpPr/>
          <p:nvPr/>
        </p:nvGrpSpPr>
        <p:grpSpPr>
          <a:xfrm>
            <a:off x="1676853" y="2181259"/>
            <a:ext cx="445768" cy="445697"/>
            <a:chOff x="1674084" y="3214987"/>
            <a:chExt cx="720142" cy="720027"/>
          </a:xfrm>
        </p:grpSpPr>
        <p:sp>
          <p:nvSpPr>
            <p:cNvPr id="4933" name="Google Shape;4933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4" name="Google Shape;4934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5" name="Google Shape;4935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6" name="Google Shape;4936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7" name="Google Shape;4937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8" name="Google Shape;4938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9" name="Google Shape;4939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0" name="Google Shape;4940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1" name="Google Shape;4941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2" name="Google Shape;4942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3" name="Google Shape;4943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4" name="Google Shape;4944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5" name="Google Shape;4945;p49"/>
          <p:cNvGrpSpPr/>
          <p:nvPr/>
        </p:nvGrpSpPr>
        <p:grpSpPr>
          <a:xfrm>
            <a:off x="985694" y="2181221"/>
            <a:ext cx="445578" cy="445773"/>
            <a:chOff x="557511" y="3214925"/>
            <a:chExt cx="719836" cy="720150"/>
          </a:xfrm>
        </p:grpSpPr>
        <p:sp>
          <p:nvSpPr>
            <p:cNvPr id="4946" name="Google Shape;4946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7" name="Google Shape;4947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8" name="Google Shape;4948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9" name="Google Shape;4949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0" name="Google Shape;4950;p49"/>
          <p:cNvGrpSpPr/>
          <p:nvPr/>
        </p:nvGrpSpPr>
        <p:grpSpPr>
          <a:xfrm>
            <a:off x="929577" y="3617556"/>
            <a:ext cx="445905" cy="400522"/>
            <a:chOff x="1147762" y="1131887"/>
            <a:chExt cx="5137150" cy="4619626"/>
          </a:xfrm>
        </p:grpSpPr>
        <p:sp>
          <p:nvSpPr>
            <p:cNvPr id="4951" name="Google Shape;4951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2" name="Google Shape;4952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3" name="Google Shape;4953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4" name="Google Shape;4954;p49"/>
          <p:cNvGrpSpPr/>
          <p:nvPr/>
        </p:nvGrpSpPr>
        <p:grpSpPr>
          <a:xfrm>
            <a:off x="1726906" y="3611210"/>
            <a:ext cx="445901" cy="413282"/>
            <a:chOff x="1570037" y="1341437"/>
            <a:chExt cx="4943475" cy="4576762"/>
          </a:xfrm>
        </p:grpSpPr>
        <p:sp>
          <p:nvSpPr>
            <p:cNvPr id="4955" name="Google Shape;4955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6" name="Google Shape;4956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7" name="Google Shape;4957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8" name="Google Shape;4958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9" name="Google Shape;4959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0" name="Google Shape;4960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1" name="Google Shape;4961;p49"/>
          <p:cNvGrpSpPr/>
          <p:nvPr/>
        </p:nvGrpSpPr>
        <p:grpSpPr>
          <a:xfrm>
            <a:off x="4212229" y="3595311"/>
            <a:ext cx="441332" cy="445721"/>
            <a:chOff x="5770007" y="5489899"/>
            <a:chExt cx="712976" cy="720067"/>
          </a:xfrm>
        </p:grpSpPr>
        <p:sp>
          <p:nvSpPr>
            <p:cNvPr id="4962" name="Google Shape;4962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3" name="Google Shape;4963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4" name="Google Shape;4964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5" name="Google Shape;4965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6" name="Google Shape;4966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7" name="Google Shape;4967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8" name="Google Shape;4968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9" name="Google Shape;4969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70" name="Google Shape;4970;p49"/>
          <p:cNvGrpSpPr/>
          <p:nvPr/>
        </p:nvGrpSpPr>
        <p:grpSpPr>
          <a:xfrm>
            <a:off x="5005020" y="3617781"/>
            <a:ext cx="445651" cy="400824"/>
            <a:chOff x="7050768" y="5526199"/>
            <a:chExt cx="719953" cy="647534"/>
          </a:xfrm>
        </p:grpSpPr>
        <p:sp>
          <p:nvSpPr>
            <p:cNvPr id="4971" name="Google Shape;4971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2" name="Google Shape;4972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3" name="Google Shape;4973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4" name="Google Shape;4974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5" name="Google Shape;4975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6" name="Google Shape;4976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7" name="Google Shape;4977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8" name="Google Shape;4978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9" name="Google Shape;4979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0" name="Google Shape;4980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1" name="Google Shape;4981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2" name="Google Shape;4982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83" name="Google Shape;4983;p49"/>
          <p:cNvGrpSpPr/>
          <p:nvPr/>
        </p:nvGrpSpPr>
        <p:grpSpPr>
          <a:xfrm>
            <a:off x="6599536" y="3617851"/>
            <a:ext cx="445681" cy="400651"/>
            <a:chOff x="9626723" y="5526313"/>
            <a:chExt cx="720002" cy="647256"/>
          </a:xfrm>
        </p:grpSpPr>
        <p:sp>
          <p:nvSpPr>
            <p:cNvPr id="4984" name="Google Shape;4984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5" name="Google Shape;4985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6" name="Google Shape;4986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7" name="Google Shape;4987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8" name="Google Shape;4988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9" name="Google Shape;4989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0" name="Google Shape;4990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1" name="Google Shape;4991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2" name="Google Shape;4992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3" name="Google Shape;4993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4" name="Google Shape;4994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5" name="Google Shape;4995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96" name="Google Shape;4996;p49"/>
          <p:cNvGrpSpPr/>
          <p:nvPr/>
        </p:nvGrpSpPr>
        <p:grpSpPr>
          <a:xfrm>
            <a:off x="7396776" y="3595288"/>
            <a:ext cx="445582" cy="445743"/>
            <a:chOff x="10914672" y="5489861"/>
            <a:chExt cx="719842" cy="720102"/>
          </a:xfrm>
        </p:grpSpPr>
        <p:sp>
          <p:nvSpPr>
            <p:cNvPr id="4997" name="Google Shape;4997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8" name="Google Shape;4998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9" name="Google Shape;4999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0" name="Google Shape;5000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1" name="Google Shape;5001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2" name="Google Shape;5002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3" name="Google Shape;5003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4" name="Google Shape;5004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5" name="Google Shape;5005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6" name="Google Shape;5006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7" name="Google Shape;5007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8" name="Google Shape;5008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09" name="Google Shape;5009;p49"/>
          <p:cNvGrpSpPr/>
          <p:nvPr/>
        </p:nvGrpSpPr>
        <p:grpSpPr>
          <a:xfrm>
            <a:off x="5802236" y="3605552"/>
            <a:ext cx="445821" cy="425246"/>
            <a:chOff x="8338678" y="5506443"/>
            <a:chExt cx="720227" cy="686988"/>
          </a:xfrm>
        </p:grpSpPr>
        <p:sp>
          <p:nvSpPr>
            <p:cNvPr id="5010" name="Google Shape;5010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1" name="Google Shape;5011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2" name="Google Shape;5012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3" name="Google Shape;5013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4" name="Google Shape;5014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5" name="Google Shape;5015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16" name="Google Shape;5016;p49"/>
          <p:cNvGrpSpPr/>
          <p:nvPr/>
        </p:nvGrpSpPr>
        <p:grpSpPr>
          <a:xfrm>
            <a:off x="2523893" y="3660142"/>
            <a:ext cx="1336824" cy="316035"/>
            <a:chOff x="3042485" y="5594633"/>
            <a:chExt cx="2159652" cy="510557"/>
          </a:xfrm>
        </p:grpSpPr>
        <p:sp>
          <p:nvSpPr>
            <p:cNvPr id="5017" name="Google Shape;5017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8" name="Google Shape;5018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9" name="Google Shape;5019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0" name="Google Shape;5020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1" name="Google Shape;5021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2" name="Google Shape;5022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3" name="Google Shape;5023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4" name="Google Shape;5024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5" name="Google Shape;5025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6" name="Google Shape;5026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7" name="Google Shape;5027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8" name="Google Shape;5028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9" name="Google Shape;5029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0" name="Google Shape;5030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1" name="Google Shape;5031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32" name="Google Shape;5032;p49"/>
          <p:cNvGrpSpPr/>
          <p:nvPr/>
        </p:nvGrpSpPr>
        <p:grpSpPr>
          <a:xfrm>
            <a:off x="1726783" y="4303678"/>
            <a:ext cx="445738" cy="442950"/>
            <a:chOff x="1442627" y="5710929"/>
            <a:chExt cx="594318" cy="590600"/>
          </a:xfrm>
        </p:grpSpPr>
        <p:sp>
          <p:nvSpPr>
            <p:cNvPr id="5033" name="Google Shape;5033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4" name="Google Shape;5034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5" name="Google Shape;5035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6" name="Google Shape;5036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37" name="Google Shape;5037;p49"/>
          <p:cNvGrpSpPr/>
          <p:nvPr/>
        </p:nvGrpSpPr>
        <p:grpSpPr>
          <a:xfrm>
            <a:off x="6635633" y="4302258"/>
            <a:ext cx="373053" cy="445791"/>
            <a:chOff x="8095060" y="5664590"/>
            <a:chExt cx="497404" cy="594389"/>
          </a:xfrm>
        </p:grpSpPr>
        <p:grpSp>
          <p:nvGrpSpPr>
            <p:cNvPr id="5038" name="Google Shape;5038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5039" name="Google Shape;5039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0" name="Google Shape;5040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1" name="Google Shape;5041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42" name="Google Shape;5042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5043" name="Google Shape;5043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4" name="Google Shape;5044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5" name="Google Shape;5045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46" name="Google Shape;5046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5047" name="Google Shape;5047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8" name="Google Shape;5048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9" name="Google Shape;5049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50" name="Google Shape;5050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5051" name="Google Shape;5051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2" name="Google Shape;5052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3" name="Google Shape;5053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54" name="Google Shape;5054;p49"/>
          <p:cNvGrpSpPr/>
          <p:nvPr/>
        </p:nvGrpSpPr>
        <p:grpSpPr>
          <a:xfrm>
            <a:off x="2718425" y="4302286"/>
            <a:ext cx="557162" cy="445734"/>
            <a:chOff x="4607809" y="5664627"/>
            <a:chExt cx="742883" cy="594312"/>
          </a:xfrm>
        </p:grpSpPr>
        <p:sp>
          <p:nvSpPr>
            <p:cNvPr id="5055" name="Google Shape;5055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6" name="Google Shape;5056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7" name="Google Shape;5057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8" name="Google Shape;5058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9" name="Google Shape;5059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0" name="Google Shape;5060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1" name="Google Shape;5061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2" name="Google Shape;5062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63" name="Google Shape;5063;p49"/>
          <p:cNvGrpSpPr/>
          <p:nvPr/>
        </p:nvGrpSpPr>
        <p:grpSpPr>
          <a:xfrm>
            <a:off x="3821490" y="4302343"/>
            <a:ext cx="1079865" cy="445620"/>
            <a:chOff x="2571250" y="5664711"/>
            <a:chExt cx="1439820" cy="594160"/>
          </a:xfrm>
        </p:grpSpPr>
        <p:sp>
          <p:nvSpPr>
            <p:cNvPr id="5064" name="Google Shape;5064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5" name="Google Shape;5065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6" name="Google Shape;5066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7" name="Google Shape;5067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8" name="Google Shape;5068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9" name="Google Shape;5069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0" name="Google Shape;5070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1" name="Google Shape;5071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2" name="Google Shape;5072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3" name="Google Shape;5073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4" name="Google Shape;5074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5" name="Google Shape;5075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6" name="Google Shape;5076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7" name="Google Shape;5077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8" name="Google Shape;5078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9" name="Google Shape;5079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0" name="Google Shape;5080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1" name="Google Shape;5081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2" name="Google Shape;5082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3" name="Google Shape;5083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4" name="Google Shape;5084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5" name="Google Shape;5085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6" name="Google Shape;5086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7" name="Google Shape;5087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88" name="Google Shape;5088;p49"/>
          <p:cNvGrpSpPr/>
          <p:nvPr/>
        </p:nvGrpSpPr>
        <p:grpSpPr>
          <a:xfrm>
            <a:off x="5447259" y="4302135"/>
            <a:ext cx="642470" cy="446036"/>
            <a:chOff x="6332670" y="5663946"/>
            <a:chExt cx="856627" cy="594715"/>
          </a:xfrm>
        </p:grpSpPr>
        <p:grpSp>
          <p:nvGrpSpPr>
            <p:cNvPr id="5089" name="Google Shape;5089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5090" name="Google Shape;5090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1" name="Google Shape;5091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2" name="Google Shape;5092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5093" name="Google Shape;5093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4" name="Google Shape;5094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5" name="Google Shape;5095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5096" name="Google Shape;5096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7" name="Google Shape;5097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098" name="Google Shape;5098;p49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5099" name="Google Shape;5099;p4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4" name="Google Shape;5104;p50"/>
          <p:cNvSpPr txBox="1"/>
          <p:nvPr/>
        </p:nvSpPr>
        <p:spPr>
          <a:xfrm>
            <a:off x="6557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You can also use any emoji as an icon!</a:t>
            </a:r>
            <a:endParaRPr b="1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quality.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https://twitter.com/googledocs/status/730087240156643328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105" name="Google Shape;5105;p50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106" name="Google Shape;5106;p5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1" name="Google Shape;5111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2" name="Google Shape;5112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113" name="Google Shape;5113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5114" name="Google Shape;5114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5115" name="Google Shape;5115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16" name="Google Shape;5116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117" name="Google Shape;5117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5118" name="Google Shape;5118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19" name="Google Shape;5119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120" name="Google Shape;5120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5121" name="Google Shape;5121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22" name="Google Shape;5122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123" name="Google Shape;5123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5124" name="Google Shape;5124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25" name="Google Shape;5125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5126" name="Google Shape;5126;p5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FOR USE</a:t>
            </a:r>
            <a:endParaRPr dirty="0"/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POWERPOINT®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GOOGLE SLIDES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You have to be signed in to your Google account.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2"/>
          </p:nvPr>
        </p:nvSpPr>
        <p:spPr>
          <a:xfrm>
            <a:off x="718300" y="3905925"/>
            <a:ext cx="67611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info on how to use this template at </a:t>
            </a:r>
            <a:r>
              <a:rPr lang="en" sz="1200" b="1" u="sng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1200" b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87A1"/>
                </a:solidFill>
              </a:rPr>
              <a:t>This template is free to use under </a:t>
            </a:r>
            <a:r>
              <a:rPr lang="en" sz="1200" u="sng">
                <a:solidFill>
                  <a:srgbClr val="0B87A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rgbClr val="0B87A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0B87A1"/>
              </a:solidFill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D3EBD5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BIG CONCEPT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2194950" y="3673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1566</Words>
  <Application>Microsoft Office PowerPoint</Application>
  <PresentationFormat>Apresentação na tela (16:9)</PresentationFormat>
  <Paragraphs>379</Paragraphs>
  <Slides>39</Slides>
  <Notes>39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7" baseType="lpstr">
      <vt:lpstr>Titillium Web Light</vt:lpstr>
      <vt:lpstr>Arial</vt:lpstr>
      <vt:lpstr>Dosis ExtraLight</vt:lpstr>
      <vt:lpstr>Calibri</vt:lpstr>
      <vt:lpstr>Dosis</vt:lpstr>
      <vt:lpstr>Titillium Web</vt:lpstr>
      <vt:lpstr>Montserrat</vt:lpstr>
      <vt:lpstr>Mowbray template</vt:lpstr>
      <vt:lpstr>SchoolOffice  Sistema para secretaria de escola de idiomas</vt:lpstr>
      <vt:lpstr>Desenvolvedores</vt:lpstr>
      <vt:lpstr>IN TWO OR THREE COLUMNS</vt:lpstr>
      <vt:lpstr>INSTRUCTIONS FOR USE</vt:lpstr>
      <vt:lpstr>1. TRANSITION HEADLINE</vt:lpstr>
      <vt:lpstr>Apresentação do PowerPoint</vt:lpstr>
      <vt:lpstr>THIS IS A SLIDE TITLE</vt:lpstr>
      <vt:lpstr>BIG CONCEPT</vt:lpstr>
      <vt:lpstr>Want big impact? Use big image.</vt:lpstr>
      <vt:lpstr>YOU CAN ALSO SPLIT YOUR CONTENT</vt:lpstr>
      <vt:lpstr>A PICTURE IS WORTH A THOUSAND WORDS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Apresentação do PowerPoint</vt:lpstr>
      <vt:lpstr>Apresentação do PowerPoint</vt:lpstr>
      <vt:lpstr>Apresentação do PowerPoint</vt:lpstr>
      <vt:lpstr>Apresentação do PowerPoint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Apresentação do PowerPoint</vt:lpstr>
      <vt:lpstr>DIAGRAMS AND INFOGRAPHICS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do Sistema  Sistema para sescretaria de escola de idiomas</dc:title>
  <cp:lastModifiedBy>LILLIAN NASCIMENTO SERRANO</cp:lastModifiedBy>
  <cp:revision>3</cp:revision>
  <dcterms:modified xsi:type="dcterms:W3CDTF">2023-06-06T00:46:33Z</dcterms:modified>
</cp:coreProperties>
</file>