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8VJFKdA193/W2wreVBhG3/jxa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920837" y="1346947"/>
            <a:ext cx="10222992" cy="80686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920837" y="4299691"/>
            <a:ext cx="10222992" cy="80686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920837" y="1484775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0"/>
          <p:cNvGrpSpPr/>
          <p:nvPr/>
        </p:nvGrpSpPr>
        <p:grpSpPr>
          <a:xfrm>
            <a:off x="9649215" y="4068924"/>
            <a:ext cx="1080903" cy="1080903"/>
            <a:chOff x="9649215" y="4068924"/>
            <a:chExt cx="1080903" cy="1080903"/>
          </a:xfrm>
        </p:grpSpPr>
        <p:sp>
          <p:nvSpPr>
            <p:cNvPr id="19" name="Google Shape;19;p20"/>
            <p:cNvSpPr/>
            <p:nvPr/>
          </p:nvSpPr>
          <p:spPr>
            <a:xfrm>
              <a:off x="9649215" y="4068924"/>
              <a:ext cx="1080903" cy="10809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85486" ty="0" sy="85825"/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9757306" y="4177015"/>
              <a:ext cx="864720" cy="86472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0"/>
          <p:cNvSpPr txBox="1"/>
          <p:nvPr>
            <p:ph type="ctrTitle"/>
          </p:nvPr>
        </p:nvSpPr>
        <p:spPr>
          <a:xfrm>
            <a:off x="1051560" y="1432224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069848" y="4389120"/>
            <a:ext cx="7891271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9592732" y="4289331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7181853" y="2076446"/>
            <a:ext cx="5638803" cy="255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2000250" y="-400051"/>
            <a:ext cx="5638803" cy="750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0" y="4917990"/>
            <a:ext cx="12191996" cy="194000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2167127" y="1225296"/>
            <a:ext cx="9281160" cy="352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Rockwel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2165774" y="5020056"/>
            <a:ext cx="9052560" cy="106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593668" y="6272783"/>
            <a:ext cx="2644307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2182709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22"/>
          <p:cNvGrpSpPr/>
          <p:nvPr/>
        </p:nvGrpSpPr>
        <p:grpSpPr>
          <a:xfrm>
            <a:off x="897401" y="2325849"/>
            <a:ext cx="1080903" cy="1080903"/>
            <a:chOff x="897401" y="2325849"/>
            <a:chExt cx="1080903" cy="1080903"/>
          </a:xfrm>
        </p:grpSpPr>
        <p:sp>
          <p:nvSpPr>
            <p:cNvPr id="39" name="Google Shape;39;p22"/>
            <p:cNvSpPr/>
            <p:nvPr/>
          </p:nvSpPr>
          <p:spPr>
            <a:xfrm>
              <a:off x="897401" y="2325849"/>
              <a:ext cx="1080903" cy="10809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85486" ty="0" sy="85825"/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>
              <a:off x="1005492" y="2433940"/>
              <a:ext cx="864720" cy="86472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3698" y="2506132"/>
            <a:ext cx="1188299" cy="72032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1069848" y="2194560"/>
            <a:ext cx="4754880" cy="3977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6364224" y="2194560"/>
            <a:ext cx="4754880" cy="3977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1066803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>
                <a:solidFill>
                  <a:srgbClr val="9E3611"/>
                </a:solidFill>
              </a:defRPr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>
                <a:solidFill>
                  <a:srgbClr val="9E3611"/>
                </a:solidFill>
              </a:defRPr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838203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27"/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75" name="Google Shape;75;p27"/>
            <p:cNvSpPr/>
            <p:nvPr/>
          </p:nvSpPr>
          <p:spPr>
            <a:xfrm>
              <a:off x="11401726" y="6229679"/>
              <a:ext cx="457200" cy="4572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85486" ty="0" sy="85825"/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>
              <a:off x="11430914" y="6258875"/>
              <a:ext cx="398815" cy="398815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none" tx="0" sx="92000" ty="0" sy="89000"/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2" type="pic"/>
          </p:nvPr>
        </p:nvSpPr>
        <p:spPr>
          <a:xfrm>
            <a:off x="0" y="0"/>
            <a:ext cx="8303739" cy="6858000"/>
          </a:xfrm>
          <a:prstGeom prst="rect">
            <a:avLst/>
          </a:prstGeom>
          <a:solidFill>
            <a:srgbClr val="E1E0E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28"/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85" name="Google Shape;85;p28"/>
            <p:cNvSpPr/>
            <p:nvPr/>
          </p:nvSpPr>
          <p:spPr>
            <a:xfrm>
              <a:off x="11401726" y="6229679"/>
              <a:ext cx="457200" cy="4572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85486" ty="0" sy="85825"/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11430914" y="6258875"/>
              <a:ext cx="398815" cy="398815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1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 b="0" i="0" sz="1100" u="none" cap="none" strike="noStrike">
                <a:solidFill>
                  <a:srgbClr val="69646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100"/>
              <a:buFont typeface="Rockwell"/>
              <a:buNone/>
              <a:defRPr b="0" i="0" sz="1100" u="none" cap="none" strike="noStrike">
                <a:solidFill>
                  <a:srgbClr val="69646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" name="Google Shape;10;p19"/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11" name="Google Shape;11;p19"/>
            <p:cNvSpPr/>
            <p:nvPr/>
          </p:nvSpPr>
          <p:spPr>
            <a:xfrm>
              <a:off x="11401726" y="6229679"/>
              <a:ext cx="457200" cy="4572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blipFill rotWithShape="1">
              <a:blip r:embed="rId1">
                <a:alphaModFix/>
              </a:blip>
              <a:tile algn="tl" flip="none" tx="0" sx="85486" ty="0" sy="85825"/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11430914" y="6258875"/>
              <a:ext cx="398815" cy="398815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4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r>
              <a:rPr lang="pt-PT"/>
              <a:t>FEEDBACK MINI PROJETO 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BAR CHART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50" y="2093976"/>
            <a:ext cx="67913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FEEDBACK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/>
              <a:t>Obtivemos muito feedback útil depois das discussões com os nossos colegas.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Tanto de correções e mudanças, como de visualizações e funcionalidades novas.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Alguns exemplos: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Opção de comparar individualmente de forma visual 2 filmes ou estúdios;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Visualização da distribuição dos subgéneros por género;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Possibilidade de escolha de um range de anos no bar chart dos géneros por ano;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Opção de fazer toggle da linha média no scatter plot combinado;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Opção de ver mais dados simples em geral.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IMPACTO DO FEEDBACK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Ficámos com a ideia que as nossas visualizações eram adequadas, mas como foi sugerido, abandonámos a ideia do line graph pela sua semelhança ao combined scatter plot que pareceu mais interessante.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Decidimos implementar grande parte das sugestões dos nossos colegas, especialmente no que toca a melhoramentos de visualizações que já tínhamos em mente.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Decidimos não avançar com algumas ideias como a distribuição de subgéneros por género pois existem muitas entradas em falta no que toca a subgéneros no nosso dataset.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PROBLEMAS SURGIDOS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Após uma análise mais profunda dos nossos dados, identificámos alguns problemas, tanto na forma de dados em falta, como de dados errados.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Nomeadamente, de 2014 a 2018 as entradas têm vários valores que verificámos errados. Isto porque o dataset original continha apenas dados de 1975-2014 e os outros foram adicionados posteriormente, provavelmente de uma fonte menos fidedigna.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ckwell"/>
              <a:buNone/>
            </a:pPr>
            <a:r>
              <a:rPr lang="pt-PT" sz="4000"/>
              <a:t>DATASET NOVO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008184" y="1459906"/>
            <a:ext cx="10175630" cy="1969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/>
              <a:t>Felizmente, encontrámos um novo dataset bastante semelhante, com vários valores corrigidos.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Este dataset contém entradas de 1977-2019, com todos os atributos que o antigo tinha, e ainda mais alguns (budget do filme e dinheiro </a:t>
            </a:r>
            <a:r>
              <a:rPr lang="pt-PT" u="sng"/>
              <a:t>gerado</a:t>
            </a:r>
            <a:r>
              <a:rPr lang="pt-PT"/>
              <a:t> domesticamente).</a:t>
            </a:r>
            <a:endParaRPr/>
          </a:p>
        </p:txBody>
      </p:sp>
      <p:pic>
        <p:nvPicPr>
          <p:cNvPr descr="Uma imagem com quadro de resultados, texto, monitor, ecrã&#10;&#10;Descrição gerada automaticamente"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154" y="3566175"/>
            <a:ext cx="10515595" cy="157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NOVA PROTOTIPAGEM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Com estes campos novos, surgiram ideias de visualizações novas,  que achámos interessantes e pedimos feedback de novo sobre as mesmas, que acabou por ser bastante positivo.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STACKED AREA CHART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050" y="2178750"/>
            <a:ext cx="7456500" cy="36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STACKED BAR CHART</a:t>
            </a:r>
            <a:endParaRPr/>
          </a:p>
        </p:txBody>
      </p:sp>
      <p:pic>
        <p:nvPicPr>
          <p:cNvPr descr="Uma imagem com texto, quadro branco&#10;&#10;Descrição gerada automaticamente" id="203" name="Google Shape;20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076" y="2120900"/>
            <a:ext cx="9846197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/>
              <a:t>Decidimos por fim, explorar as visualizações que receberam o melhor feedback: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combined chart;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bubble chart;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heatmap;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stacked area chart;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	stacked bar chart;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PT"/>
              <a:t>Mas, se nos for possível, poderemos implementar algumas das outras.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ANÁLISE DOS DADOS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O nosso dataset contem dados sobre os 10 filmes que geraram mais dinheiro por ano desde 1975 até 2018.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Tem dados como:género, ano de lançamento, estúdio, rating de imdb, rating de audiência, tamanho, titulo, dinheiro gerado e rank no top 10 do seu ano.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O publico alvo deste trabalho de visualização são os fanáticos pelo cinema, assim como toda a gente interessada nesta cultura.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Uma imagem com computador&#10;&#10;Descrição gerada automaticamente" id="111" name="Google Shape;111;p2"/>
          <p:cNvPicPr preferRelativeResize="0"/>
          <p:nvPr/>
        </p:nvPicPr>
        <p:blipFill rotWithShape="1">
          <a:blip r:embed="rId3">
            <a:alphaModFix/>
          </a:blip>
          <a:srcRect b="77939" l="0" r="0" t="0"/>
          <a:stretch/>
        </p:blipFill>
        <p:spPr>
          <a:xfrm>
            <a:off x="537786" y="4503904"/>
            <a:ext cx="10717114" cy="14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APLICAÇÃO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            Decidimos usar uma estrutura simples para a aplicação, onde apenas temos uma página principal, e fazemos scroll para ver as várias visualizações diferentes. 	Fizemos esta decisão para nos podermos focar principalmente nas visualizações, eventualmente adaptaremos a aplicação para um formato mais estético.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PROTOTIPOS DE BAIXA FIDELIDADE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PT"/>
              <a:t>Desenhámos os protótipos para ver no geral se era possível verificar os fenómenos que queríamos demonstrar com as nossas visualizações.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LINE GRAPH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75" y="1884775"/>
            <a:ext cx="8954100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BAR CHART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050" y="2282526"/>
            <a:ext cx="54483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BUBBLE CHART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50" y="1814026"/>
            <a:ext cx="6033584" cy="445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COMBINED SCATTER PLOT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100" y="1974957"/>
            <a:ext cx="5802776" cy="445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</a:pPr>
            <a:r>
              <a:rPr lang="pt-PT"/>
              <a:t>HEATMAP</a:t>
            </a:r>
            <a:endParaRPr/>
          </a:p>
        </p:txBody>
      </p:sp>
      <p:pic>
        <p:nvPicPr>
          <p:cNvPr descr="Uma imagem com texto&#10;&#10;Descrição gerada automaticamente" id="153" name="Google Shape;15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100" y="2120900"/>
            <a:ext cx="7758300" cy="4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o de Madeir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2020-11-24T11:10:16Z</dcterms:created>
  <dc:creator>Rodrigo Ferreira</dc:creator>
</cp:coreProperties>
</file>