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7" r:id="rId1"/>
    <p:sldMasterId id="2147483828" r:id="rId2"/>
  </p:sldMasterIdLst>
  <p:notesMasterIdLst>
    <p:notesMasterId r:id="rId17"/>
  </p:notesMasterIdLst>
  <p:sldIdLst>
    <p:sldId id="256" r:id="rId3"/>
    <p:sldId id="259" r:id="rId4"/>
    <p:sldId id="257" r:id="rId5"/>
    <p:sldId id="283" r:id="rId6"/>
    <p:sldId id="286" r:id="rId7"/>
    <p:sldId id="285" r:id="rId8"/>
    <p:sldId id="284" r:id="rId9"/>
    <p:sldId id="287" r:id="rId10"/>
    <p:sldId id="288" r:id="rId11"/>
    <p:sldId id="289" r:id="rId12"/>
    <p:sldId id="290" r:id="rId13"/>
    <p:sldId id="291" r:id="rId14"/>
    <p:sldId id="292" r:id="rId15"/>
    <p:sldId id="293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1C"/>
    <a:srgbClr val="0082F9"/>
    <a:srgbClr val="DEA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83"/>
    <p:restoredTop sz="94658"/>
  </p:normalViewPr>
  <p:slideViewPr>
    <p:cSldViewPr snapToGrid="0">
      <p:cViewPr varScale="1">
        <p:scale>
          <a:sx n="101" d="100"/>
          <a:sy n="101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1DC2DA-275D-499E-AB2B-159BD9CD979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B09D034-596B-4E28-983B-2D0579AB4FB0}">
      <dgm:prSet/>
      <dgm:spPr/>
      <dgm:t>
        <a:bodyPr/>
        <a:lstStyle/>
        <a:p>
          <a:r>
            <a:rPr lang="en-US"/>
            <a:t>Intro to performance testing</a:t>
          </a:r>
        </a:p>
      </dgm:t>
    </dgm:pt>
    <dgm:pt modelId="{1AEE1E04-89DE-45EE-BFAA-2B6C5307BA75}" type="parTrans" cxnId="{C2B5882D-EB06-4775-A145-8A585BE1FF2C}">
      <dgm:prSet/>
      <dgm:spPr/>
      <dgm:t>
        <a:bodyPr/>
        <a:lstStyle/>
        <a:p>
          <a:endParaRPr lang="en-US"/>
        </a:p>
      </dgm:t>
    </dgm:pt>
    <dgm:pt modelId="{6BEB3AE9-12D7-44E4-A3E5-E1EC8A636325}" type="sibTrans" cxnId="{C2B5882D-EB06-4775-A145-8A585BE1FF2C}">
      <dgm:prSet/>
      <dgm:spPr/>
      <dgm:t>
        <a:bodyPr/>
        <a:lstStyle/>
        <a:p>
          <a:endParaRPr lang="en-US"/>
        </a:p>
      </dgm:t>
    </dgm:pt>
    <dgm:pt modelId="{0D6DCFBA-2773-4F41-AA09-173DDA1E96B9}">
      <dgm:prSet/>
      <dgm:spPr/>
      <dgm:t>
        <a:bodyPr/>
        <a:lstStyle/>
        <a:p>
          <a:r>
            <a:rPr lang="en-US"/>
            <a:t>Why should we care about performance?</a:t>
          </a:r>
        </a:p>
      </dgm:t>
    </dgm:pt>
    <dgm:pt modelId="{4665E9BD-0D75-4D74-99DA-C003B1E96661}" type="parTrans" cxnId="{13A5AEE0-096C-45CF-AC08-A28FE6987968}">
      <dgm:prSet/>
      <dgm:spPr/>
      <dgm:t>
        <a:bodyPr/>
        <a:lstStyle/>
        <a:p>
          <a:endParaRPr lang="en-US"/>
        </a:p>
      </dgm:t>
    </dgm:pt>
    <dgm:pt modelId="{1CB87798-4365-4A56-B114-D860E7EDEA7C}" type="sibTrans" cxnId="{13A5AEE0-096C-45CF-AC08-A28FE6987968}">
      <dgm:prSet/>
      <dgm:spPr/>
      <dgm:t>
        <a:bodyPr/>
        <a:lstStyle/>
        <a:p>
          <a:endParaRPr lang="en-US"/>
        </a:p>
      </dgm:t>
    </dgm:pt>
    <dgm:pt modelId="{B841284E-D267-41C8-AC35-E4C0940CF019}">
      <dgm:prSet/>
      <dgm:spPr/>
      <dgm:t>
        <a:bodyPr/>
        <a:lstStyle/>
        <a:p>
          <a:r>
            <a:rPr lang="en-US"/>
            <a:t>Let’s tackle a problem together!</a:t>
          </a:r>
        </a:p>
      </dgm:t>
    </dgm:pt>
    <dgm:pt modelId="{275F8ECA-EA5A-4CCB-826E-AB6BCDAF1639}" type="parTrans" cxnId="{346FC50C-1C9C-432E-AC76-FAA32656FBA1}">
      <dgm:prSet/>
      <dgm:spPr/>
      <dgm:t>
        <a:bodyPr/>
        <a:lstStyle/>
        <a:p>
          <a:endParaRPr lang="en-US"/>
        </a:p>
      </dgm:t>
    </dgm:pt>
    <dgm:pt modelId="{EF1B5BFF-282F-40E6-B6B1-CD2AD815307B}" type="sibTrans" cxnId="{346FC50C-1C9C-432E-AC76-FAA32656FBA1}">
      <dgm:prSet/>
      <dgm:spPr/>
      <dgm:t>
        <a:bodyPr/>
        <a:lstStyle/>
        <a:p>
          <a:endParaRPr lang="en-US"/>
        </a:p>
      </dgm:t>
    </dgm:pt>
    <dgm:pt modelId="{31C8F5EE-CD60-4F75-9108-804896E970CA}">
      <dgm:prSet/>
      <dgm:spPr/>
      <dgm:t>
        <a:bodyPr/>
        <a:lstStyle/>
        <a:p>
          <a:r>
            <a:rPr lang="en-US"/>
            <a:t>Concepts!</a:t>
          </a:r>
        </a:p>
      </dgm:t>
    </dgm:pt>
    <dgm:pt modelId="{2C750364-7514-487E-911B-727F149152B9}" type="parTrans" cxnId="{72583F1C-38C3-4E77-8C46-62A80A3DFFB9}">
      <dgm:prSet/>
      <dgm:spPr/>
      <dgm:t>
        <a:bodyPr/>
        <a:lstStyle/>
        <a:p>
          <a:endParaRPr lang="en-US"/>
        </a:p>
      </dgm:t>
    </dgm:pt>
    <dgm:pt modelId="{AF4C4ED0-583D-4432-9E80-9C3D2452F772}" type="sibTrans" cxnId="{72583F1C-38C3-4E77-8C46-62A80A3DFFB9}">
      <dgm:prSet/>
      <dgm:spPr/>
      <dgm:t>
        <a:bodyPr/>
        <a:lstStyle/>
        <a:p>
          <a:endParaRPr lang="en-US"/>
        </a:p>
      </dgm:t>
    </dgm:pt>
    <dgm:pt modelId="{32DFFDF6-7048-428B-B1E2-3B9ACF88AFD1}">
      <dgm:prSet/>
      <dgm:spPr/>
      <dgm:t>
        <a:bodyPr/>
        <a:lstStyle/>
        <a:p>
          <a:r>
            <a:rPr lang="en-US"/>
            <a:t>Intro to Playwright and Locust</a:t>
          </a:r>
        </a:p>
      </dgm:t>
    </dgm:pt>
    <dgm:pt modelId="{2EC718B5-3954-4D89-8BEC-07FD288FC2AB}" type="parTrans" cxnId="{C425433D-B3D9-4397-94BA-4734400633EC}">
      <dgm:prSet/>
      <dgm:spPr/>
      <dgm:t>
        <a:bodyPr/>
        <a:lstStyle/>
        <a:p>
          <a:endParaRPr lang="en-US"/>
        </a:p>
      </dgm:t>
    </dgm:pt>
    <dgm:pt modelId="{BAB64D50-E51F-41EE-8849-B603FBFBB80F}" type="sibTrans" cxnId="{C425433D-B3D9-4397-94BA-4734400633EC}">
      <dgm:prSet/>
      <dgm:spPr/>
      <dgm:t>
        <a:bodyPr/>
        <a:lstStyle/>
        <a:p>
          <a:endParaRPr lang="en-US"/>
        </a:p>
      </dgm:t>
    </dgm:pt>
    <dgm:pt modelId="{021B0CE9-A9F3-4336-98B7-125DA85965F3}">
      <dgm:prSet/>
      <dgm:spPr/>
      <dgm:t>
        <a:bodyPr/>
        <a:lstStyle/>
        <a:p>
          <a:r>
            <a:rPr lang="en-US"/>
            <a:t>Problem-based learning: specific questions we’re tackling!</a:t>
          </a:r>
        </a:p>
      </dgm:t>
    </dgm:pt>
    <dgm:pt modelId="{AE61BCE2-939B-46D3-A590-E6DB28CAC582}" type="parTrans" cxnId="{DD7708D7-9E68-46D6-B87E-F2BA93E8F08C}">
      <dgm:prSet/>
      <dgm:spPr/>
      <dgm:t>
        <a:bodyPr/>
        <a:lstStyle/>
        <a:p>
          <a:endParaRPr lang="en-US"/>
        </a:p>
      </dgm:t>
    </dgm:pt>
    <dgm:pt modelId="{DA2377E2-AEFA-497B-8248-2EA83DB72820}" type="sibTrans" cxnId="{DD7708D7-9E68-46D6-B87E-F2BA93E8F08C}">
      <dgm:prSet/>
      <dgm:spPr/>
      <dgm:t>
        <a:bodyPr/>
        <a:lstStyle/>
        <a:p>
          <a:endParaRPr lang="en-US"/>
        </a:p>
      </dgm:t>
    </dgm:pt>
    <dgm:pt modelId="{B11058DC-07CB-49AB-895C-2A17A5E045F7}">
      <dgm:prSet/>
      <dgm:spPr/>
      <dgm:t>
        <a:bodyPr/>
        <a:lstStyle/>
        <a:p>
          <a:r>
            <a:rPr lang="en-US"/>
            <a:t>An important warning!</a:t>
          </a:r>
        </a:p>
      </dgm:t>
    </dgm:pt>
    <dgm:pt modelId="{99771D9B-E045-4CF8-B6FC-E4C74C06DD8D}" type="parTrans" cxnId="{9F607C78-5E42-4632-BA40-E6914D01D5F9}">
      <dgm:prSet/>
      <dgm:spPr/>
      <dgm:t>
        <a:bodyPr/>
        <a:lstStyle/>
        <a:p>
          <a:endParaRPr lang="en-US"/>
        </a:p>
      </dgm:t>
    </dgm:pt>
    <dgm:pt modelId="{F9733F38-6FE4-4381-9FCE-63AE539D0BFF}" type="sibTrans" cxnId="{9F607C78-5E42-4632-BA40-E6914D01D5F9}">
      <dgm:prSet/>
      <dgm:spPr/>
      <dgm:t>
        <a:bodyPr/>
        <a:lstStyle/>
        <a:p>
          <a:endParaRPr lang="en-US"/>
        </a:p>
      </dgm:t>
    </dgm:pt>
    <dgm:pt modelId="{3598B637-EFCA-43DC-9126-4E601D549127}">
      <dgm:prSet/>
      <dgm:spPr/>
      <dgm:t>
        <a:bodyPr/>
        <a:lstStyle/>
        <a:p>
          <a:r>
            <a:rPr lang="en-US"/>
            <a:t>Let’s work together!</a:t>
          </a:r>
        </a:p>
      </dgm:t>
    </dgm:pt>
    <dgm:pt modelId="{C3A9E1C4-D410-4662-A5F8-6E365DFAAE2A}" type="parTrans" cxnId="{52967939-2D53-48EA-99BC-D1D9CC8EB145}">
      <dgm:prSet/>
      <dgm:spPr/>
      <dgm:t>
        <a:bodyPr/>
        <a:lstStyle/>
        <a:p>
          <a:endParaRPr lang="en-US"/>
        </a:p>
      </dgm:t>
    </dgm:pt>
    <dgm:pt modelId="{068FC63A-2E55-4C56-A271-36CC7AE2E968}" type="sibTrans" cxnId="{52967939-2D53-48EA-99BC-D1D9CC8EB145}">
      <dgm:prSet/>
      <dgm:spPr/>
      <dgm:t>
        <a:bodyPr/>
        <a:lstStyle/>
        <a:p>
          <a:endParaRPr lang="en-US"/>
        </a:p>
      </dgm:t>
    </dgm:pt>
    <dgm:pt modelId="{B86BFD93-9371-4C32-9483-43EA194AAB12}">
      <dgm:prSet/>
      <dgm:spPr/>
      <dgm:t>
        <a:bodyPr/>
        <a:lstStyle/>
        <a:p>
          <a:r>
            <a:rPr lang="en-US"/>
            <a:t>Discussion about the results, limitations</a:t>
          </a:r>
        </a:p>
      </dgm:t>
    </dgm:pt>
    <dgm:pt modelId="{965B68D7-4B26-460B-A1DC-427121A9C762}" type="parTrans" cxnId="{6725B135-8A34-4F6C-989A-600FC8F8BFB4}">
      <dgm:prSet/>
      <dgm:spPr/>
      <dgm:t>
        <a:bodyPr/>
        <a:lstStyle/>
        <a:p>
          <a:endParaRPr lang="en-US"/>
        </a:p>
      </dgm:t>
    </dgm:pt>
    <dgm:pt modelId="{5D3763DD-7689-44FE-9BC2-72D7E04F52A3}" type="sibTrans" cxnId="{6725B135-8A34-4F6C-989A-600FC8F8BFB4}">
      <dgm:prSet/>
      <dgm:spPr/>
      <dgm:t>
        <a:bodyPr/>
        <a:lstStyle/>
        <a:p>
          <a:endParaRPr lang="en-US"/>
        </a:p>
      </dgm:t>
    </dgm:pt>
    <dgm:pt modelId="{8E8BDE77-CE35-43ED-B66C-2C374FE31C89}">
      <dgm:prSet/>
      <dgm:spPr/>
      <dgm:t>
        <a:bodyPr/>
        <a:lstStyle/>
        <a:p>
          <a:r>
            <a:rPr lang="en-US"/>
            <a:t>Discussion around future directions: other websites, methods, ideas</a:t>
          </a:r>
        </a:p>
      </dgm:t>
    </dgm:pt>
    <dgm:pt modelId="{56AAA415-0063-4F93-96AB-04EC15375259}" type="parTrans" cxnId="{A668E650-B486-4C97-9283-E0224ED4169D}">
      <dgm:prSet/>
      <dgm:spPr/>
      <dgm:t>
        <a:bodyPr/>
        <a:lstStyle/>
        <a:p>
          <a:endParaRPr lang="en-US"/>
        </a:p>
      </dgm:t>
    </dgm:pt>
    <dgm:pt modelId="{5408EC5B-7504-4F71-882B-DF58F4C7D51E}" type="sibTrans" cxnId="{A668E650-B486-4C97-9283-E0224ED4169D}">
      <dgm:prSet/>
      <dgm:spPr/>
      <dgm:t>
        <a:bodyPr/>
        <a:lstStyle/>
        <a:p>
          <a:endParaRPr lang="en-US"/>
        </a:p>
      </dgm:t>
    </dgm:pt>
    <dgm:pt modelId="{A69C008D-D458-498B-AE69-D6138621A5FC}">
      <dgm:prSet/>
      <dgm:spPr/>
      <dgm:t>
        <a:bodyPr/>
        <a:lstStyle/>
        <a:p>
          <a:r>
            <a:rPr lang="en-US" dirty="0"/>
            <a:t>Thank you for attending!</a:t>
          </a:r>
        </a:p>
      </dgm:t>
    </dgm:pt>
    <dgm:pt modelId="{F28ABD62-DF94-494E-B2B8-05963DEBDBAA}" type="parTrans" cxnId="{A16395F2-7BBF-4117-835A-08CF0090FBBC}">
      <dgm:prSet/>
      <dgm:spPr/>
      <dgm:t>
        <a:bodyPr/>
        <a:lstStyle/>
        <a:p>
          <a:endParaRPr lang="en-US"/>
        </a:p>
      </dgm:t>
    </dgm:pt>
    <dgm:pt modelId="{6CA22108-8E11-44A6-8CA5-37557CCCCAE0}" type="sibTrans" cxnId="{A16395F2-7BBF-4117-835A-08CF0090FBBC}">
      <dgm:prSet/>
      <dgm:spPr/>
      <dgm:t>
        <a:bodyPr/>
        <a:lstStyle/>
        <a:p>
          <a:endParaRPr lang="en-US"/>
        </a:p>
      </dgm:t>
    </dgm:pt>
    <dgm:pt modelId="{538ECB43-DDCB-5C4E-8574-BDF28F6AE15E}" type="pres">
      <dgm:prSet presAssocID="{BA1DC2DA-275D-499E-AB2B-159BD9CD9799}" presName="linear" presStyleCnt="0">
        <dgm:presLayoutVars>
          <dgm:animLvl val="lvl"/>
          <dgm:resizeHandles val="exact"/>
        </dgm:presLayoutVars>
      </dgm:prSet>
      <dgm:spPr/>
    </dgm:pt>
    <dgm:pt modelId="{DD8C286C-870B-4948-B500-7DD7046CBF51}" type="pres">
      <dgm:prSet presAssocID="{0B09D034-596B-4E28-983B-2D0579AB4FB0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3644F656-475C-B94A-9E74-91DC4FCBFBE4}" type="pres">
      <dgm:prSet presAssocID="{6BEB3AE9-12D7-44E4-A3E5-E1EC8A636325}" presName="spacer" presStyleCnt="0"/>
      <dgm:spPr/>
    </dgm:pt>
    <dgm:pt modelId="{7B59BB78-6A4D-084C-9760-825905470248}" type="pres">
      <dgm:prSet presAssocID="{0D6DCFBA-2773-4F41-AA09-173DDA1E96B9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0CED34DC-00BB-F648-839D-DD61FCA49461}" type="pres">
      <dgm:prSet presAssocID="{1CB87798-4365-4A56-B114-D860E7EDEA7C}" presName="spacer" presStyleCnt="0"/>
      <dgm:spPr/>
    </dgm:pt>
    <dgm:pt modelId="{70CA8841-B7BD-5147-9049-85F4B684F4D9}" type="pres">
      <dgm:prSet presAssocID="{B841284E-D267-41C8-AC35-E4C0940CF019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46B6ED98-B35D-C74A-9CC2-0934CF49AC96}" type="pres">
      <dgm:prSet presAssocID="{EF1B5BFF-282F-40E6-B6B1-CD2AD815307B}" presName="spacer" presStyleCnt="0"/>
      <dgm:spPr/>
    </dgm:pt>
    <dgm:pt modelId="{F4865B05-739E-524F-AEDD-4D68AA003312}" type="pres">
      <dgm:prSet presAssocID="{31C8F5EE-CD60-4F75-9108-804896E970CA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E7418DF4-4B6F-0645-9939-0950B9AF3EF3}" type="pres">
      <dgm:prSet presAssocID="{AF4C4ED0-583D-4432-9E80-9C3D2452F772}" presName="spacer" presStyleCnt="0"/>
      <dgm:spPr/>
    </dgm:pt>
    <dgm:pt modelId="{5D5203F8-84FD-0141-841D-1CFB0D098147}" type="pres">
      <dgm:prSet presAssocID="{32DFFDF6-7048-428B-B1E2-3B9ACF88AFD1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E393D5A9-2EF5-0743-A557-0E0A032D975F}" type="pres">
      <dgm:prSet presAssocID="{BAB64D50-E51F-41EE-8849-B603FBFBB80F}" presName="spacer" presStyleCnt="0"/>
      <dgm:spPr/>
    </dgm:pt>
    <dgm:pt modelId="{E46A34A0-61F1-0249-94CC-213E21F6CD70}" type="pres">
      <dgm:prSet presAssocID="{021B0CE9-A9F3-4336-98B7-125DA85965F3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B2EA59A9-AC9B-C54E-9B27-F4A114AF9FCA}" type="pres">
      <dgm:prSet presAssocID="{DA2377E2-AEFA-497B-8248-2EA83DB72820}" presName="spacer" presStyleCnt="0"/>
      <dgm:spPr/>
    </dgm:pt>
    <dgm:pt modelId="{46FB4385-F743-FF45-B9D8-F66DB918105B}" type="pres">
      <dgm:prSet presAssocID="{B11058DC-07CB-49AB-895C-2A17A5E045F7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F0BA8F97-3E70-9748-BC95-7229964E5239}" type="pres">
      <dgm:prSet presAssocID="{F9733F38-6FE4-4381-9FCE-63AE539D0BFF}" presName="spacer" presStyleCnt="0"/>
      <dgm:spPr/>
    </dgm:pt>
    <dgm:pt modelId="{9E40CB93-A57B-3C46-AE05-096FD57C1A02}" type="pres">
      <dgm:prSet presAssocID="{3598B637-EFCA-43DC-9126-4E601D549127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C573DC3F-B950-9B4F-B7DD-55623A0119EF}" type="pres">
      <dgm:prSet presAssocID="{068FC63A-2E55-4C56-A271-36CC7AE2E968}" presName="spacer" presStyleCnt="0"/>
      <dgm:spPr/>
    </dgm:pt>
    <dgm:pt modelId="{B3D84071-613A-E841-8556-FB26AE1B807F}" type="pres">
      <dgm:prSet presAssocID="{B86BFD93-9371-4C32-9483-43EA194AAB12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99995D01-A160-9F48-8195-57513F2FBED1}" type="pres">
      <dgm:prSet presAssocID="{5D3763DD-7689-44FE-9BC2-72D7E04F52A3}" presName="spacer" presStyleCnt="0"/>
      <dgm:spPr/>
    </dgm:pt>
    <dgm:pt modelId="{D2867986-FE3C-D14F-BBFA-67676760E1C8}" type="pres">
      <dgm:prSet presAssocID="{8E8BDE77-CE35-43ED-B66C-2C374FE31C89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AC366471-0C0E-F140-AD68-41B7834E88BD}" type="pres">
      <dgm:prSet presAssocID="{5408EC5B-7504-4F71-882B-DF58F4C7D51E}" presName="spacer" presStyleCnt="0"/>
      <dgm:spPr/>
    </dgm:pt>
    <dgm:pt modelId="{3D7816F6-C0F4-D44E-A5D7-99D860E5FDE9}" type="pres">
      <dgm:prSet presAssocID="{A69C008D-D458-498B-AE69-D6138621A5FC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346FC50C-1C9C-432E-AC76-FAA32656FBA1}" srcId="{BA1DC2DA-275D-499E-AB2B-159BD9CD9799}" destId="{B841284E-D267-41C8-AC35-E4C0940CF019}" srcOrd="2" destOrd="0" parTransId="{275F8ECA-EA5A-4CCB-826E-AB6BCDAF1639}" sibTransId="{EF1B5BFF-282F-40E6-B6B1-CD2AD815307B}"/>
    <dgm:cxn modelId="{72583F1C-38C3-4E77-8C46-62A80A3DFFB9}" srcId="{BA1DC2DA-275D-499E-AB2B-159BD9CD9799}" destId="{31C8F5EE-CD60-4F75-9108-804896E970CA}" srcOrd="3" destOrd="0" parTransId="{2C750364-7514-487E-911B-727F149152B9}" sibTransId="{AF4C4ED0-583D-4432-9E80-9C3D2452F772}"/>
    <dgm:cxn modelId="{C2B5882D-EB06-4775-A145-8A585BE1FF2C}" srcId="{BA1DC2DA-275D-499E-AB2B-159BD9CD9799}" destId="{0B09D034-596B-4E28-983B-2D0579AB4FB0}" srcOrd="0" destOrd="0" parTransId="{1AEE1E04-89DE-45EE-BFAA-2B6C5307BA75}" sibTransId="{6BEB3AE9-12D7-44E4-A3E5-E1EC8A636325}"/>
    <dgm:cxn modelId="{6725B135-8A34-4F6C-989A-600FC8F8BFB4}" srcId="{BA1DC2DA-275D-499E-AB2B-159BD9CD9799}" destId="{B86BFD93-9371-4C32-9483-43EA194AAB12}" srcOrd="8" destOrd="0" parTransId="{965B68D7-4B26-460B-A1DC-427121A9C762}" sibTransId="{5D3763DD-7689-44FE-9BC2-72D7E04F52A3}"/>
    <dgm:cxn modelId="{52967939-2D53-48EA-99BC-D1D9CC8EB145}" srcId="{BA1DC2DA-275D-499E-AB2B-159BD9CD9799}" destId="{3598B637-EFCA-43DC-9126-4E601D549127}" srcOrd="7" destOrd="0" parTransId="{C3A9E1C4-D410-4662-A5F8-6E365DFAAE2A}" sibTransId="{068FC63A-2E55-4C56-A271-36CC7AE2E968}"/>
    <dgm:cxn modelId="{C425433D-B3D9-4397-94BA-4734400633EC}" srcId="{BA1DC2DA-275D-499E-AB2B-159BD9CD9799}" destId="{32DFFDF6-7048-428B-B1E2-3B9ACF88AFD1}" srcOrd="4" destOrd="0" parTransId="{2EC718B5-3954-4D89-8BEC-07FD288FC2AB}" sibTransId="{BAB64D50-E51F-41EE-8849-B603FBFBB80F}"/>
    <dgm:cxn modelId="{18E6AF44-A4B1-9F4B-8A43-35B7D019D981}" type="presOf" srcId="{B11058DC-07CB-49AB-895C-2A17A5E045F7}" destId="{46FB4385-F743-FF45-B9D8-F66DB918105B}" srcOrd="0" destOrd="0" presId="urn:microsoft.com/office/officeart/2005/8/layout/vList2"/>
    <dgm:cxn modelId="{A668E650-B486-4C97-9283-E0224ED4169D}" srcId="{BA1DC2DA-275D-499E-AB2B-159BD9CD9799}" destId="{8E8BDE77-CE35-43ED-B66C-2C374FE31C89}" srcOrd="9" destOrd="0" parTransId="{56AAA415-0063-4F93-96AB-04EC15375259}" sibTransId="{5408EC5B-7504-4F71-882B-DF58F4C7D51E}"/>
    <dgm:cxn modelId="{5E033459-A3FF-3D4F-A29E-DDDFB8F8A318}" type="presOf" srcId="{021B0CE9-A9F3-4336-98B7-125DA85965F3}" destId="{E46A34A0-61F1-0249-94CC-213E21F6CD70}" srcOrd="0" destOrd="0" presId="urn:microsoft.com/office/officeart/2005/8/layout/vList2"/>
    <dgm:cxn modelId="{9F607C78-5E42-4632-BA40-E6914D01D5F9}" srcId="{BA1DC2DA-275D-499E-AB2B-159BD9CD9799}" destId="{B11058DC-07CB-49AB-895C-2A17A5E045F7}" srcOrd="6" destOrd="0" parTransId="{99771D9B-E045-4CF8-B6FC-E4C74C06DD8D}" sibTransId="{F9733F38-6FE4-4381-9FCE-63AE539D0BFF}"/>
    <dgm:cxn modelId="{6014C17A-57CE-EC49-B343-C3A092758CCA}" type="presOf" srcId="{31C8F5EE-CD60-4F75-9108-804896E970CA}" destId="{F4865B05-739E-524F-AEDD-4D68AA003312}" srcOrd="0" destOrd="0" presId="urn:microsoft.com/office/officeart/2005/8/layout/vList2"/>
    <dgm:cxn modelId="{5F458B92-CDDE-784F-AC27-4663B9E495DE}" type="presOf" srcId="{32DFFDF6-7048-428B-B1E2-3B9ACF88AFD1}" destId="{5D5203F8-84FD-0141-841D-1CFB0D098147}" srcOrd="0" destOrd="0" presId="urn:microsoft.com/office/officeart/2005/8/layout/vList2"/>
    <dgm:cxn modelId="{AC5ACD96-5C3C-E449-B392-FB3EFE315AD6}" type="presOf" srcId="{BA1DC2DA-275D-499E-AB2B-159BD9CD9799}" destId="{538ECB43-DDCB-5C4E-8574-BDF28F6AE15E}" srcOrd="0" destOrd="0" presId="urn:microsoft.com/office/officeart/2005/8/layout/vList2"/>
    <dgm:cxn modelId="{83A345B7-B363-AF4C-AD60-7511A7EC78E5}" type="presOf" srcId="{0D6DCFBA-2773-4F41-AA09-173DDA1E96B9}" destId="{7B59BB78-6A4D-084C-9760-825905470248}" srcOrd="0" destOrd="0" presId="urn:microsoft.com/office/officeart/2005/8/layout/vList2"/>
    <dgm:cxn modelId="{42FA44C2-D0FC-C248-9924-A6B3D8F1387D}" type="presOf" srcId="{3598B637-EFCA-43DC-9126-4E601D549127}" destId="{9E40CB93-A57B-3C46-AE05-096FD57C1A02}" srcOrd="0" destOrd="0" presId="urn:microsoft.com/office/officeart/2005/8/layout/vList2"/>
    <dgm:cxn modelId="{6CE77BCA-72C4-2443-9EF0-A455565D4E5B}" type="presOf" srcId="{0B09D034-596B-4E28-983B-2D0579AB4FB0}" destId="{DD8C286C-870B-4948-B500-7DD7046CBF51}" srcOrd="0" destOrd="0" presId="urn:microsoft.com/office/officeart/2005/8/layout/vList2"/>
    <dgm:cxn modelId="{053722CC-0518-9444-8598-25821013D688}" type="presOf" srcId="{B86BFD93-9371-4C32-9483-43EA194AAB12}" destId="{B3D84071-613A-E841-8556-FB26AE1B807F}" srcOrd="0" destOrd="0" presId="urn:microsoft.com/office/officeart/2005/8/layout/vList2"/>
    <dgm:cxn modelId="{DD7708D7-9E68-46D6-B87E-F2BA93E8F08C}" srcId="{BA1DC2DA-275D-499E-AB2B-159BD9CD9799}" destId="{021B0CE9-A9F3-4336-98B7-125DA85965F3}" srcOrd="5" destOrd="0" parTransId="{AE61BCE2-939B-46D3-A590-E6DB28CAC582}" sibTransId="{DA2377E2-AEFA-497B-8248-2EA83DB72820}"/>
    <dgm:cxn modelId="{3A38E7DE-7BBD-7D40-AAEE-342FA5C3131F}" type="presOf" srcId="{8E8BDE77-CE35-43ED-B66C-2C374FE31C89}" destId="{D2867986-FE3C-D14F-BBFA-67676760E1C8}" srcOrd="0" destOrd="0" presId="urn:microsoft.com/office/officeart/2005/8/layout/vList2"/>
    <dgm:cxn modelId="{13A5AEE0-096C-45CF-AC08-A28FE6987968}" srcId="{BA1DC2DA-275D-499E-AB2B-159BD9CD9799}" destId="{0D6DCFBA-2773-4F41-AA09-173DDA1E96B9}" srcOrd="1" destOrd="0" parTransId="{4665E9BD-0D75-4D74-99DA-C003B1E96661}" sibTransId="{1CB87798-4365-4A56-B114-D860E7EDEA7C}"/>
    <dgm:cxn modelId="{2B3A3FE4-6D12-444D-A011-212573E68269}" type="presOf" srcId="{A69C008D-D458-498B-AE69-D6138621A5FC}" destId="{3D7816F6-C0F4-D44E-A5D7-99D860E5FDE9}" srcOrd="0" destOrd="0" presId="urn:microsoft.com/office/officeart/2005/8/layout/vList2"/>
    <dgm:cxn modelId="{E6525BE5-911C-FF49-90D9-4ED01F77A797}" type="presOf" srcId="{B841284E-D267-41C8-AC35-E4C0940CF019}" destId="{70CA8841-B7BD-5147-9049-85F4B684F4D9}" srcOrd="0" destOrd="0" presId="urn:microsoft.com/office/officeart/2005/8/layout/vList2"/>
    <dgm:cxn modelId="{A16395F2-7BBF-4117-835A-08CF0090FBBC}" srcId="{BA1DC2DA-275D-499E-AB2B-159BD9CD9799}" destId="{A69C008D-D458-498B-AE69-D6138621A5FC}" srcOrd="10" destOrd="0" parTransId="{F28ABD62-DF94-494E-B2B8-05963DEBDBAA}" sibTransId="{6CA22108-8E11-44A6-8CA5-37557CCCCAE0}"/>
    <dgm:cxn modelId="{892C6A84-782C-7A47-B01A-A1533307D700}" type="presParOf" srcId="{538ECB43-DDCB-5C4E-8574-BDF28F6AE15E}" destId="{DD8C286C-870B-4948-B500-7DD7046CBF51}" srcOrd="0" destOrd="0" presId="urn:microsoft.com/office/officeart/2005/8/layout/vList2"/>
    <dgm:cxn modelId="{315276C2-C414-0942-AE2A-F83290CE8BA0}" type="presParOf" srcId="{538ECB43-DDCB-5C4E-8574-BDF28F6AE15E}" destId="{3644F656-475C-B94A-9E74-91DC4FCBFBE4}" srcOrd="1" destOrd="0" presId="urn:microsoft.com/office/officeart/2005/8/layout/vList2"/>
    <dgm:cxn modelId="{D2807E1F-00E0-2541-A516-3A8F7CCD06A0}" type="presParOf" srcId="{538ECB43-DDCB-5C4E-8574-BDF28F6AE15E}" destId="{7B59BB78-6A4D-084C-9760-825905470248}" srcOrd="2" destOrd="0" presId="urn:microsoft.com/office/officeart/2005/8/layout/vList2"/>
    <dgm:cxn modelId="{6DAC228A-C040-C14D-87F8-06617A63423C}" type="presParOf" srcId="{538ECB43-DDCB-5C4E-8574-BDF28F6AE15E}" destId="{0CED34DC-00BB-F648-839D-DD61FCA49461}" srcOrd="3" destOrd="0" presId="urn:microsoft.com/office/officeart/2005/8/layout/vList2"/>
    <dgm:cxn modelId="{1CE881A0-9F43-AC4E-A0E8-F2C738520B4F}" type="presParOf" srcId="{538ECB43-DDCB-5C4E-8574-BDF28F6AE15E}" destId="{70CA8841-B7BD-5147-9049-85F4B684F4D9}" srcOrd="4" destOrd="0" presId="urn:microsoft.com/office/officeart/2005/8/layout/vList2"/>
    <dgm:cxn modelId="{D264FA0E-E6B0-9642-8C7E-EAD088F86317}" type="presParOf" srcId="{538ECB43-DDCB-5C4E-8574-BDF28F6AE15E}" destId="{46B6ED98-B35D-C74A-9CC2-0934CF49AC96}" srcOrd="5" destOrd="0" presId="urn:microsoft.com/office/officeart/2005/8/layout/vList2"/>
    <dgm:cxn modelId="{9BB1CE75-E6E9-1744-AEC7-5E50C1406B23}" type="presParOf" srcId="{538ECB43-DDCB-5C4E-8574-BDF28F6AE15E}" destId="{F4865B05-739E-524F-AEDD-4D68AA003312}" srcOrd="6" destOrd="0" presId="urn:microsoft.com/office/officeart/2005/8/layout/vList2"/>
    <dgm:cxn modelId="{F99DE8DD-6E37-1347-BF86-6B2FB50474B9}" type="presParOf" srcId="{538ECB43-DDCB-5C4E-8574-BDF28F6AE15E}" destId="{E7418DF4-4B6F-0645-9939-0950B9AF3EF3}" srcOrd="7" destOrd="0" presId="urn:microsoft.com/office/officeart/2005/8/layout/vList2"/>
    <dgm:cxn modelId="{69575EFC-30EF-2E4E-822A-846DB24C88F2}" type="presParOf" srcId="{538ECB43-DDCB-5C4E-8574-BDF28F6AE15E}" destId="{5D5203F8-84FD-0141-841D-1CFB0D098147}" srcOrd="8" destOrd="0" presId="urn:microsoft.com/office/officeart/2005/8/layout/vList2"/>
    <dgm:cxn modelId="{CD2DA77A-AD9F-5640-A146-16C55A2E2E16}" type="presParOf" srcId="{538ECB43-DDCB-5C4E-8574-BDF28F6AE15E}" destId="{E393D5A9-2EF5-0743-A557-0E0A032D975F}" srcOrd="9" destOrd="0" presId="urn:microsoft.com/office/officeart/2005/8/layout/vList2"/>
    <dgm:cxn modelId="{578491D0-F220-D241-A6AB-36518F706D50}" type="presParOf" srcId="{538ECB43-DDCB-5C4E-8574-BDF28F6AE15E}" destId="{E46A34A0-61F1-0249-94CC-213E21F6CD70}" srcOrd="10" destOrd="0" presId="urn:microsoft.com/office/officeart/2005/8/layout/vList2"/>
    <dgm:cxn modelId="{9237B49B-2FF3-B54C-8D78-5E9BFD44B499}" type="presParOf" srcId="{538ECB43-DDCB-5C4E-8574-BDF28F6AE15E}" destId="{B2EA59A9-AC9B-C54E-9B27-F4A114AF9FCA}" srcOrd="11" destOrd="0" presId="urn:microsoft.com/office/officeart/2005/8/layout/vList2"/>
    <dgm:cxn modelId="{11C1E50D-A4B5-0E41-ADC0-E547B90B9843}" type="presParOf" srcId="{538ECB43-DDCB-5C4E-8574-BDF28F6AE15E}" destId="{46FB4385-F743-FF45-B9D8-F66DB918105B}" srcOrd="12" destOrd="0" presId="urn:microsoft.com/office/officeart/2005/8/layout/vList2"/>
    <dgm:cxn modelId="{F6DE8F10-3B2E-E145-8331-96513EEC2BC7}" type="presParOf" srcId="{538ECB43-DDCB-5C4E-8574-BDF28F6AE15E}" destId="{F0BA8F97-3E70-9748-BC95-7229964E5239}" srcOrd="13" destOrd="0" presId="urn:microsoft.com/office/officeart/2005/8/layout/vList2"/>
    <dgm:cxn modelId="{D17233E1-4187-A84B-81A8-80D63F4C4342}" type="presParOf" srcId="{538ECB43-DDCB-5C4E-8574-BDF28F6AE15E}" destId="{9E40CB93-A57B-3C46-AE05-096FD57C1A02}" srcOrd="14" destOrd="0" presId="urn:microsoft.com/office/officeart/2005/8/layout/vList2"/>
    <dgm:cxn modelId="{EF5C45A2-72A6-3A47-BBAB-6F42CB1E8F86}" type="presParOf" srcId="{538ECB43-DDCB-5C4E-8574-BDF28F6AE15E}" destId="{C573DC3F-B950-9B4F-B7DD-55623A0119EF}" srcOrd="15" destOrd="0" presId="urn:microsoft.com/office/officeart/2005/8/layout/vList2"/>
    <dgm:cxn modelId="{7C5331D3-AFC4-744B-AEA3-60445535EA5A}" type="presParOf" srcId="{538ECB43-DDCB-5C4E-8574-BDF28F6AE15E}" destId="{B3D84071-613A-E841-8556-FB26AE1B807F}" srcOrd="16" destOrd="0" presId="urn:microsoft.com/office/officeart/2005/8/layout/vList2"/>
    <dgm:cxn modelId="{47F3226F-5CD4-D149-A596-EF81145DCCA6}" type="presParOf" srcId="{538ECB43-DDCB-5C4E-8574-BDF28F6AE15E}" destId="{99995D01-A160-9F48-8195-57513F2FBED1}" srcOrd="17" destOrd="0" presId="urn:microsoft.com/office/officeart/2005/8/layout/vList2"/>
    <dgm:cxn modelId="{6B2B2B4D-1D2D-5F48-B4BF-98FF324D7017}" type="presParOf" srcId="{538ECB43-DDCB-5C4E-8574-BDF28F6AE15E}" destId="{D2867986-FE3C-D14F-BBFA-67676760E1C8}" srcOrd="18" destOrd="0" presId="urn:microsoft.com/office/officeart/2005/8/layout/vList2"/>
    <dgm:cxn modelId="{ED35E52B-DACD-664F-9D19-554608F67108}" type="presParOf" srcId="{538ECB43-DDCB-5C4E-8574-BDF28F6AE15E}" destId="{AC366471-0C0E-F140-AD68-41B7834E88BD}" srcOrd="19" destOrd="0" presId="urn:microsoft.com/office/officeart/2005/8/layout/vList2"/>
    <dgm:cxn modelId="{9EF699D5-0709-4941-B2BF-1328BDC7873F}" type="presParOf" srcId="{538ECB43-DDCB-5C4E-8574-BDF28F6AE15E}" destId="{3D7816F6-C0F4-D44E-A5D7-99D860E5FDE9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F58B42-68E5-45B3-85AE-03B343765B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FF344A4-4F0E-4F9E-9774-7557752923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Results and Limitations</a:t>
          </a:r>
        </a:p>
      </dgm:t>
    </dgm:pt>
    <dgm:pt modelId="{ED00C83F-C49A-4626-BDA1-C2EA99F10207}" type="parTrans" cxnId="{E3EEE061-0DE7-44B4-B3CA-F10424E2E59C}">
      <dgm:prSet/>
      <dgm:spPr/>
      <dgm:t>
        <a:bodyPr/>
        <a:lstStyle/>
        <a:p>
          <a:endParaRPr lang="en-US"/>
        </a:p>
      </dgm:t>
    </dgm:pt>
    <dgm:pt modelId="{E4AE2BC5-80AF-41EA-8EEF-3DCEB6FCA5B7}" type="sibTrans" cxnId="{E3EEE061-0DE7-44B4-B3CA-F10424E2E59C}">
      <dgm:prSet/>
      <dgm:spPr/>
      <dgm:t>
        <a:bodyPr/>
        <a:lstStyle/>
        <a:p>
          <a:endParaRPr lang="en-US"/>
        </a:p>
      </dgm:t>
    </dgm:pt>
    <dgm:pt modelId="{0B9E705B-8FCA-4D5E-A589-40590544FC1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Future directions: other websites, methods and ideas</a:t>
          </a:r>
        </a:p>
      </dgm:t>
    </dgm:pt>
    <dgm:pt modelId="{0703E5E7-2B8C-43B7-A8AF-C3A225842CF0}" type="parTrans" cxnId="{55CEC76C-396B-4BEC-87A2-DFC4C7C8C323}">
      <dgm:prSet/>
      <dgm:spPr/>
      <dgm:t>
        <a:bodyPr/>
        <a:lstStyle/>
        <a:p>
          <a:endParaRPr lang="en-US"/>
        </a:p>
      </dgm:t>
    </dgm:pt>
    <dgm:pt modelId="{93022B71-FCC7-42A6-BE28-DA367217F600}" type="sibTrans" cxnId="{55CEC76C-396B-4BEC-87A2-DFC4C7C8C323}">
      <dgm:prSet/>
      <dgm:spPr/>
      <dgm:t>
        <a:bodyPr/>
        <a:lstStyle/>
        <a:p>
          <a:endParaRPr lang="en-US"/>
        </a:p>
      </dgm:t>
    </dgm:pt>
    <dgm:pt modelId="{30761EA2-46DC-1D49-92E7-A6EEB4154E4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Overview of what we learned!</a:t>
          </a:r>
        </a:p>
      </dgm:t>
    </dgm:pt>
    <dgm:pt modelId="{E2F0AE48-447D-DB4C-AD0D-1E1A62B0DAA5}" type="parTrans" cxnId="{C690BDEC-2B45-4D41-A106-607DBF45568A}">
      <dgm:prSet/>
      <dgm:spPr/>
      <dgm:t>
        <a:bodyPr/>
        <a:lstStyle/>
        <a:p>
          <a:endParaRPr lang="en-US"/>
        </a:p>
      </dgm:t>
    </dgm:pt>
    <dgm:pt modelId="{B0EDBEC4-F7C0-124B-9D62-0E3668A9E2FC}" type="sibTrans" cxnId="{C690BDEC-2B45-4D41-A106-607DBF45568A}">
      <dgm:prSet/>
      <dgm:spPr/>
      <dgm:t>
        <a:bodyPr/>
        <a:lstStyle/>
        <a:p>
          <a:endParaRPr lang="en-US"/>
        </a:p>
      </dgm:t>
    </dgm:pt>
    <dgm:pt modelId="{5A04CA17-7FBE-450A-BD36-443E303B88CC}" type="pres">
      <dgm:prSet presAssocID="{5BF58B42-68E5-45B3-85AE-03B343765BFA}" presName="root" presStyleCnt="0">
        <dgm:presLayoutVars>
          <dgm:dir/>
          <dgm:resizeHandles val="exact"/>
        </dgm:presLayoutVars>
      </dgm:prSet>
      <dgm:spPr/>
    </dgm:pt>
    <dgm:pt modelId="{0D55495D-3308-445A-8258-968CDFF2D003}" type="pres">
      <dgm:prSet presAssocID="{30761EA2-46DC-1D49-92E7-A6EEB4154E44}" presName="compNode" presStyleCnt="0"/>
      <dgm:spPr/>
    </dgm:pt>
    <dgm:pt modelId="{614DB691-47A9-4C82-9EE8-0556429A70DE}" type="pres">
      <dgm:prSet presAssocID="{30761EA2-46DC-1D49-92E7-A6EEB4154E44}" presName="iconBgRect" presStyleLbl="bgShp" presStyleIdx="0" presStyleCnt="3"/>
      <dgm:spPr/>
    </dgm:pt>
    <dgm:pt modelId="{F4D41FA2-26D7-46E9-83AB-E5FA8F3A5023}" type="pres">
      <dgm:prSet presAssocID="{30761EA2-46DC-1D49-92E7-A6EEB4154E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70B5607-1AED-4644-B5E5-9D4E264089D7}" type="pres">
      <dgm:prSet presAssocID="{30761EA2-46DC-1D49-92E7-A6EEB4154E44}" presName="spaceRect" presStyleCnt="0"/>
      <dgm:spPr/>
    </dgm:pt>
    <dgm:pt modelId="{0ADF5EE3-355C-4CA6-A136-7BCFBAF81322}" type="pres">
      <dgm:prSet presAssocID="{30761EA2-46DC-1D49-92E7-A6EEB4154E44}" presName="textRect" presStyleLbl="revTx" presStyleIdx="0" presStyleCnt="3">
        <dgm:presLayoutVars>
          <dgm:chMax val="1"/>
          <dgm:chPref val="1"/>
        </dgm:presLayoutVars>
      </dgm:prSet>
      <dgm:spPr/>
    </dgm:pt>
    <dgm:pt modelId="{E0BC2675-A465-40BD-86E5-64BDE01718F6}" type="pres">
      <dgm:prSet presAssocID="{B0EDBEC4-F7C0-124B-9D62-0E3668A9E2FC}" presName="sibTrans" presStyleCnt="0"/>
      <dgm:spPr/>
    </dgm:pt>
    <dgm:pt modelId="{502D1ECE-3F21-45BA-8C96-3C4733007F23}" type="pres">
      <dgm:prSet presAssocID="{0FF344A4-4F0E-4F9E-9774-755775292362}" presName="compNode" presStyleCnt="0"/>
      <dgm:spPr/>
    </dgm:pt>
    <dgm:pt modelId="{BE86430E-C7C0-4701-81FB-9CFFD5FD787A}" type="pres">
      <dgm:prSet presAssocID="{0FF344A4-4F0E-4F9E-9774-755775292362}" presName="iconBgRect" presStyleLbl="bgShp" presStyleIdx="1" presStyleCnt="3"/>
      <dgm:spPr/>
    </dgm:pt>
    <dgm:pt modelId="{3C9A752E-F1EA-404F-85DB-A985956F3C25}" type="pres">
      <dgm:prSet presAssocID="{0FF344A4-4F0E-4F9E-9774-7557752923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9FF2ACF-41F9-499A-806E-FF4EA77EA29A}" type="pres">
      <dgm:prSet presAssocID="{0FF344A4-4F0E-4F9E-9774-755775292362}" presName="spaceRect" presStyleCnt="0"/>
      <dgm:spPr/>
    </dgm:pt>
    <dgm:pt modelId="{4FE88A6F-F5A4-4960-850F-26FB2F278C8D}" type="pres">
      <dgm:prSet presAssocID="{0FF344A4-4F0E-4F9E-9774-755775292362}" presName="textRect" presStyleLbl="revTx" presStyleIdx="1" presStyleCnt="3">
        <dgm:presLayoutVars>
          <dgm:chMax val="1"/>
          <dgm:chPref val="1"/>
        </dgm:presLayoutVars>
      </dgm:prSet>
      <dgm:spPr/>
    </dgm:pt>
    <dgm:pt modelId="{A02BB97C-678B-49BA-ABB4-1632256DA059}" type="pres">
      <dgm:prSet presAssocID="{E4AE2BC5-80AF-41EA-8EEF-3DCEB6FCA5B7}" presName="sibTrans" presStyleCnt="0"/>
      <dgm:spPr/>
    </dgm:pt>
    <dgm:pt modelId="{CAC015C4-5324-41C8-A3F7-6D4D2E924D3A}" type="pres">
      <dgm:prSet presAssocID="{0B9E705B-8FCA-4D5E-A589-40590544FC1B}" presName="compNode" presStyleCnt="0"/>
      <dgm:spPr/>
    </dgm:pt>
    <dgm:pt modelId="{29741E06-6F30-4F9E-B24B-5ABD9870A778}" type="pres">
      <dgm:prSet presAssocID="{0B9E705B-8FCA-4D5E-A589-40590544FC1B}" presName="iconBgRect" presStyleLbl="bgShp" presStyleIdx="2" presStyleCnt="3"/>
      <dgm:spPr/>
    </dgm:pt>
    <dgm:pt modelId="{9FD7F124-3AD8-4404-AA4A-BF9B4469143F}" type="pres">
      <dgm:prSet presAssocID="{0B9E705B-8FCA-4D5E-A589-40590544FC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E97EDDC-BD99-4F50-8F84-BB8CE4352A19}" type="pres">
      <dgm:prSet presAssocID="{0B9E705B-8FCA-4D5E-A589-40590544FC1B}" presName="spaceRect" presStyleCnt="0"/>
      <dgm:spPr/>
    </dgm:pt>
    <dgm:pt modelId="{ED1FD6D6-3196-4F81-B118-9BAF6733E8BC}" type="pres">
      <dgm:prSet presAssocID="{0B9E705B-8FCA-4D5E-A589-40590544FC1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B7E205B-954E-8749-A8D8-78B6AF1A48FD}" type="presOf" srcId="{0B9E705B-8FCA-4D5E-A589-40590544FC1B}" destId="{ED1FD6D6-3196-4F81-B118-9BAF6733E8BC}" srcOrd="0" destOrd="0" presId="urn:microsoft.com/office/officeart/2018/5/layout/IconCircleLabelList"/>
    <dgm:cxn modelId="{E3EEE061-0DE7-44B4-B3CA-F10424E2E59C}" srcId="{5BF58B42-68E5-45B3-85AE-03B343765BFA}" destId="{0FF344A4-4F0E-4F9E-9774-755775292362}" srcOrd="1" destOrd="0" parTransId="{ED00C83F-C49A-4626-BDA1-C2EA99F10207}" sibTransId="{E4AE2BC5-80AF-41EA-8EEF-3DCEB6FCA5B7}"/>
    <dgm:cxn modelId="{55CEC76C-396B-4BEC-87A2-DFC4C7C8C323}" srcId="{5BF58B42-68E5-45B3-85AE-03B343765BFA}" destId="{0B9E705B-8FCA-4D5E-A589-40590544FC1B}" srcOrd="2" destOrd="0" parTransId="{0703E5E7-2B8C-43B7-A8AF-C3A225842CF0}" sibTransId="{93022B71-FCC7-42A6-BE28-DA367217F600}"/>
    <dgm:cxn modelId="{2BCCB29F-59BA-6E4D-9AA7-0B741779609D}" type="presOf" srcId="{0FF344A4-4F0E-4F9E-9774-755775292362}" destId="{4FE88A6F-F5A4-4960-850F-26FB2F278C8D}" srcOrd="0" destOrd="0" presId="urn:microsoft.com/office/officeart/2018/5/layout/IconCircleLabelList"/>
    <dgm:cxn modelId="{9F6DB9D6-70CC-7D45-8D04-59D78F712A2E}" type="presOf" srcId="{5BF58B42-68E5-45B3-85AE-03B343765BFA}" destId="{5A04CA17-7FBE-450A-BD36-443E303B88CC}" srcOrd="0" destOrd="0" presId="urn:microsoft.com/office/officeart/2018/5/layout/IconCircleLabelList"/>
    <dgm:cxn modelId="{C690BDEC-2B45-4D41-A106-607DBF45568A}" srcId="{5BF58B42-68E5-45B3-85AE-03B343765BFA}" destId="{30761EA2-46DC-1D49-92E7-A6EEB4154E44}" srcOrd="0" destOrd="0" parTransId="{E2F0AE48-447D-DB4C-AD0D-1E1A62B0DAA5}" sibTransId="{B0EDBEC4-F7C0-124B-9D62-0E3668A9E2FC}"/>
    <dgm:cxn modelId="{A2187CEE-3854-564A-9A18-0A3F001E08C6}" type="presOf" srcId="{30761EA2-46DC-1D49-92E7-A6EEB4154E44}" destId="{0ADF5EE3-355C-4CA6-A136-7BCFBAF81322}" srcOrd="0" destOrd="0" presId="urn:microsoft.com/office/officeart/2018/5/layout/IconCircleLabelList"/>
    <dgm:cxn modelId="{31461E92-E5E1-EB41-91FD-A08F4D580CB3}" type="presParOf" srcId="{5A04CA17-7FBE-450A-BD36-443E303B88CC}" destId="{0D55495D-3308-445A-8258-968CDFF2D003}" srcOrd="0" destOrd="0" presId="urn:microsoft.com/office/officeart/2018/5/layout/IconCircleLabelList"/>
    <dgm:cxn modelId="{C38EACCA-5199-FC41-A9EF-C6750914FD6D}" type="presParOf" srcId="{0D55495D-3308-445A-8258-968CDFF2D003}" destId="{614DB691-47A9-4C82-9EE8-0556429A70DE}" srcOrd="0" destOrd="0" presId="urn:microsoft.com/office/officeart/2018/5/layout/IconCircleLabelList"/>
    <dgm:cxn modelId="{D7B765A1-5911-C14C-803A-670E56DD71B6}" type="presParOf" srcId="{0D55495D-3308-445A-8258-968CDFF2D003}" destId="{F4D41FA2-26D7-46E9-83AB-E5FA8F3A5023}" srcOrd="1" destOrd="0" presId="urn:microsoft.com/office/officeart/2018/5/layout/IconCircleLabelList"/>
    <dgm:cxn modelId="{2FF21345-13DA-FD4D-B10A-0CE3FB5ABAFB}" type="presParOf" srcId="{0D55495D-3308-445A-8258-968CDFF2D003}" destId="{370B5607-1AED-4644-B5E5-9D4E264089D7}" srcOrd="2" destOrd="0" presId="urn:microsoft.com/office/officeart/2018/5/layout/IconCircleLabelList"/>
    <dgm:cxn modelId="{C07D4926-8662-C442-AAEB-50EDB6EA7596}" type="presParOf" srcId="{0D55495D-3308-445A-8258-968CDFF2D003}" destId="{0ADF5EE3-355C-4CA6-A136-7BCFBAF81322}" srcOrd="3" destOrd="0" presId="urn:microsoft.com/office/officeart/2018/5/layout/IconCircleLabelList"/>
    <dgm:cxn modelId="{B3952035-44E9-404A-A49E-68B1A9C83138}" type="presParOf" srcId="{5A04CA17-7FBE-450A-BD36-443E303B88CC}" destId="{E0BC2675-A465-40BD-86E5-64BDE01718F6}" srcOrd="1" destOrd="0" presId="urn:microsoft.com/office/officeart/2018/5/layout/IconCircleLabelList"/>
    <dgm:cxn modelId="{6A0A6B25-63E7-2A44-9AE9-289D928EFD48}" type="presParOf" srcId="{5A04CA17-7FBE-450A-BD36-443E303B88CC}" destId="{502D1ECE-3F21-45BA-8C96-3C4733007F23}" srcOrd="2" destOrd="0" presId="urn:microsoft.com/office/officeart/2018/5/layout/IconCircleLabelList"/>
    <dgm:cxn modelId="{06AF2AD3-9ED6-6940-8EA6-B305A116AC27}" type="presParOf" srcId="{502D1ECE-3F21-45BA-8C96-3C4733007F23}" destId="{BE86430E-C7C0-4701-81FB-9CFFD5FD787A}" srcOrd="0" destOrd="0" presId="urn:microsoft.com/office/officeart/2018/5/layout/IconCircleLabelList"/>
    <dgm:cxn modelId="{12451898-8D29-7740-A934-DD2FE8C04E50}" type="presParOf" srcId="{502D1ECE-3F21-45BA-8C96-3C4733007F23}" destId="{3C9A752E-F1EA-404F-85DB-A985956F3C25}" srcOrd="1" destOrd="0" presId="urn:microsoft.com/office/officeart/2018/5/layout/IconCircleLabelList"/>
    <dgm:cxn modelId="{350B44B3-BF6B-DB47-AEF6-6EF2CBEA5BEF}" type="presParOf" srcId="{502D1ECE-3F21-45BA-8C96-3C4733007F23}" destId="{E9FF2ACF-41F9-499A-806E-FF4EA77EA29A}" srcOrd="2" destOrd="0" presId="urn:microsoft.com/office/officeart/2018/5/layout/IconCircleLabelList"/>
    <dgm:cxn modelId="{89554C43-78C6-5949-A3CE-A1008347409D}" type="presParOf" srcId="{502D1ECE-3F21-45BA-8C96-3C4733007F23}" destId="{4FE88A6F-F5A4-4960-850F-26FB2F278C8D}" srcOrd="3" destOrd="0" presId="urn:microsoft.com/office/officeart/2018/5/layout/IconCircleLabelList"/>
    <dgm:cxn modelId="{86EF52BC-B084-D146-8D43-1EC5FFD77E9B}" type="presParOf" srcId="{5A04CA17-7FBE-450A-BD36-443E303B88CC}" destId="{A02BB97C-678B-49BA-ABB4-1632256DA059}" srcOrd="3" destOrd="0" presId="urn:microsoft.com/office/officeart/2018/5/layout/IconCircleLabelList"/>
    <dgm:cxn modelId="{BDBA2626-ED71-194C-B3D3-F65A7E4E88B5}" type="presParOf" srcId="{5A04CA17-7FBE-450A-BD36-443E303B88CC}" destId="{CAC015C4-5324-41C8-A3F7-6D4D2E924D3A}" srcOrd="4" destOrd="0" presId="urn:microsoft.com/office/officeart/2018/5/layout/IconCircleLabelList"/>
    <dgm:cxn modelId="{683A0663-7117-1C4F-9DA0-DF45C8A3A7B9}" type="presParOf" srcId="{CAC015C4-5324-41C8-A3F7-6D4D2E924D3A}" destId="{29741E06-6F30-4F9E-B24B-5ABD9870A778}" srcOrd="0" destOrd="0" presId="urn:microsoft.com/office/officeart/2018/5/layout/IconCircleLabelList"/>
    <dgm:cxn modelId="{3D9EF20E-3F52-D54E-872F-6ED3D3068645}" type="presParOf" srcId="{CAC015C4-5324-41C8-A3F7-6D4D2E924D3A}" destId="{9FD7F124-3AD8-4404-AA4A-BF9B4469143F}" srcOrd="1" destOrd="0" presId="urn:microsoft.com/office/officeart/2018/5/layout/IconCircleLabelList"/>
    <dgm:cxn modelId="{C0D61547-EAC5-D148-91A0-CB8ACC773ADA}" type="presParOf" srcId="{CAC015C4-5324-41C8-A3F7-6D4D2E924D3A}" destId="{EE97EDDC-BD99-4F50-8F84-BB8CE4352A19}" srcOrd="2" destOrd="0" presId="urn:microsoft.com/office/officeart/2018/5/layout/IconCircleLabelList"/>
    <dgm:cxn modelId="{FE49C195-86D8-754C-9E69-0A0AD8B6DD63}" type="presParOf" srcId="{CAC015C4-5324-41C8-A3F7-6D4D2E924D3A}" destId="{ED1FD6D6-3196-4F81-B118-9BAF6733E8B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C286C-870B-4948-B500-7DD7046CBF51}">
      <dsp:nvSpPr>
        <dsp:cNvPr id="0" name=""/>
        <dsp:cNvSpPr/>
      </dsp:nvSpPr>
      <dsp:spPr>
        <a:xfrm>
          <a:off x="0" y="201689"/>
          <a:ext cx="6949440" cy="4422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Intro to performance testing</a:t>
          </a:r>
        </a:p>
      </dsp:txBody>
      <dsp:txXfrm>
        <a:off x="21589" y="223278"/>
        <a:ext cx="6906262" cy="399082"/>
      </dsp:txXfrm>
    </dsp:sp>
    <dsp:sp modelId="{7B59BB78-6A4D-084C-9760-825905470248}">
      <dsp:nvSpPr>
        <dsp:cNvPr id="0" name=""/>
        <dsp:cNvSpPr/>
      </dsp:nvSpPr>
      <dsp:spPr>
        <a:xfrm>
          <a:off x="0" y="695789"/>
          <a:ext cx="6949440" cy="442260"/>
        </a:xfrm>
        <a:prstGeom prst="roundRect">
          <a:avLst/>
        </a:prstGeom>
        <a:solidFill>
          <a:schemeClr val="accent5">
            <a:hueOff val="-1215215"/>
            <a:satOff val="-83"/>
            <a:lumOff val="19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Why should we care about performance?</a:t>
          </a:r>
        </a:p>
      </dsp:txBody>
      <dsp:txXfrm>
        <a:off x="21589" y="717378"/>
        <a:ext cx="6906262" cy="399082"/>
      </dsp:txXfrm>
    </dsp:sp>
    <dsp:sp modelId="{70CA8841-B7BD-5147-9049-85F4B684F4D9}">
      <dsp:nvSpPr>
        <dsp:cNvPr id="0" name=""/>
        <dsp:cNvSpPr/>
      </dsp:nvSpPr>
      <dsp:spPr>
        <a:xfrm>
          <a:off x="0" y="1189889"/>
          <a:ext cx="6949440" cy="442260"/>
        </a:xfrm>
        <a:prstGeom prst="round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Let’s tackle a problem together!</a:t>
          </a:r>
        </a:p>
      </dsp:txBody>
      <dsp:txXfrm>
        <a:off x="21589" y="1211478"/>
        <a:ext cx="6906262" cy="399082"/>
      </dsp:txXfrm>
    </dsp:sp>
    <dsp:sp modelId="{F4865B05-739E-524F-AEDD-4D68AA003312}">
      <dsp:nvSpPr>
        <dsp:cNvPr id="0" name=""/>
        <dsp:cNvSpPr/>
      </dsp:nvSpPr>
      <dsp:spPr>
        <a:xfrm>
          <a:off x="0" y="1683989"/>
          <a:ext cx="6949440" cy="442260"/>
        </a:xfrm>
        <a:prstGeom prst="roundRect">
          <a:avLst/>
        </a:prstGeom>
        <a:solidFill>
          <a:schemeClr val="accent5">
            <a:hueOff val="-3645645"/>
            <a:satOff val="-248"/>
            <a:lumOff val="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Concepts!</a:t>
          </a:r>
        </a:p>
      </dsp:txBody>
      <dsp:txXfrm>
        <a:off x="21589" y="1705578"/>
        <a:ext cx="6906262" cy="399082"/>
      </dsp:txXfrm>
    </dsp:sp>
    <dsp:sp modelId="{5D5203F8-84FD-0141-841D-1CFB0D098147}">
      <dsp:nvSpPr>
        <dsp:cNvPr id="0" name=""/>
        <dsp:cNvSpPr/>
      </dsp:nvSpPr>
      <dsp:spPr>
        <a:xfrm>
          <a:off x="0" y="2178089"/>
          <a:ext cx="6949440" cy="442260"/>
        </a:xfrm>
        <a:prstGeom prst="round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Intro to Playwright and Locust</a:t>
          </a:r>
        </a:p>
      </dsp:txBody>
      <dsp:txXfrm>
        <a:off x="21589" y="2199678"/>
        <a:ext cx="6906262" cy="399082"/>
      </dsp:txXfrm>
    </dsp:sp>
    <dsp:sp modelId="{E46A34A0-61F1-0249-94CC-213E21F6CD70}">
      <dsp:nvSpPr>
        <dsp:cNvPr id="0" name=""/>
        <dsp:cNvSpPr/>
      </dsp:nvSpPr>
      <dsp:spPr>
        <a:xfrm>
          <a:off x="0" y="2672189"/>
          <a:ext cx="6949440" cy="44226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Problem-based learning: specific questions we’re tackling!</a:t>
          </a:r>
        </a:p>
      </dsp:txBody>
      <dsp:txXfrm>
        <a:off x="21589" y="2693778"/>
        <a:ext cx="6906262" cy="399082"/>
      </dsp:txXfrm>
    </dsp:sp>
    <dsp:sp modelId="{46FB4385-F743-FF45-B9D8-F66DB918105B}">
      <dsp:nvSpPr>
        <dsp:cNvPr id="0" name=""/>
        <dsp:cNvSpPr/>
      </dsp:nvSpPr>
      <dsp:spPr>
        <a:xfrm>
          <a:off x="0" y="3166288"/>
          <a:ext cx="6949440" cy="442260"/>
        </a:xfrm>
        <a:prstGeom prst="round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 important warning!</a:t>
          </a:r>
        </a:p>
      </dsp:txBody>
      <dsp:txXfrm>
        <a:off x="21589" y="3187877"/>
        <a:ext cx="6906262" cy="399082"/>
      </dsp:txXfrm>
    </dsp:sp>
    <dsp:sp modelId="{9E40CB93-A57B-3C46-AE05-096FD57C1A02}">
      <dsp:nvSpPr>
        <dsp:cNvPr id="0" name=""/>
        <dsp:cNvSpPr/>
      </dsp:nvSpPr>
      <dsp:spPr>
        <a:xfrm>
          <a:off x="0" y="3660388"/>
          <a:ext cx="6949440" cy="442260"/>
        </a:xfrm>
        <a:prstGeom prst="roundRect">
          <a:avLst/>
        </a:prstGeom>
        <a:solidFill>
          <a:schemeClr val="accent5">
            <a:hueOff val="-8506504"/>
            <a:satOff val="-578"/>
            <a:lumOff val="13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Let’s work together!</a:t>
          </a:r>
        </a:p>
      </dsp:txBody>
      <dsp:txXfrm>
        <a:off x="21589" y="3681977"/>
        <a:ext cx="6906262" cy="399082"/>
      </dsp:txXfrm>
    </dsp:sp>
    <dsp:sp modelId="{B3D84071-613A-E841-8556-FB26AE1B807F}">
      <dsp:nvSpPr>
        <dsp:cNvPr id="0" name=""/>
        <dsp:cNvSpPr/>
      </dsp:nvSpPr>
      <dsp:spPr>
        <a:xfrm>
          <a:off x="0" y="4154488"/>
          <a:ext cx="6949440" cy="442260"/>
        </a:xfrm>
        <a:prstGeom prst="round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Discussion about the results, limitations</a:t>
          </a:r>
        </a:p>
      </dsp:txBody>
      <dsp:txXfrm>
        <a:off x="21589" y="4176077"/>
        <a:ext cx="6906262" cy="399082"/>
      </dsp:txXfrm>
    </dsp:sp>
    <dsp:sp modelId="{D2867986-FE3C-D14F-BBFA-67676760E1C8}">
      <dsp:nvSpPr>
        <dsp:cNvPr id="0" name=""/>
        <dsp:cNvSpPr/>
      </dsp:nvSpPr>
      <dsp:spPr>
        <a:xfrm>
          <a:off x="0" y="4648588"/>
          <a:ext cx="6949440" cy="442260"/>
        </a:xfrm>
        <a:prstGeom prst="roundRect">
          <a:avLst/>
        </a:prstGeom>
        <a:solidFill>
          <a:schemeClr val="accent5">
            <a:hueOff val="-10936935"/>
            <a:satOff val="-743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Discussion around future directions: other websites, methods, ideas</a:t>
          </a:r>
        </a:p>
      </dsp:txBody>
      <dsp:txXfrm>
        <a:off x="21589" y="4670177"/>
        <a:ext cx="6906262" cy="399082"/>
      </dsp:txXfrm>
    </dsp:sp>
    <dsp:sp modelId="{3D7816F6-C0F4-D44E-A5D7-99D860E5FDE9}">
      <dsp:nvSpPr>
        <dsp:cNvPr id="0" name=""/>
        <dsp:cNvSpPr/>
      </dsp:nvSpPr>
      <dsp:spPr>
        <a:xfrm>
          <a:off x="0" y="5142689"/>
          <a:ext cx="6949440" cy="4422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Thank you for attending!</a:t>
          </a:r>
        </a:p>
      </dsp:txBody>
      <dsp:txXfrm>
        <a:off x="21589" y="5164278"/>
        <a:ext cx="6906262" cy="3990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DB691-47A9-4C82-9EE8-0556429A70DE}">
      <dsp:nvSpPr>
        <dsp:cNvPr id="0" name=""/>
        <dsp:cNvSpPr/>
      </dsp:nvSpPr>
      <dsp:spPr>
        <a:xfrm>
          <a:off x="672175" y="458215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41FA2-26D7-46E9-83AB-E5FA8F3A5023}">
      <dsp:nvSpPr>
        <dsp:cNvPr id="0" name=""/>
        <dsp:cNvSpPr/>
      </dsp:nvSpPr>
      <dsp:spPr>
        <a:xfrm>
          <a:off x="1067050" y="853090"/>
          <a:ext cx="1063124" cy="1063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F5EE3-355C-4CA6-A136-7BCFBAF81322}">
      <dsp:nvSpPr>
        <dsp:cNvPr id="0" name=""/>
        <dsp:cNvSpPr/>
      </dsp:nvSpPr>
      <dsp:spPr>
        <a:xfrm>
          <a:off x="79862" y="288821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Overview of what we learned!</a:t>
          </a:r>
        </a:p>
      </dsp:txBody>
      <dsp:txXfrm>
        <a:off x="79862" y="2888215"/>
        <a:ext cx="3037500" cy="720000"/>
      </dsp:txXfrm>
    </dsp:sp>
    <dsp:sp modelId="{BE86430E-C7C0-4701-81FB-9CFFD5FD787A}">
      <dsp:nvSpPr>
        <dsp:cNvPr id="0" name=""/>
        <dsp:cNvSpPr/>
      </dsp:nvSpPr>
      <dsp:spPr>
        <a:xfrm>
          <a:off x="4241237" y="458215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A752E-F1EA-404F-85DB-A985956F3C25}">
      <dsp:nvSpPr>
        <dsp:cNvPr id="0" name=""/>
        <dsp:cNvSpPr/>
      </dsp:nvSpPr>
      <dsp:spPr>
        <a:xfrm>
          <a:off x="4636112" y="853090"/>
          <a:ext cx="1063124" cy="1063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88A6F-F5A4-4960-850F-26FB2F278C8D}">
      <dsp:nvSpPr>
        <dsp:cNvPr id="0" name=""/>
        <dsp:cNvSpPr/>
      </dsp:nvSpPr>
      <dsp:spPr>
        <a:xfrm>
          <a:off x="3648925" y="288821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Results and Limitations</a:t>
          </a:r>
        </a:p>
      </dsp:txBody>
      <dsp:txXfrm>
        <a:off x="3648925" y="2888215"/>
        <a:ext cx="3037500" cy="720000"/>
      </dsp:txXfrm>
    </dsp:sp>
    <dsp:sp modelId="{29741E06-6F30-4F9E-B24B-5ABD9870A778}">
      <dsp:nvSpPr>
        <dsp:cNvPr id="0" name=""/>
        <dsp:cNvSpPr/>
      </dsp:nvSpPr>
      <dsp:spPr>
        <a:xfrm>
          <a:off x="7810300" y="458215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7F124-3AD8-4404-AA4A-BF9B4469143F}">
      <dsp:nvSpPr>
        <dsp:cNvPr id="0" name=""/>
        <dsp:cNvSpPr/>
      </dsp:nvSpPr>
      <dsp:spPr>
        <a:xfrm>
          <a:off x="8205175" y="853090"/>
          <a:ext cx="1063124" cy="1063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FD6D6-3196-4F81-B118-9BAF6733E8BC}">
      <dsp:nvSpPr>
        <dsp:cNvPr id="0" name=""/>
        <dsp:cNvSpPr/>
      </dsp:nvSpPr>
      <dsp:spPr>
        <a:xfrm>
          <a:off x="7217987" y="288821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Future directions: other websites, methods and ideas</a:t>
          </a:r>
        </a:p>
      </dsp:txBody>
      <dsp:txXfrm>
        <a:off x="7217987" y="2888215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4CDA7-8A8B-A24A-B731-1CC6988ADEE1}" type="datetimeFigureOut">
              <a:rPr lang="en-US" smtClean="0"/>
              <a:t>7/6/25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ABFEB-CB18-0149-99EF-1C17BF870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A1D8-5F4F-9F41-92F5-96E210AFE993}" type="datetime1">
              <a:rPr lang="en-US" smtClean="0"/>
              <a:t>7/6/25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0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37DF-24AA-E84C-9790-4341127D0229}" type="datetime1">
              <a:rPr lang="en-US" smtClean="0"/>
              <a:t>7/6/25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0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511C-A8A7-034A-BBB2-422C9A058E80}" type="datetime1">
              <a:rPr lang="en-US" smtClean="0"/>
              <a:t>7/6/25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93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A17A-A1DE-C7F7-574A-68C3B4CA5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0E8B1-9948-6967-9633-5B139BB66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264E-10C4-7E44-65E5-BF7451AC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094E-3EE9-BB40-A789-9208624E524A}" type="datetime1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700E2-320E-4124-9A00-3D506FCD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503D0-5BE0-B127-1502-0CE1C7CF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C70B-667A-0A41-A0C2-29621F94F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42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AE80-80D7-325E-4915-5652CDFA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B16B-3B0C-8D4B-E3DB-8660DC045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E51C6-C5B4-E0CE-099F-02F67E6C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01B7-CF46-4A45-A987-3160B7750A04}" type="datetime1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555FE-E836-F7EA-A990-53CDAEA7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208B-78FD-5298-3F20-4FD6F424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C70B-667A-0A41-A0C2-29621F94F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25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A988-44F0-623E-7B2E-DC8B3E89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21BA8-9504-22BB-CB90-2004763DA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20A30-76C5-C7F6-9CF5-A3E82481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86D-3D13-0340-B790-A33013C8A97C}" type="datetime1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10D2B-4C13-E9D9-2103-C7D13530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F0208-D8D2-0342-F5B9-4B48CC72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C70B-667A-0A41-A0C2-29621F94F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71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B1FD-2D42-5FB2-8DC3-B343BF48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902A9-0C86-D104-642D-23BAF683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2D11B-366A-C447-E292-B36E7FE62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97DC2-8E29-662E-8539-6A09B813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40E8-0044-F848-8359-EB98C83009A8}" type="datetime1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E8969-89C3-C188-F211-3C074812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8F17B-0210-11FF-90EF-A736CB7C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C70B-667A-0A41-A0C2-29621F94F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56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862D-6B0A-F96A-1D73-A79B6190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F9A53-5CEA-D5E7-EAB4-56FDCDF32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C390D-7092-AC78-F423-200173B4E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1A4FF-614A-BB54-71E7-E6A4D18FE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61F94-7129-23A5-E569-09D39681F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3B8168-9A7A-FE05-C640-B26C81AD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2143-FDD0-344E-B13D-C70ACE32CFE7}" type="datetime1">
              <a:rPr lang="en-US" smtClean="0"/>
              <a:t>7/6/25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2F3AB-691B-8F42-06CB-51B1B377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A8D0E-A22B-94F9-A5F7-A7FBCE28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C70B-667A-0A41-A0C2-29621F94F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19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A2C3-D6ED-4207-0D73-DB49DCDA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2EB5C-2F87-E94A-C7DE-6DF8B05A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D162-E2A7-844C-8324-3D16C1D3750F}" type="datetime1">
              <a:rPr lang="en-US" smtClean="0"/>
              <a:t>7/6/25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BB5A6-107A-E7D6-120A-618EC7B9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3FB8E-28E2-1E51-31E6-79B65518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C70B-667A-0A41-A0C2-29621F94F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95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1B375-AEBF-8E49-7E50-7BA87F16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F297-0DF9-B745-92AE-0C7E2FE31C35}" type="datetime1">
              <a:rPr lang="en-US" smtClean="0"/>
              <a:t>7/6/25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38479-1058-E157-E3F3-FF8D1A66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653D7-E99F-BA1C-D284-375137F3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C70B-667A-0A41-A0C2-29621F94F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86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C547-7FA8-E49C-B959-5C5E684E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B2198-8A85-A9F4-04FD-5E831AE9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88B68-C868-331E-8C0D-211CA067D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16A42-E1F2-B321-8B23-EE7F3917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48EF-C346-414C-8724-1481ED6C2FA5}" type="datetime1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B3DB6-429D-5D4F-CDDC-79587A3D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8D93C-4554-2E87-73F2-776C5CE0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C70B-667A-0A41-A0C2-29621F94F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3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818B-7A51-284B-A4F8-FFA168B6868F}" type="datetime1">
              <a:rPr lang="en-US" smtClean="0"/>
              <a:t>7/6/25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344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786A-906F-3D92-86CB-09AE709B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8407DA-9F8C-E052-AA67-F87BB6A52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6A7F7-DE89-211F-01A0-45359021C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4F56D-32F3-C779-06AB-B7446A3A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70FF-13B4-E24C-9E8F-3C47AE26816F}" type="datetime1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FB4A5-5AF7-BDEC-997D-B12691D0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ABAD2-C0EB-C437-A13F-CE44F553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C70B-667A-0A41-A0C2-29621F94F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7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2000-245F-B08A-116A-C8189BB3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593EF-463A-EACF-81C0-FCA9238D2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98B6-A16F-2A3C-D8F9-B5A8EA83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B7B-EB58-7B4D-B4AA-CEB65598C897}" type="datetime1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92C51-1BF7-4F78-286D-58D990AA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CCB32-BCC8-5EBC-F754-BF84F65B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C70B-667A-0A41-A0C2-29621F94F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69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60358-DDE2-6A92-E5CD-FBE5D71D2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DB934-A6E4-5856-1ED5-2C17BAD7D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3D0A4-8FD1-9211-AB94-2AFFB773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0280-1AAE-A14E-81C2-B82DA6ADA5BA}" type="datetime1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4368C-F3B7-FA68-284D-02D76ECA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50319-4526-A8EE-59B2-B5AE0A20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C70B-667A-0A41-A0C2-29621F94F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0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929A-8C0C-E948-AF2A-8DC325759262}" type="datetime1">
              <a:rPr lang="en-US" smtClean="0"/>
              <a:t>7/6/25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5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D32B4-2034-BD45-84C0-74C3F5085075}" type="datetime1">
              <a:rPr lang="en-US" smtClean="0"/>
              <a:t>7/6/25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6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A5DB-2886-6247-9C0E-36AE3B75F90C}" type="datetime1">
              <a:rPr lang="en-US" smtClean="0"/>
              <a:t>7/6/25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D9E2-73F8-E449-9222-59585306171C}" type="datetime1">
              <a:rPr lang="en-US" smtClean="0"/>
              <a:t>7/6/25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8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3BB1-2818-4842-BB91-C18B19D3AB0D}" type="datetime1">
              <a:rPr lang="en-US" smtClean="0"/>
              <a:t>7/6/25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2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46EC0288-E705-1142-9CFD-81DD3014A7A5}" type="datetime1">
              <a:rPr lang="en-US" smtClean="0"/>
              <a:t>7/6/25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1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7FF717-0ADA-7A42-AADE-593953CD7E14}" type="datetime1">
              <a:rPr lang="en-US" smtClean="0"/>
              <a:t>7/6/25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FB6865B7-FB0E-FF4F-8B33-F40B6DACDB48}" type="datetime1">
              <a:rPr lang="en-US" smtClean="0"/>
              <a:t>7/6/25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8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6" r:id="rId6"/>
    <p:sldLayoutId id="2147483821" r:id="rId7"/>
    <p:sldLayoutId id="2147483822" r:id="rId8"/>
    <p:sldLayoutId id="2147483823" r:id="rId9"/>
    <p:sldLayoutId id="2147483825" r:id="rId10"/>
    <p:sldLayoutId id="214748382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3E9945-C392-B725-6C31-681D6C47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0142C-A7EB-22DC-0005-00ADAB6D2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0860A-7B8E-562E-B7F9-9EEB35254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DBBB2D-9F4B-2444-A011-1A2F159CC830}" type="datetime1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39C76-BA8D-4656-A01F-A615E501D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A9C5A-AF30-A40C-3FDF-FB9B5901C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80C70B-667A-0A41-A0C2-29621F94F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4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drigosf672/pyconcolombia2025" TargetMode="External"/><Relationship Id="rId2" Type="http://schemas.openxmlformats.org/officeDocument/2006/relationships/hyperlink" Target="https://2025.pycon.co/#/code-of-condu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edin.com/in/rsf30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24699-A2C7-2FF0-55D0-50C561EA9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1448973"/>
            <a:ext cx="6253317" cy="28761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latin typeface="Arial Rounded MT Bold" panose="020F0704030504030204" pitchFamily="34" charset="77"/>
              </a:rPr>
              <a:t>A Deep Dive into Web Performance Testing: </a:t>
            </a:r>
            <a:br>
              <a:rPr lang="en-US" sz="4400" dirty="0">
                <a:latin typeface="Arial Rounded MT Bold" panose="020F0704030504030204" pitchFamily="34" charset="77"/>
              </a:rPr>
            </a:br>
            <a:r>
              <a:rPr lang="en-US" sz="4400" dirty="0">
                <a:latin typeface="Arial Rounded MT Bold" panose="020F0704030504030204" pitchFamily="34" charset="77"/>
              </a:rPr>
              <a:t>Playwright vs. Locust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E7177-3E28-4691-36D7-4E6BBC3B6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3216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Rodrigo Silva Ferreira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QA Engineer, POSIT PBC</a:t>
            </a:r>
          </a:p>
        </p:txBody>
      </p:sp>
      <p:pic>
        <p:nvPicPr>
          <p:cNvPr id="4" name="Picture 3" descr="A colorful lines on a black background&#10;&#10;AI-generated content may be incorrect.">
            <a:extLst>
              <a:ext uri="{FF2B5EF4-FFF2-40B4-BE49-F238E27FC236}">
                <a16:creationId xmlns:a16="http://schemas.microsoft.com/office/drawing/2014/main" id="{6B96A09B-01A3-8062-EE8D-2F8DF785F8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261" t="1" r="22813" b="1"/>
          <a:stretch>
            <a:fillRect/>
          </a:stretch>
        </p:blipFill>
        <p:spPr>
          <a:xfrm>
            <a:off x="-1" y="1"/>
            <a:ext cx="4891315" cy="6857999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44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3D9E-A0C6-5E28-A7BB-C8751DC0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A12DE-E5F0-FD23-AA97-A8B3C75EE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474"/>
            <a:ext cx="10655105" cy="51097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Question 1: Navigation Method</a:t>
            </a:r>
          </a:p>
          <a:p>
            <a:r>
              <a:rPr lang="en-US" dirty="0"/>
              <a:t>How does the method of navigation (clicking vs. direct links) impact loading times?</a:t>
            </a:r>
          </a:p>
          <a:p>
            <a:pPr marL="0" indent="0">
              <a:buNone/>
            </a:pPr>
            <a:r>
              <a:rPr lang="en-US" b="1" dirty="0"/>
              <a:t>Question 2: Caching Effects</a:t>
            </a:r>
          </a:p>
          <a:p>
            <a:r>
              <a:rPr lang="en-US" dirty="0"/>
              <a:t>How does caching affect loading times, with each navigation method?</a:t>
            </a:r>
          </a:p>
          <a:p>
            <a:pPr marL="0" indent="0">
              <a:buNone/>
            </a:pPr>
            <a:r>
              <a:rPr lang="en-US" b="1" dirty="0"/>
              <a:t>Question 3: Number of Books and Loading Times</a:t>
            </a:r>
          </a:p>
          <a:p>
            <a:r>
              <a:rPr lang="en-US" dirty="0"/>
              <a:t>Does the number of books in a category affect loading times?</a:t>
            </a:r>
          </a:p>
          <a:p>
            <a:pPr marL="0" indent="0">
              <a:buNone/>
            </a:pPr>
            <a:r>
              <a:rPr lang="en-US" b="1" dirty="0"/>
              <a:t>Question 4: Load Testing</a:t>
            </a:r>
          </a:p>
          <a:p>
            <a:r>
              <a:rPr lang="en-US" dirty="0"/>
              <a:t>What happens to performance when we simulate many users at once?</a:t>
            </a:r>
          </a:p>
          <a:p>
            <a:pPr marL="0" indent="0">
              <a:buNone/>
            </a:pPr>
            <a:r>
              <a:rPr lang="en-US" b="1" dirty="0"/>
              <a:t>Question 5: </a:t>
            </a:r>
            <a:r>
              <a:rPr lang="en-US" b="1" dirty="0" err="1"/>
              <a:t>PyCon</a:t>
            </a:r>
            <a:r>
              <a:rPr lang="en-US" b="1" dirty="0"/>
              <a:t> Website Load Times </a:t>
            </a:r>
          </a:p>
          <a:p>
            <a:r>
              <a:rPr lang="en-US" dirty="0"/>
              <a:t>How do </a:t>
            </a:r>
            <a:r>
              <a:rPr lang="en-US" dirty="0" err="1"/>
              <a:t>PyCon</a:t>
            </a:r>
            <a:r>
              <a:rPr lang="en-US" dirty="0"/>
              <a:t> websites from 2016–2025 perform in terms of load time?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CFD30-D49A-107C-C573-2017AF29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C70B-667A-0A41-A0C2-29621F94FB5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2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5E09-58F9-408A-F0A2-2A61FD80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⚠️ An important warning!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E6D01-3A29-BC34-CDC8-F5F9ACE9E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Before using automation tools like Playwright or Locust:</a:t>
            </a:r>
          </a:p>
          <a:p>
            <a:r>
              <a:rPr lang="en-US" b="1" dirty="0"/>
              <a:t>Always check the Terms and Conditions</a:t>
            </a:r>
            <a:r>
              <a:rPr lang="en-US" dirty="0"/>
              <a:t> of the website.</a:t>
            </a:r>
            <a:br>
              <a:rPr lang="en-US" dirty="0"/>
            </a:br>
            <a:r>
              <a:rPr lang="en-US" dirty="0"/>
              <a:t>Automated access may violate the site's usage policy.</a:t>
            </a:r>
          </a:p>
          <a:p>
            <a:r>
              <a:rPr lang="en-US" b="1" dirty="0"/>
              <a:t>Avoid running substantial, load-heavy automated tests</a:t>
            </a:r>
            <a:r>
              <a:rPr lang="en-US" dirty="0"/>
              <a:t> on any website you don't own or have explicit permission to test.</a:t>
            </a:r>
            <a:br>
              <a:rPr lang="en-US" dirty="0"/>
            </a:br>
            <a:r>
              <a:rPr lang="en-US" dirty="0"/>
              <a:t>Doing so can slow down or crash the site and may have legal consequences.</a:t>
            </a:r>
          </a:p>
          <a:p>
            <a:r>
              <a:rPr lang="en-US" b="1" dirty="0"/>
              <a:t>Respect </a:t>
            </a:r>
            <a:r>
              <a:rPr lang="en-US" b="1" dirty="0" err="1"/>
              <a:t>robots.txt</a:t>
            </a:r>
            <a:r>
              <a:rPr lang="en-US" b="1" dirty="0"/>
              <a:t> and site-specific limits</a:t>
            </a:r>
            <a:r>
              <a:rPr lang="en-US" dirty="0"/>
              <a:t>: automation should behave like a responsible human user.</a:t>
            </a:r>
          </a:p>
          <a:p>
            <a:r>
              <a:rPr lang="en-US" dirty="0"/>
              <a:t>This workshop uses mainly </a:t>
            </a:r>
            <a:r>
              <a:rPr lang="en-US" dirty="0" err="1"/>
              <a:t>www.books.toscrape.com</a:t>
            </a:r>
            <a:r>
              <a:rPr lang="en-US" dirty="0"/>
              <a:t>, a practice site designed for testing and educational purposes.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77A68-2FBE-B5F7-B482-02DF2BD9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C70B-667A-0A41-A0C2-29621F94FB5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3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B2BD6-3878-E356-25A5-DCCBDD3AC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work together!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A1B73-72EA-DD38-EC88-FD4AE843C4D3}"/>
              </a:ext>
            </a:extLst>
          </p:cNvPr>
          <p:cNvSpPr txBox="1"/>
          <p:nvPr/>
        </p:nvSpPr>
        <p:spPr>
          <a:xfrm>
            <a:off x="3190997" y="6512190"/>
            <a:ext cx="547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Designed by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Powerpoint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Design Suggestions (Copilot)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2AAFC-2B74-83A5-0DF4-7777B0E4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C70B-667A-0A41-A0C2-29621F94FB53}" type="slidenum">
              <a:rPr lang="en-US" sz="1400" smtClean="0">
                <a:solidFill>
                  <a:schemeClr val="tx1"/>
                </a:solidFill>
              </a:rPr>
              <a:t>12</a:t>
            </a:fld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64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56BC1-8961-B3B3-E2D0-E19CD9E0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Discussion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796469-919F-DD98-251C-87625E080C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790370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D88F9D-C00E-86E2-8CA1-1AE4D19D6D68}"/>
              </a:ext>
            </a:extLst>
          </p:cNvPr>
          <p:cNvSpPr txBox="1"/>
          <p:nvPr/>
        </p:nvSpPr>
        <p:spPr>
          <a:xfrm>
            <a:off x="3190997" y="6512190"/>
            <a:ext cx="547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Designed by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Powerpoint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Design Suggestions (Copilot)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CC281-D2A0-7193-E753-D9C85CBB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C70B-667A-0A41-A0C2-29621F94FB53}" type="slidenum">
              <a:rPr lang="en-US" sz="1400" smtClean="0">
                <a:solidFill>
                  <a:schemeClr val="tx1"/>
                </a:solidFill>
              </a:rPr>
              <a:t>13</a:t>
            </a:fld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32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329988-FFDF-454D-3162-2E365D804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C7E20-70C9-E904-1E9D-844C4EFB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52" y="548643"/>
            <a:ext cx="10993841" cy="36357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000" b="1" dirty="0"/>
              <a:t>Thank you for attending!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E25C-2182-3180-71D5-4F0740B3A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060" y="1697608"/>
            <a:ext cx="10099880" cy="3462784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Rodrigo Silva Ferreira</a:t>
            </a:r>
            <a:br>
              <a:rPr lang="en-US" sz="3200" dirty="0"/>
            </a:br>
            <a:r>
              <a:rPr lang="en-US" sz="3200" dirty="0"/>
              <a:t>QA Engineer at Posit PBC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LinkedIn: /rsf309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GitHub: /rodrigosf672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Email: rodrigosf672@gmail.com</a:t>
            </a:r>
          </a:p>
        </p:txBody>
      </p:sp>
      <p:pic>
        <p:nvPicPr>
          <p:cNvPr id="4098" name="Picture 2" descr="Build a Better World Campaign - Together We Can">
            <a:extLst>
              <a:ext uri="{FF2B5EF4-FFF2-40B4-BE49-F238E27FC236}">
                <a16:creationId xmlns:a16="http://schemas.microsoft.com/office/drawing/2014/main" id="{90C88321-0840-1C61-8A15-CABF1A962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32" y="2058436"/>
            <a:ext cx="5956761" cy="417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7C6C39-2C8F-1168-0735-8066784BBA7F}"/>
              </a:ext>
            </a:extLst>
          </p:cNvPr>
          <p:cNvSpPr txBox="1"/>
          <p:nvPr/>
        </p:nvSpPr>
        <p:spPr>
          <a:xfrm rot="16200000">
            <a:off x="8329572" y="2525452"/>
            <a:ext cx="7354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twcmvla.com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/build-a-better-world-campaign-together-we-can/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11F0F-47A8-AAE9-97C3-E0F952BF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C70B-667A-0A41-A0C2-29621F94FB53}" type="slidenum">
              <a:rPr lang="en-US" sz="1400" smtClean="0">
                <a:solidFill>
                  <a:schemeClr val="tx1"/>
                </a:solidFill>
              </a:rPr>
              <a:t>14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58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82B217-0BE7-13CD-42AF-DBA64D81D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C2C0A3-B2B4-0FF1-E3E7-62AA74058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EE3056-E529-B8A0-4153-EDD80268E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140E96F-F220-8C6D-A976-B1F6855E6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80D1A5-199E-A069-DF7C-6AD764D7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74FF5-46BB-438C-C1AD-6818778F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758" y="728241"/>
            <a:ext cx="6766078" cy="109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About 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D9B55-8E3B-571B-0D41-B34AF5E83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erson in a suit smiling&#10;&#10;Description automatically generated">
            <a:extLst>
              <a:ext uri="{FF2B5EF4-FFF2-40B4-BE49-F238E27FC236}">
                <a16:creationId xmlns:a16="http://schemas.microsoft.com/office/drawing/2014/main" id="{C2EB5394-AC0C-593F-5153-DACE079C18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3" b="23933"/>
          <a:stretch/>
        </p:blipFill>
        <p:spPr>
          <a:xfrm>
            <a:off x="652457" y="2057399"/>
            <a:ext cx="3106929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0D7640-DD0A-E97C-C42C-5B7EEAA3238D}"/>
              </a:ext>
            </a:extLst>
          </p:cNvPr>
          <p:cNvSpPr txBox="1"/>
          <p:nvPr/>
        </p:nvSpPr>
        <p:spPr>
          <a:xfrm>
            <a:off x="4399757" y="1905505"/>
            <a:ext cx="69799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I’m from Salvador, Brazil, but live in Pittsburgh, PA.</a:t>
            </a:r>
          </a:p>
          <a:p>
            <a:endParaRPr lang="en-US" sz="2400" b="1" dirty="0"/>
          </a:p>
          <a:p>
            <a:r>
              <a:rPr lang="en-US" sz="2400" b="1" dirty="0"/>
              <a:t>Before tech, I did research in chemistry for 7 years.</a:t>
            </a:r>
          </a:p>
          <a:p>
            <a:endParaRPr lang="en-US" sz="2400" b="1" dirty="0"/>
          </a:p>
          <a:p>
            <a:r>
              <a:rPr lang="en-US" sz="2400" b="1" dirty="0"/>
              <a:t>I work as a QA Engineer at Posit PBC, </a:t>
            </a:r>
          </a:p>
          <a:p>
            <a:r>
              <a:rPr lang="en-US" sz="2400" b="1" dirty="0"/>
              <a:t>testing Positron, a next-generation data science IDE.</a:t>
            </a:r>
          </a:p>
          <a:p>
            <a:endParaRPr lang="en-US" sz="2400" b="1" dirty="0"/>
          </a:p>
          <a:p>
            <a:r>
              <a:rPr lang="en-US" sz="2400" b="1" dirty="0"/>
              <a:t>I’m excited to be in Colombia for the first time!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B25BE-DA1B-D4BC-F049-8C73D12F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>
                <a:solidFill>
                  <a:schemeClr val="tx1"/>
                </a:solidFill>
              </a:rPr>
              <a:t>2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91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03F86-A55E-10BA-C2A5-5A284D065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874" y="1925034"/>
            <a:ext cx="3260868" cy="300793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Welcome to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 workshop! 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¡</a:t>
            </a:r>
            <a:r>
              <a:rPr 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Bienvenidos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 mi taller!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A6108DB5-5B7A-2CB7-D3C4-B5CC00542E1E}"/>
              </a:ext>
            </a:extLst>
          </p:cNvPr>
          <p:cNvSpPr txBox="1">
            <a:spLocks/>
          </p:cNvSpPr>
          <p:nvPr/>
        </p:nvSpPr>
        <p:spPr>
          <a:xfrm>
            <a:off x="4427470" y="956841"/>
            <a:ext cx="6766078" cy="109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Initial 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F42C5-B545-3C37-738D-A6DE57310FB6}"/>
              </a:ext>
            </a:extLst>
          </p:cNvPr>
          <p:cNvSpPr txBox="1"/>
          <p:nvPr/>
        </p:nvSpPr>
        <p:spPr>
          <a:xfrm>
            <a:off x="4462289" y="2155716"/>
            <a:ext cx="70764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</a:t>
            </a:r>
            <a:r>
              <a:rPr lang="en-US" sz="2400" b="1" dirty="0"/>
              <a:t>must</a:t>
            </a:r>
            <a:r>
              <a:rPr lang="en-US" sz="2400" dirty="0"/>
              <a:t> follow the </a:t>
            </a:r>
            <a:r>
              <a:rPr lang="en-US" sz="2400" dirty="0" err="1"/>
              <a:t>PyCon</a:t>
            </a:r>
            <a:r>
              <a:rPr lang="en-US" sz="2400" dirty="0"/>
              <a:t> Colombia Code of Conduct: </a:t>
            </a:r>
          </a:p>
          <a:p>
            <a:r>
              <a:rPr lang="en-US" sz="2400" dirty="0">
                <a:hlinkClick r:id="rId2"/>
              </a:rPr>
              <a:t>https://2025.pycon.co/#/code-of-conduct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GitHub Repo with workshop materials: </a:t>
            </a:r>
            <a:r>
              <a:rPr lang="en-US" sz="2400" dirty="0">
                <a:hlinkClick r:id="rId3"/>
              </a:rPr>
              <a:t>https://github.com</a:t>
            </a:r>
            <a:r>
              <a:rPr lang="en-US" sz="2400">
                <a:hlinkClick r:id="rId3"/>
              </a:rPr>
              <a:t>/rodrigosf672/pyconcolombia2025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Connect with me: </a:t>
            </a:r>
            <a:r>
              <a:rPr lang="en-US" sz="2400" dirty="0">
                <a:hlinkClick r:id="rId4"/>
              </a:rPr>
              <a:t>https://linkedin.com/in/rsf309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EDBF50-3A12-9223-262D-EFE82784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400" smtClean="0">
                <a:solidFill>
                  <a:schemeClr val="tx1"/>
                </a:solidFill>
              </a:rPr>
              <a:t>3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48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2BC4A-ABBE-0438-566E-4B62C8DCE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BEB3B-AED8-2638-9332-66940263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Let’s get started!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9C353E-D1AD-E22D-A509-87E1722503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76884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BBEB8-F731-C103-F96A-86F9AF6A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C70B-667A-0A41-A0C2-29621F94FB53}" type="slidenum">
              <a:rPr lang="en-US" sz="1400" smtClean="0">
                <a:solidFill>
                  <a:schemeClr val="tx1"/>
                </a:solidFill>
              </a:rPr>
              <a:t>4</a:t>
            </a:fld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90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EABA-932F-6601-41C3-5FF48764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Performance</a:t>
            </a:r>
          </a:p>
        </p:txBody>
      </p:sp>
      <p:pic>
        <p:nvPicPr>
          <p:cNvPr id="1026" name="Picture 2" descr="Website and page loading time explained - Source: WP Rocket&#10;">
            <a:extLst>
              <a:ext uri="{FF2B5EF4-FFF2-40B4-BE49-F238E27FC236}">
                <a16:creationId xmlns:a16="http://schemas.microsoft.com/office/drawing/2014/main" id="{8E408312-D2C1-37E6-11F5-B5536E259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429" y="1498341"/>
            <a:ext cx="7815140" cy="518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BCFCB5-B60E-2CA0-0BD2-AFFACF7B3EAB}"/>
              </a:ext>
            </a:extLst>
          </p:cNvPr>
          <p:cNvSpPr txBox="1"/>
          <p:nvPr/>
        </p:nvSpPr>
        <p:spPr>
          <a:xfrm>
            <a:off x="2867464" y="6492875"/>
            <a:ext cx="6457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https://wp-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rocket.me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/blog/website-load-time-speed-statistics/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6BA00-E01D-1CC3-E164-6B17F644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C70B-667A-0A41-A0C2-29621F94FB53}" type="slidenum">
              <a:rPr lang="en-US" sz="1400" smtClean="0">
                <a:solidFill>
                  <a:schemeClr val="tx1"/>
                </a:solidFill>
              </a:rPr>
              <a:t>5</a:t>
            </a:fld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80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AF0E-C119-ECD1-35A7-8E3E734C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care about performance?</a:t>
            </a:r>
          </a:p>
        </p:txBody>
      </p:sp>
      <p:pic>
        <p:nvPicPr>
          <p:cNvPr id="1026" name="Picture 2" descr="Speed and bounce rates correlation - Source: ThinkwithGoogle&#10;">
            <a:extLst>
              <a:ext uri="{FF2B5EF4-FFF2-40B4-BE49-F238E27FC236}">
                <a16:creationId xmlns:a16="http://schemas.microsoft.com/office/drawing/2014/main" id="{AAD7784D-C40D-EB55-023B-28D32317E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571" y="1657560"/>
            <a:ext cx="6932857" cy="483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94BBDF-1567-28AF-AA6E-DF0453ED2B62}"/>
              </a:ext>
            </a:extLst>
          </p:cNvPr>
          <p:cNvSpPr txBox="1"/>
          <p:nvPr/>
        </p:nvSpPr>
        <p:spPr>
          <a:xfrm>
            <a:off x="2867464" y="6492875"/>
            <a:ext cx="6457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https://wp-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rocket.me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/blog/website-load-time-speed-statistics/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F5B7C-A035-56A9-4D78-D80B1CB6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C70B-667A-0A41-A0C2-29621F94FB53}" type="slidenum">
              <a:rPr lang="en-US" sz="1400" smtClean="0">
                <a:solidFill>
                  <a:schemeClr val="tx1"/>
                </a:solidFill>
              </a:rPr>
              <a:t>6</a:t>
            </a:fld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7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4581F3-DDC7-47C1-4774-0CF944309E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240"/>
          <a:stretch>
            <a:fillRect/>
          </a:stretch>
        </p:blipFill>
        <p:spPr>
          <a:xfrm>
            <a:off x="1603481" y="97467"/>
            <a:ext cx="10652763" cy="6527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0453C5-1E9B-4701-0B1B-8268255BCF7F}"/>
              </a:ext>
            </a:extLst>
          </p:cNvPr>
          <p:cNvSpPr txBox="1"/>
          <p:nvPr/>
        </p:nvSpPr>
        <p:spPr>
          <a:xfrm>
            <a:off x="5249431" y="153914"/>
            <a:ext cx="322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B     A      S      E      L       I      N     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988B1-7D1D-A7FF-CF0D-294CCF82ACEF}"/>
              </a:ext>
            </a:extLst>
          </p:cNvPr>
          <p:cNvSpPr txBox="1"/>
          <p:nvPr/>
        </p:nvSpPr>
        <p:spPr>
          <a:xfrm>
            <a:off x="6438301" y="1013377"/>
            <a:ext cx="322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     A     C     H      I       N     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57D6D-5494-938E-0A97-A393716444A8}"/>
              </a:ext>
            </a:extLst>
          </p:cNvPr>
          <p:cNvSpPr txBox="1"/>
          <p:nvPr/>
        </p:nvSpPr>
        <p:spPr>
          <a:xfrm>
            <a:off x="4082959" y="2999360"/>
            <a:ext cx="607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    O     N     C     U     R      R      E     N      T     U      S      E      R      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864329-B9F2-3DB3-D3EF-762915549DB1}"/>
              </a:ext>
            </a:extLst>
          </p:cNvPr>
          <p:cNvSpPr txBox="1"/>
          <p:nvPr/>
        </p:nvSpPr>
        <p:spPr>
          <a:xfrm>
            <a:off x="4036361" y="3350333"/>
            <a:ext cx="390345" cy="3274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100"/>
              </a:lnSpc>
            </a:pPr>
            <a:r>
              <a:rPr lang="en-US" dirty="0"/>
              <a:t>O</a:t>
            </a:r>
          </a:p>
          <a:p>
            <a:pPr algn="ctr">
              <a:lnSpc>
                <a:spcPts val="3100"/>
              </a:lnSpc>
            </a:pPr>
            <a:r>
              <a:rPr lang="en-US" dirty="0"/>
              <a:t>L</a:t>
            </a:r>
          </a:p>
          <a:p>
            <a:pPr algn="ctr">
              <a:lnSpc>
                <a:spcPts val="3100"/>
              </a:lnSpc>
            </a:pPr>
            <a:r>
              <a:rPr lang="en-US" dirty="0"/>
              <a:t>D</a:t>
            </a:r>
          </a:p>
          <a:p>
            <a:pPr algn="ctr">
              <a:lnSpc>
                <a:spcPts val="3100"/>
              </a:lnSpc>
            </a:pPr>
            <a:r>
              <a:rPr lang="en-US" dirty="0"/>
              <a:t>S</a:t>
            </a:r>
          </a:p>
          <a:p>
            <a:pPr algn="ctr">
              <a:lnSpc>
                <a:spcPts val="3100"/>
              </a:lnSpc>
            </a:pPr>
            <a:r>
              <a:rPr lang="en-US" dirty="0"/>
              <a:t>T</a:t>
            </a:r>
          </a:p>
          <a:p>
            <a:pPr algn="ctr">
              <a:lnSpc>
                <a:spcPts val="3100"/>
              </a:lnSpc>
            </a:pPr>
            <a:r>
              <a:rPr lang="en-US" dirty="0"/>
              <a:t>A</a:t>
            </a:r>
          </a:p>
          <a:p>
            <a:pPr algn="ctr">
              <a:lnSpc>
                <a:spcPts val="3100"/>
              </a:lnSpc>
            </a:pPr>
            <a:r>
              <a:rPr lang="en-US" dirty="0"/>
              <a:t>R</a:t>
            </a:r>
          </a:p>
          <a:p>
            <a:pPr algn="ctr">
              <a:lnSpc>
                <a:spcPts val="3100"/>
              </a:lnSpc>
            </a:pPr>
            <a:r>
              <a:rPr lang="en-US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7385A-6F77-2F3E-D772-7680C8F2480D}"/>
              </a:ext>
            </a:extLst>
          </p:cNvPr>
          <p:cNvSpPr txBox="1"/>
          <p:nvPr/>
        </p:nvSpPr>
        <p:spPr>
          <a:xfrm>
            <a:off x="6848010" y="515497"/>
            <a:ext cx="390345" cy="244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100"/>
              </a:lnSpc>
            </a:pPr>
            <a:r>
              <a:rPr lang="en-US" dirty="0"/>
              <a:t>O</a:t>
            </a:r>
          </a:p>
          <a:p>
            <a:pPr algn="ctr">
              <a:lnSpc>
                <a:spcPts val="3100"/>
              </a:lnSpc>
            </a:pPr>
            <a:endParaRPr lang="en-US" dirty="0"/>
          </a:p>
          <a:p>
            <a:pPr algn="ctr">
              <a:lnSpc>
                <a:spcPts val="3100"/>
              </a:lnSpc>
            </a:pPr>
            <a:r>
              <a:rPr lang="en-US" dirty="0"/>
              <a:t>D</a:t>
            </a:r>
          </a:p>
          <a:p>
            <a:pPr algn="ctr">
              <a:lnSpc>
                <a:spcPts val="3100"/>
              </a:lnSpc>
            </a:pPr>
            <a:r>
              <a:rPr lang="en-US" dirty="0"/>
              <a:t>T </a:t>
            </a:r>
          </a:p>
          <a:p>
            <a:pPr algn="ctr">
              <a:lnSpc>
                <a:spcPts val="3100"/>
              </a:lnSpc>
            </a:pPr>
            <a:r>
              <a:rPr lang="en-US" dirty="0"/>
              <a:t> I 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DB83C-5549-67CA-24EC-7787EA298239}"/>
              </a:ext>
            </a:extLst>
          </p:cNvPr>
          <p:cNvSpPr txBox="1"/>
          <p:nvPr/>
        </p:nvSpPr>
        <p:spPr>
          <a:xfrm>
            <a:off x="5261197" y="941953"/>
            <a:ext cx="390345" cy="28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100"/>
              </a:lnSpc>
            </a:pPr>
            <a:r>
              <a:rPr lang="en-US" dirty="0"/>
              <a:t>L</a:t>
            </a:r>
          </a:p>
          <a:p>
            <a:pPr algn="ctr">
              <a:lnSpc>
                <a:spcPts val="3100"/>
              </a:lnSpc>
            </a:pPr>
            <a:r>
              <a:rPr lang="en-US" dirty="0"/>
              <a:t>A</a:t>
            </a:r>
          </a:p>
          <a:p>
            <a:pPr algn="ctr">
              <a:lnSpc>
                <a:spcPts val="3100"/>
              </a:lnSpc>
            </a:pPr>
            <a:r>
              <a:rPr lang="en-US" dirty="0"/>
              <a:t>T</a:t>
            </a:r>
          </a:p>
          <a:p>
            <a:pPr algn="ctr">
              <a:lnSpc>
                <a:spcPts val="3100"/>
              </a:lnSpc>
            </a:pPr>
            <a:r>
              <a:rPr lang="en-US" dirty="0"/>
              <a:t>E</a:t>
            </a:r>
          </a:p>
          <a:p>
            <a:pPr algn="ctr">
              <a:lnSpc>
                <a:spcPts val="3100"/>
              </a:lnSpc>
            </a:pPr>
            <a:r>
              <a:rPr lang="en-US" dirty="0"/>
              <a:t>N</a:t>
            </a:r>
          </a:p>
          <a:p>
            <a:pPr algn="ctr">
              <a:lnSpc>
                <a:spcPts val="3100"/>
              </a:lnSpc>
            </a:pPr>
            <a:endParaRPr lang="en-US" dirty="0"/>
          </a:p>
          <a:p>
            <a:pPr algn="ctr">
              <a:lnSpc>
                <a:spcPts val="3100"/>
              </a:lnSpc>
            </a:pPr>
            <a:r>
              <a:rPr lang="en-US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16D38A-ADAB-8D56-C7F8-924DEAB1FAA5}"/>
              </a:ext>
            </a:extLst>
          </p:cNvPr>
          <p:cNvSpPr txBox="1"/>
          <p:nvPr/>
        </p:nvSpPr>
        <p:spPr>
          <a:xfrm>
            <a:off x="4847702" y="1708727"/>
            <a:ext cx="390345" cy="3672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100"/>
              </a:lnSpc>
            </a:pPr>
            <a:r>
              <a:rPr lang="en-US" dirty="0"/>
              <a:t>T</a:t>
            </a:r>
          </a:p>
          <a:p>
            <a:pPr algn="ctr">
              <a:lnSpc>
                <a:spcPts val="3100"/>
              </a:lnSpc>
            </a:pPr>
            <a:r>
              <a:rPr lang="en-US" dirty="0"/>
              <a:t>H</a:t>
            </a:r>
          </a:p>
          <a:p>
            <a:pPr algn="ctr">
              <a:lnSpc>
                <a:spcPts val="3100"/>
              </a:lnSpc>
            </a:pPr>
            <a:r>
              <a:rPr lang="en-US" dirty="0"/>
              <a:t>I</a:t>
            </a:r>
          </a:p>
          <a:p>
            <a:pPr algn="ctr">
              <a:lnSpc>
                <a:spcPts val="3100"/>
              </a:lnSpc>
            </a:pPr>
            <a:endParaRPr lang="en-US" dirty="0"/>
          </a:p>
          <a:p>
            <a:pPr algn="ctr">
              <a:lnSpc>
                <a:spcPts val="3100"/>
              </a:lnSpc>
            </a:pPr>
            <a:r>
              <a:rPr lang="en-US" dirty="0"/>
              <a:t>K</a:t>
            </a:r>
          </a:p>
          <a:p>
            <a:pPr algn="ctr">
              <a:lnSpc>
                <a:spcPts val="3100"/>
              </a:lnSpc>
            </a:pPr>
            <a:r>
              <a:rPr lang="en-US" dirty="0"/>
              <a:t>T</a:t>
            </a:r>
          </a:p>
          <a:p>
            <a:pPr algn="ctr">
              <a:lnSpc>
                <a:spcPts val="3100"/>
              </a:lnSpc>
            </a:pPr>
            <a:r>
              <a:rPr lang="en-US" dirty="0"/>
              <a:t>I</a:t>
            </a:r>
          </a:p>
          <a:p>
            <a:pPr algn="ctr">
              <a:lnSpc>
                <a:spcPts val="3100"/>
              </a:lnSpc>
            </a:pPr>
            <a:r>
              <a:rPr lang="en-US" dirty="0"/>
              <a:t>M</a:t>
            </a:r>
          </a:p>
          <a:p>
            <a:pPr algn="ctr">
              <a:lnSpc>
                <a:spcPts val="3100"/>
              </a:lnSpc>
            </a:pPr>
            <a:r>
              <a:rPr lang="en-US" dirty="0"/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038225-0156-A3AA-5DEA-78C56105E4EF}"/>
              </a:ext>
            </a:extLst>
          </p:cNvPr>
          <p:cNvSpPr txBox="1"/>
          <p:nvPr/>
        </p:nvSpPr>
        <p:spPr>
          <a:xfrm>
            <a:off x="4463871" y="1720302"/>
            <a:ext cx="390345" cy="442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100"/>
              </a:lnSpc>
            </a:pPr>
            <a:r>
              <a:rPr lang="en-US" dirty="0"/>
              <a:t>T</a:t>
            </a:r>
          </a:p>
          <a:p>
            <a:pPr algn="ctr">
              <a:lnSpc>
                <a:spcPts val="3100"/>
              </a:lnSpc>
            </a:pPr>
            <a:r>
              <a:rPr lang="en-US" dirty="0"/>
              <a:t>H</a:t>
            </a:r>
          </a:p>
          <a:p>
            <a:pPr algn="ctr">
              <a:lnSpc>
                <a:spcPts val="3100"/>
              </a:lnSpc>
            </a:pPr>
            <a:r>
              <a:rPr lang="en-US" dirty="0"/>
              <a:t>R</a:t>
            </a:r>
          </a:p>
          <a:p>
            <a:pPr algn="ctr">
              <a:lnSpc>
                <a:spcPts val="3100"/>
              </a:lnSpc>
            </a:pPr>
            <a:endParaRPr lang="en-US" dirty="0"/>
          </a:p>
          <a:p>
            <a:pPr algn="ctr">
              <a:lnSpc>
                <a:spcPts val="3100"/>
              </a:lnSpc>
            </a:pPr>
            <a:r>
              <a:rPr lang="en-US" dirty="0"/>
              <a:t>U</a:t>
            </a:r>
          </a:p>
          <a:p>
            <a:pPr algn="ctr">
              <a:lnSpc>
                <a:spcPts val="3100"/>
              </a:lnSpc>
            </a:pPr>
            <a:r>
              <a:rPr lang="en-US" dirty="0"/>
              <a:t>GHP</a:t>
            </a:r>
          </a:p>
          <a:p>
            <a:pPr algn="ctr">
              <a:lnSpc>
                <a:spcPts val="3100"/>
              </a:lnSpc>
            </a:pPr>
            <a:r>
              <a:rPr lang="en-US" dirty="0"/>
              <a:t>U</a:t>
            </a:r>
          </a:p>
          <a:p>
            <a:pPr algn="ctr">
              <a:lnSpc>
                <a:spcPts val="3100"/>
              </a:lnSpc>
            </a:pPr>
            <a:r>
              <a:rPr lang="en-US" dirty="0"/>
              <a:t>T</a:t>
            </a:r>
          </a:p>
          <a:p>
            <a:pPr algn="ctr">
              <a:lnSpc>
                <a:spcPts val="3100"/>
              </a:lnSpc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9B7612-C336-07B5-7D99-C69FBE8E2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068"/>
            <a:ext cx="4528185" cy="9321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A61C5A-4479-3921-89C3-6161853E43E9}"/>
              </a:ext>
            </a:extLst>
          </p:cNvPr>
          <p:cNvSpPr txBox="1"/>
          <p:nvPr/>
        </p:nvSpPr>
        <p:spPr>
          <a:xfrm>
            <a:off x="511603" y="0"/>
            <a:ext cx="1977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0082F9"/>
                </a:solidFill>
              </a:rPr>
              <a:t>Built with Teachy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6A68F8-2ECD-4EAA-9DDF-BF361C6CD69E}"/>
              </a:ext>
            </a:extLst>
          </p:cNvPr>
          <p:cNvSpPr txBox="1"/>
          <p:nvPr/>
        </p:nvSpPr>
        <p:spPr>
          <a:xfrm>
            <a:off x="327054" y="1954819"/>
            <a:ext cx="3145837" cy="3728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DEAF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DEAF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CACHING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DEAF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COLD START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DEAF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CONCURRENT USERS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DEAF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DEAF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TIME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DEAF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 TIME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DEAF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THROUGHPUT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FA3955F-118C-826B-2403-BF2BB30BA6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1313" b="33910"/>
          <a:stretch>
            <a:fillRect/>
          </a:stretch>
        </p:blipFill>
        <p:spPr>
          <a:xfrm>
            <a:off x="5787051" y="3404261"/>
            <a:ext cx="5464048" cy="12801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6CF0C56-29AC-4D41-1D3F-AD69A3E66B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8848" r="333"/>
          <a:stretch>
            <a:fillRect/>
          </a:stretch>
        </p:blipFill>
        <p:spPr>
          <a:xfrm>
            <a:off x="5787051" y="4684421"/>
            <a:ext cx="5963773" cy="202543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83C6E9-2E7E-530E-98FF-0117FF7D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0334" y="6357411"/>
            <a:ext cx="2743200" cy="365125"/>
          </a:xfrm>
        </p:spPr>
        <p:txBody>
          <a:bodyPr/>
          <a:lstStyle/>
          <a:p>
            <a:fld id="{6180C70B-667A-0A41-A0C2-29621F94FB53}" type="slidenum">
              <a:rPr lang="en-US" sz="1400" smtClean="0">
                <a:solidFill>
                  <a:schemeClr val="tx1"/>
                </a:solidFill>
              </a:rPr>
              <a:t>7</a:t>
            </a:fld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08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D810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D810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D810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D810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D810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2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D810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D810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2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D810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5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E9945-E67B-59FB-CFB4-BDDBCC05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US" dirty="0"/>
              <a:t>Let’s tackle a problem together!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20040-EB64-937E-084F-6D69B163D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>
            <a:normAutofit/>
          </a:bodyPr>
          <a:lstStyle/>
          <a:p>
            <a:r>
              <a:rPr lang="en-US" dirty="0"/>
              <a:t>How does navigation method affect website performance?</a:t>
            </a:r>
          </a:p>
          <a:p>
            <a:endParaRPr lang="en-US" dirty="0"/>
          </a:p>
          <a:p>
            <a:r>
              <a:rPr lang="en-US" dirty="0"/>
              <a:t>Does caching speed things up? Under which conditions?</a:t>
            </a:r>
          </a:p>
          <a:p>
            <a:endParaRPr lang="en-US" dirty="0"/>
          </a:p>
          <a:p>
            <a:r>
              <a:rPr lang="en-US" dirty="0"/>
              <a:t>What tools help us measure and simulate performance best?</a:t>
            </a:r>
          </a:p>
        </p:txBody>
      </p:sp>
      <p:sp>
        <p:nvSpPr>
          <p:cNvPr id="2059" name="Oval 2058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Learn Locust with Python — Part 1 | by Alpay | Medium">
            <a:extLst>
              <a:ext uri="{FF2B5EF4-FFF2-40B4-BE49-F238E27FC236}">
                <a16:creationId xmlns:a16="http://schemas.microsoft.com/office/drawing/2014/main" id="{192FA597-8D9E-C103-0CC6-56879D6C7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05" t="-1413" r="1" b="1"/>
          <a:stretch>
            <a:fillRect/>
          </a:stretch>
        </p:blipFill>
        <p:spPr bwMode="auto">
          <a:xfrm>
            <a:off x="7652512" y="2518077"/>
            <a:ext cx="3715545" cy="345356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Arc 2060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 descr="NuGet Gallery | Microsoft.Playwright 1.53.0">
            <a:extLst>
              <a:ext uri="{FF2B5EF4-FFF2-40B4-BE49-F238E27FC236}">
                <a16:creationId xmlns:a16="http://schemas.microsoft.com/office/drawing/2014/main" id="{632DE7C2-B970-F3DF-EFA0-CE7708CE2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6" r="5" b="5560"/>
          <a:stretch>
            <a:fillRect/>
          </a:stretch>
        </p:blipFill>
        <p:spPr bwMode="auto"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41F75E-16D2-B65E-56D9-CC95A486F6D6}"/>
              </a:ext>
            </a:extLst>
          </p:cNvPr>
          <p:cNvSpPr txBox="1"/>
          <p:nvPr/>
        </p:nvSpPr>
        <p:spPr>
          <a:xfrm>
            <a:off x="3190997" y="6512190"/>
            <a:ext cx="547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Designed by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Powerpoint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Design Suggestions (Copilot)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23D5E-53CA-4E4E-7445-1B106B0E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C70B-667A-0A41-A0C2-29621F94FB5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7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C910-3F61-B00C-3950-DA5A70B1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Playwright and Locust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81D6C-1E1B-0DD1-24CA-63DCA5637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b="1" dirty="0"/>
              <a:t>🎭 Playwright</a:t>
            </a:r>
          </a:p>
          <a:p>
            <a:r>
              <a:rPr lang="en-US" dirty="0"/>
              <a:t>Browser automation library</a:t>
            </a:r>
          </a:p>
          <a:p>
            <a:r>
              <a:rPr lang="en-US" dirty="0"/>
              <a:t>Simulates real user behavior (clicks, scrolls, typing)</a:t>
            </a:r>
          </a:p>
          <a:p>
            <a:r>
              <a:rPr lang="en-US" dirty="0"/>
              <a:t>Great for:</a:t>
            </a:r>
          </a:p>
          <a:p>
            <a:pPr lvl="1"/>
            <a:r>
              <a:rPr lang="en-US" dirty="0"/>
              <a:t>Page load time measurement</a:t>
            </a:r>
          </a:p>
          <a:p>
            <a:pPr lvl="1"/>
            <a:r>
              <a:rPr lang="en-US" dirty="0"/>
              <a:t>End-to-end testing</a:t>
            </a:r>
          </a:p>
          <a:p>
            <a:pPr lvl="1"/>
            <a:r>
              <a:rPr lang="en-US" dirty="0"/>
              <a:t>Scripted interactions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🐛 Locust</a:t>
            </a:r>
          </a:p>
          <a:p>
            <a:r>
              <a:rPr lang="en-US" dirty="0"/>
              <a:t>Load testing framework</a:t>
            </a:r>
          </a:p>
          <a:p>
            <a:r>
              <a:rPr lang="en-US" dirty="0"/>
              <a:t>Simulates thousands of users</a:t>
            </a:r>
          </a:p>
          <a:p>
            <a:r>
              <a:rPr lang="en-US" dirty="0"/>
              <a:t>Great for:</a:t>
            </a:r>
          </a:p>
          <a:p>
            <a:pPr lvl="1"/>
            <a:r>
              <a:rPr lang="en-US" dirty="0"/>
              <a:t>Measuring backend/server performance</a:t>
            </a:r>
          </a:p>
          <a:p>
            <a:pPr lvl="1"/>
            <a:r>
              <a:rPr lang="en-US" dirty="0"/>
              <a:t>Stress testing APIs</a:t>
            </a:r>
          </a:p>
          <a:p>
            <a:pPr lvl="1"/>
            <a:r>
              <a:rPr lang="en-US" dirty="0"/>
              <a:t>Real-time user behavior modeling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7945B-8E6D-4F60-F6C6-F50468BC3634}"/>
              </a:ext>
            </a:extLst>
          </p:cNvPr>
          <p:cNvSpPr txBox="1"/>
          <p:nvPr/>
        </p:nvSpPr>
        <p:spPr>
          <a:xfrm>
            <a:off x="117231" y="5908100"/>
            <a:ext cx="11957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What tool(s) should we use for answering our questions?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A56F5-654B-A359-38B2-FCE3042B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C70B-667A-0A41-A0C2-29621F94FB53}" type="slidenum">
              <a:rPr lang="en-US" sz="1400" smtClean="0">
                <a:solidFill>
                  <a:schemeClr val="tx1"/>
                </a:solidFill>
              </a:rPr>
              <a:t>9</a:t>
            </a:fld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IMETER_SERIES_ID_KEY" val="al1jj5o1xynwazh3kqaes5qi5xxufmev"/>
</p:tagLst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4415</TotalTime>
  <Words>728</Words>
  <Application>Microsoft Macintosh PowerPoint</Application>
  <PresentationFormat>Widescreen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Aptos Display</vt:lpstr>
      <vt:lpstr>Arial</vt:lpstr>
      <vt:lpstr>Arial Rounded MT Bold</vt:lpstr>
      <vt:lpstr>Calibri</vt:lpstr>
      <vt:lpstr>Georgia Pro Cond Light</vt:lpstr>
      <vt:lpstr>Speak Pro</vt:lpstr>
      <vt:lpstr>RetrospectVTI</vt:lpstr>
      <vt:lpstr>Office Theme</vt:lpstr>
      <vt:lpstr>A Deep Dive into Web Performance Testing:  Playwright vs. Locust</vt:lpstr>
      <vt:lpstr>About me</vt:lpstr>
      <vt:lpstr>Welcome to my workshop!   ¡Bienvenidos a mi taller!</vt:lpstr>
      <vt:lpstr>Let’s get started!</vt:lpstr>
      <vt:lpstr>Intro to Performance</vt:lpstr>
      <vt:lpstr>Why should we care about performance?</vt:lpstr>
      <vt:lpstr>PowerPoint Presentation</vt:lpstr>
      <vt:lpstr>Let’s tackle a problem together!</vt:lpstr>
      <vt:lpstr>Intro to Playwright and Locust</vt:lpstr>
      <vt:lpstr>Overview of questions</vt:lpstr>
      <vt:lpstr>⚠️ An important warning!</vt:lpstr>
      <vt:lpstr>Let’s work together!</vt:lpstr>
      <vt:lpstr>Discussion</vt:lpstr>
      <vt:lpstr>Thank you for attending!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Silva Ferreira</dc:creator>
  <cp:lastModifiedBy>Rodrigo Silva Ferreira</cp:lastModifiedBy>
  <cp:revision>14</cp:revision>
  <dcterms:created xsi:type="dcterms:W3CDTF">2025-05-25T20:00:52Z</dcterms:created>
  <dcterms:modified xsi:type="dcterms:W3CDTF">2025-07-06T14:52:10Z</dcterms:modified>
</cp:coreProperties>
</file>