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538" r:id="rId2"/>
    <p:sldId id="493" r:id="rId3"/>
    <p:sldId id="539" r:id="rId4"/>
    <p:sldId id="540" r:id="rId5"/>
    <p:sldId id="541" r:id="rId6"/>
    <p:sldId id="543" r:id="rId7"/>
    <p:sldId id="54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5EB89-6940-4D56-A8B9-E79E046A96BE}" v="7" dt="2025-06-09T17:34:57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Silva | Nitro" userId="518dec04-672f-4777-b4fa-fa35f166c631" providerId="ADAL" clId="{9A15EB89-6940-4D56-A8B9-E79E046A96BE}"/>
    <pc:docChg chg="custSel addSld modSld">
      <pc:chgData name="Rodrigo Silva | Nitro" userId="518dec04-672f-4777-b4fa-fa35f166c631" providerId="ADAL" clId="{9A15EB89-6940-4D56-A8B9-E79E046A96BE}" dt="2025-06-09T17:36:15.105" v="230" actId="1076"/>
      <pc:docMkLst>
        <pc:docMk/>
      </pc:docMkLst>
      <pc:sldChg chg="addSp modSp mod">
        <pc:chgData name="Rodrigo Silva | Nitro" userId="518dec04-672f-4777-b4fa-fa35f166c631" providerId="ADAL" clId="{9A15EB89-6940-4D56-A8B9-E79E046A96BE}" dt="2025-06-09T17:26:05.256" v="134" actId="20577"/>
        <pc:sldMkLst>
          <pc:docMk/>
          <pc:sldMk cId="2374657015" sldId="539"/>
        </pc:sldMkLst>
        <pc:spChg chg="add mod">
          <ac:chgData name="Rodrigo Silva | Nitro" userId="518dec04-672f-4777-b4fa-fa35f166c631" providerId="ADAL" clId="{9A15EB89-6940-4D56-A8B9-E79E046A96BE}" dt="2025-06-09T17:26:05.256" v="134" actId="20577"/>
          <ac:spMkLst>
            <pc:docMk/>
            <pc:sldMk cId="2374657015" sldId="539"/>
            <ac:spMk id="2" creationId="{00000000-0000-0000-0000-000000000000}"/>
          </ac:spMkLst>
        </pc:spChg>
        <pc:spChg chg="mod">
          <ac:chgData name="Rodrigo Silva | Nitro" userId="518dec04-672f-4777-b4fa-fa35f166c631" providerId="ADAL" clId="{9A15EB89-6940-4D56-A8B9-E79E046A96BE}" dt="2025-06-09T17:25:14.260" v="127" actId="20577"/>
          <ac:spMkLst>
            <pc:docMk/>
            <pc:sldMk cId="2374657015" sldId="539"/>
            <ac:spMk id="3" creationId="{FBD0583A-6DF2-EA15-5E00-93AF411F6239}"/>
          </ac:spMkLst>
        </pc:spChg>
        <pc:spChg chg="mod">
          <ac:chgData name="Rodrigo Silva | Nitro" userId="518dec04-672f-4777-b4fa-fa35f166c631" providerId="ADAL" clId="{9A15EB89-6940-4D56-A8B9-E79E046A96BE}" dt="2025-06-09T17:25:00.002" v="87" actId="27636"/>
          <ac:spMkLst>
            <pc:docMk/>
            <pc:sldMk cId="2374657015" sldId="539"/>
            <ac:spMk id="11" creationId="{8726389F-B843-2B0B-EE83-F6E8F5D19448}"/>
          </ac:spMkLst>
        </pc:spChg>
      </pc:sldChg>
      <pc:sldChg chg="addSp delSp modSp add mod">
        <pc:chgData name="Rodrigo Silva | Nitro" userId="518dec04-672f-4777-b4fa-fa35f166c631" providerId="ADAL" clId="{9A15EB89-6940-4D56-A8B9-E79E046A96BE}" dt="2025-06-09T17:23:47.542" v="84" actId="1076"/>
        <pc:sldMkLst>
          <pc:docMk/>
          <pc:sldMk cId="2677717446" sldId="540"/>
        </pc:sldMkLst>
        <pc:spChg chg="del">
          <ac:chgData name="Rodrigo Silva | Nitro" userId="518dec04-672f-4777-b4fa-fa35f166c631" providerId="ADAL" clId="{9A15EB89-6940-4D56-A8B9-E79E046A96BE}" dt="2025-06-09T16:36:28.090" v="22" actId="478"/>
          <ac:spMkLst>
            <pc:docMk/>
            <pc:sldMk cId="2677717446" sldId="540"/>
            <ac:spMk id="3" creationId="{10EDC39C-C232-DFE7-F789-CEE3501E2612}"/>
          </ac:spMkLst>
        </pc:spChg>
        <pc:spChg chg="add del mod">
          <ac:chgData name="Rodrigo Silva | Nitro" userId="518dec04-672f-4777-b4fa-fa35f166c631" providerId="ADAL" clId="{9A15EB89-6940-4D56-A8B9-E79E046A96BE}" dt="2025-06-09T16:36:29.854" v="24" actId="478"/>
          <ac:spMkLst>
            <pc:docMk/>
            <pc:sldMk cId="2677717446" sldId="540"/>
            <ac:spMk id="4" creationId="{42C0B7A8-F6CC-52E4-41A9-E3AB7787EEAE}"/>
          </ac:spMkLst>
        </pc:spChg>
        <pc:spChg chg="add mod">
          <ac:chgData name="Rodrigo Silva | Nitro" userId="518dec04-672f-4777-b4fa-fa35f166c631" providerId="ADAL" clId="{9A15EB89-6940-4D56-A8B9-E79E046A96BE}" dt="2025-06-09T17:06:43.086" v="59" actId="1076"/>
          <ac:spMkLst>
            <pc:docMk/>
            <pc:sldMk cId="2677717446" sldId="540"/>
            <ac:spMk id="6" creationId="{1D9C8BD3-AA59-90D0-8D59-BBDFD06002ED}"/>
          </ac:spMkLst>
        </pc:spChg>
        <pc:spChg chg="add mod">
          <ac:chgData name="Rodrigo Silva | Nitro" userId="518dec04-672f-4777-b4fa-fa35f166c631" providerId="ADAL" clId="{9A15EB89-6940-4D56-A8B9-E79E046A96BE}" dt="2025-06-09T17:22:42.743" v="76" actId="20577"/>
          <ac:spMkLst>
            <pc:docMk/>
            <pc:sldMk cId="2677717446" sldId="540"/>
            <ac:spMk id="7" creationId="{3A50F9F6-16D8-31FF-300C-7D661AEEC60F}"/>
          </ac:spMkLst>
        </pc:spChg>
        <pc:spChg chg="del">
          <ac:chgData name="Rodrigo Silva | Nitro" userId="518dec04-672f-4777-b4fa-fa35f166c631" providerId="ADAL" clId="{9A15EB89-6940-4D56-A8B9-E79E046A96BE}" dt="2025-06-09T16:36:28.090" v="22" actId="478"/>
          <ac:spMkLst>
            <pc:docMk/>
            <pc:sldMk cId="2677717446" sldId="540"/>
            <ac:spMk id="11" creationId="{CB26EDA4-A6DC-842B-6CF9-E47626AA2F25}"/>
          </ac:spMkLst>
        </pc:spChg>
        <pc:spChg chg="add mod">
          <ac:chgData name="Rodrigo Silva | Nitro" userId="518dec04-672f-4777-b4fa-fa35f166c631" providerId="ADAL" clId="{9A15EB89-6940-4D56-A8B9-E79E046A96BE}" dt="2025-06-09T17:23:47.542" v="84" actId="1076"/>
          <ac:spMkLst>
            <pc:docMk/>
            <pc:sldMk cId="2677717446" sldId="540"/>
            <ac:spMk id="13" creationId="{43439E57-C20A-A6EB-F78F-52CC18BDFC6E}"/>
          </ac:spMkLst>
        </pc:spChg>
        <pc:picChg chg="add mod">
          <ac:chgData name="Rodrigo Silva | Nitro" userId="518dec04-672f-4777-b4fa-fa35f166c631" providerId="ADAL" clId="{9A15EB89-6940-4D56-A8B9-E79E046A96BE}" dt="2025-06-09T17:06:43.086" v="59" actId="1076"/>
          <ac:picMkLst>
            <pc:docMk/>
            <pc:sldMk cId="2677717446" sldId="540"/>
            <ac:picMk id="9" creationId="{8DC0933A-11E8-9497-1174-19F902E8D3C6}"/>
          </ac:picMkLst>
        </pc:picChg>
        <pc:picChg chg="add mod">
          <ac:chgData name="Rodrigo Silva | Nitro" userId="518dec04-672f-4777-b4fa-fa35f166c631" providerId="ADAL" clId="{9A15EB89-6940-4D56-A8B9-E79E046A96BE}" dt="2025-06-09T17:06:20.254" v="50" actId="14100"/>
          <ac:picMkLst>
            <pc:docMk/>
            <pc:sldMk cId="2677717446" sldId="540"/>
            <ac:picMk id="12" creationId="{338A42F4-A460-CD27-BEF7-7C9C33FA998C}"/>
          </ac:picMkLst>
        </pc:picChg>
      </pc:sldChg>
      <pc:sldChg chg="addSp delSp modSp add mod">
        <pc:chgData name="Rodrigo Silva | Nitro" userId="518dec04-672f-4777-b4fa-fa35f166c631" providerId="ADAL" clId="{9A15EB89-6940-4D56-A8B9-E79E046A96BE}" dt="2025-06-09T17:26:52.242" v="145" actId="1076"/>
        <pc:sldMkLst>
          <pc:docMk/>
          <pc:sldMk cId="3009445807" sldId="541"/>
        </pc:sldMkLst>
        <pc:spChg chg="add mod">
          <ac:chgData name="Rodrigo Silva | Nitro" userId="518dec04-672f-4777-b4fa-fa35f166c631" providerId="ADAL" clId="{9A15EB89-6940-4D56-A8B9-E79E046A96BE}" dt="2025-06-09T17:26:46.266" v="142" actId="404"/>
          <ac:spMkLst>
            <pc:docMk/>
            <pc:sldMk cId="3009445807" sldId="541"/>
            <ac:spMk id="3" creationId="{A3FB42E2-68B1-8B60-6594-2AE849839A8A}"/>
          </ac:spMkLst>
        </pc:spChg>
        <pc:spChg chg="del">
          <ac:chgData name="Rodrigo Silva | Nitro" userId="518dec04-672f-4777-b4fa-fa35f166c631" providerId="ADAL" clId="{9A15EB89-6940-4D56-A8B9-E79E046A96BE}" dt="2025-06-09T17:22:50.465" v="78" actId="478"/>
          <ac:spMkLst>
            <pc:docMk/>
            <pc:sldMk cId="3009445807" sldId="541"/>
            <ac:spMk id="6" creationId="{B31DF554-E2E4-E446-CDFD-79DF6FEA1322}"/>
          </ac:spMkLst>
        </pc:spChg>
        <pc:picChg chg="add mod">
          <ac:chgData name="Rodrigo Silva | Nitro" userId="518dec04-672f-4777-b4fa-fa35f166c631" providerId="ADAL" clId="{9A15EB89-6940-4D56-A8B9-E79E046A96BE}" dt="2025-06-09T17:26:52.242" v="145" actId="1076"/>
          <ac:picMkLst>
            <pc:docMk/>
            <pc:sldMk cId="3009445807" sldId="541"/>
            <ac:picMk id="5" creationId="{E3F0FE11-F9C0-2DA4-D27C-F478C42FFF64}"/>
          </ac:picMkLst>
        </pc:picChg>
        <pc:picChg chg="del">
          <ac:chgData name="Rodrigo Silva | Nitro" userId="518dec04-672f-4777-b4fa-fa35f166c631" providerId="ADAL" clId="{9A15EB89-6940-4D56-A8B9-E79E046A96BE}" dt="2025-06-09T17:22:50.465" v="78" actId="478"/>
          <ac:picMkLst>
            <pc:docMk/>
            <pc:sldMk cId="3009445807" sldId="541"/>
            <ac:picMk id="9" creationId="{61B8F732-F5BB-BF76-75C1-0B06DFE4B628}"/>
          </ac:picMkLst>
        </pc:picChg>
        <pc:picChg chg="del">
          <ac:chgData name="Rodrigo Silva | Nitro" userId="518dec04-672f-4777-b4fa-fa35f166c631" providerId="ADAL" clId="{9A15EB89-6940-4D56-A8B9-E79E046A96BE}" dt="2025-06-09T17:22:50.465" v="78" actId="478"/>
          <ac:picMkLst>
            <pc:docMk/>
            <pc:sldMk cId="3009445807" sldId="541"/>
            <ac:picMk id="12" creationId="{700A6E6F-FFA9-8AE1-4214-380D26DB05AA}"/>
          </ac:picMkLst>
        </pc:picChg>
      </pc:sldChg>
      <pc:sldChg chg="add">
        <pc:chgData name="Rodrigo Silva | Nitro" userId="518dec04-672f-4777-b4fa-fa35f166c631" providerId="ADAL" clId="{9A15EB89-6940-4D56-A8B9-E79E046A96BE}" dt="2025-06-09T17:24:56.737" v="85" actId="2890"/>
        <pc:sldMkLst>
          <pc:docMk/>
          <pc:sldMk cId="2140807294" sldId="542"/>
        </pc:sldMkLst>
      </pc:sldChg>
      <pc:sldChg chg="addSp delSp modSp add mod">
        <pc:chgData name="Rodrigo Silva | Nitro" userId="518dec04-672f-4777-b4fa-fa35f166c631" providerId="ADAL" clId="{9A15EB89-6940-4D56-A8B9-E79E046A96BE}" dt="2025-06-09T17:27:57.900" v="151" actId="1076"/>
        <pc:sldMkLst>
          <pc:docMk/>
          <pc:sldMk cId="4269858596" sldId="543"/>
        </pc:sldMkLst>
        <pc:picChg chg="add mod">
          <ac:chgData name="Rodrigo Silva | Nitro" userId="518dec04-672f-4777-b4fa-fa35f166c631" providerId="ADAL" clId="{9A15EB89-6940-4D56-A8B9-E79E046A96BE}" dt="2025-06-09T17:27:57.900" v="151" actId="1076"/>
          <ac:picMkLst>
            <pc:docMk/>
            <pc:sldMk cId="4269858596" sldId="543"/>
            <ac:picMk id="4" creationId="{C814DAA4-3115-A55D-7036-95507BDE8ADC}"/>
          </ac:picMkLst>
        </pc:picChg>
        <pc:picChg chg="del">
          <ac:chgData name="Rodrigo Silva | Nitro" userId="518dec04-672f-4777-b4fa-fa35f166c631" providerId="ADAL" clId="{9A15EB89-6940-4D56-A8B9-E79E046A96BE}" dt="2025-06-09T17:26:55.671" v="147" actId="478"/>
          <ac:picMkLst>
            <pc:docMk/>
            <pc:sldMk cId="4269858596" sldId="543"/>
            <ac:picMk id="5" creationId="{9CEE8AAA-57A0-57EA-2281-89074A6671CA}"/>
          </ac:picMkLst>
        </pc:picChg>
      </pc:sldChg>
      <pc:sldChg chg="addSp delSp modSp add mod">
        <pc:chgData name="Rodrigo Silva | Nitro" userId="518dec04-672f-4777-b4fa-fa35f166c631" providerId="ADAL" clId="{9A15EB89-6940-4D56-A8B9-E79E046A96BE}" dt="2025-06-09T17:36:15.105" v="230" actId="1076"/>
        <pc:sldMkLst>
          <pc:docMk/>
          <pc:sldMk cId="3084941539" sldId="544"/>
        </pc:sldMkLst>
        <pc:spChg chg="add mod">
          <ac:chgData name="Rodrigo Silva | Nitro" userId="518dec04-672f-4777-b4fa-fa35f166c631" providerId="ADAL" clId="{9A15EB89-6940-4D56-A8B9-E79E046A96BE}" dt="2025-06-09T17:29:18.261" v="186" actId="20577"/>
          <ac:spMkLst>
            <pc:docMk/>
            <pc:sldMk cId="3084941539" sldId="544"/>
            <ac:spMk id="2" creationId="{AD93947A-B72B-0F2F-D4C3-4981F01F236D}"/>
          </ac:spMkLst>
        </pc:spChg>
        <pc:spChg chg="del">
          <ac:chgData name="Rodrigo Silva | Nitro" userId="518dec04-672f-4777-b4fa-fa35f166c631" providerId="ADAL" clId="{9A15EB89-6940-4D56-A8B9-E79E046A96BE}" dt="2025-06-09T17:28:31.597" v="163" actId="478"/>
          <ac:spMkLst>
            <pc:docMk/>
            <pc:sldMk cId="3084941539" sldId="544"/>
            <ac:spMk id="3" creationId="{E100BCF1-BC4D-49EF-6445-95677BB0B001}"/>
          </ac:spMkLst>
        </pc:spChg>
        <pc:spChg chg="add mod">
          <ac:chgData name="Rodrigo Silva | Nitro" userId="518dec04-672f-4777-b4fa-fa35f166c631" providerId="ADAL" clId="{9A15EB89-6940-4D56-A8B9-E79E046A96BE}" dt="2025-06-09T17:36:10.884" v="229" actId="404"/>
          <ac:spMkLst>
            <pc:docMk/>
            <pc:sldMk cId="3084941539" sldId="544"/>
            <ac:spMk id="6" creationId="{3BA6B0BF-D819-1B8D-7664-4F5A02853958}"/>
          </ac:spMkLst>
        </pc:spChg>
        <pc:spChg chg="mod">
          <ac:chgData name="Rodrigo Silva | Nitro" userId="518dec04-672f-4777-b4fa-fa35f166c631" providerId="ADAL" clId="{9A15EB89-6940-4D56-A8B9-E79E046A96BE}" dt="2025-06-09T17:28:28.730" v="162" actId="20577"/>
          <ac:spMkLst>
            <pc:docMk/>
            <pc:sldMk cId="3084941539" sldId="544"/>
            <ac:spMk id="7" creationId="{78DFBFDA-64DF-672B-203E-71F67CD05823}"/>
          </ac:spMkLst>
        </pc:spChg>
        <pc:spChg chg="add mod">
          <ac:chgData name="Rodrigo Silva | Nitro" userId="518dec04-672f-4777-b4fa-fa35f166c631" providerId="ADAL" clId="{9A15EB89-6940-4D56-A8B9-E79E046A96BE}" dt="2025-06-09T17:36:06.469" v="226" actId="1076"/>
          <ac:spMkLst>
            <pc:docMk/>
            <pc:sldMk cId="3084941539" sldId="544"/>
            <ac:spMk id="8" creationId="{29AA091C-89C7-0C28-9BD3-E279C183C1EB}"/>
          </ac:spMkLst>
        </pc:spChg>
        <pc:picChg chg="del">
          <ac:chgData name="Rodrigo Silva | Nitro" userId="518dec04-672f-4777-b4fa-fa35f166c631" providerId="ADAL" clId="{9A15EB89-6940-4D56-A8B9-E79E046A96BE}" dt="2025-06-09T17:28:31.597" v="163" actId="478"/>
          <ac:picMkLst>
            <pc:docMk/>
            <pc:sldMk cId="3084941539" sldId="544"/>
            <ac:picMk id="4" creationId="{FD5C3244-7885-4A25-BC77-7E2AA95D2319}"/>
          </ac:picMkLst>
        </pc:picChg>
        <pc:picChg chg="add mod modCrop">
          <ac:chgData name="Rodrigo Silva | Nitro" userId="518dec04-672f-4777-b4fa-fa35f166c631" providerId="ADAL" clId="{9A15EB89-6940-4D56-A8B9-E79E046A96BE}" dt="2025-06-09T17:36:15.105" v="230" actId="1076"/>
          <ac:picMkLst>
            <pc:docMk/>
            <pc:sldMk cId="3084941539" sldId="544"/>
            <ac:picMk id="10" creationId="{B9C34B02-A004-FEB3-F577-0367C9833F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B459-028F-4E76-9FC2-854F2E34F0D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314BE-A680-4FE0-ACC5-CE6A6D96092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172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36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666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0657E-CA1E-4E33-898F-A500C0DC65BA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 b="62906"/>
          <a:stretch/>
        </p:blipFill>
        <p:spPr>
          <a:xfrm>
            <a:off x="0" y="0"/>
            <a:ext cx="4970585" cy="2543908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31" b="62906"/>
          <a:stretch/>
        </p:blipFill>
        <p:spPr>
          <a:xfrm rot="10800000">
            <a:off x="7228672" y="4314092"/>
            <a:ext cx="4970585" cy="2543908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</p:spPr>
        <p:txBody>
          <a:bodyPr>
            <a:normAutofit/>
          </a:bodyPr>
          <a:lstStyle>
            <a:lvl1pPr algn="ctr">
              <a:defRPr sz="4400" b="1">
                <a:solidFill>
                  <a:srgbClr val="ED135A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70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7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67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62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26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03201"/>
            <a:ext cx="9667876" cy="549275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3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992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74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57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CF514-0F7B-4658-852D-A073968A6764}" type="datetimeFigureOut">
              <a:rPr lang="pt-BR" smtClean="0"/>
              <a:t>22/07/2025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25A02-80D1-4185-8534-67A2216917D2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4" descr="Logo_FIAP_01.pn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5384" y="221280"/>
            <a:ext cx="1321655" cy="33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0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ap-predicao-obesidade.streamlit.app/" TargetMode="External"/><Relationship Id="rId2" Type="http://schemas.openxmlformats.org/officeDocument/2006/relationships/hyperlink" Target="https://github.com/rodrigosilvacio/fiap-predicao-obesidade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rodrigosilvacio-fiap-predicao-obe-painel-analitico-final-yyywzi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5"/>
          <p:cNvCxnSpPr/>
          <p:nvPr/>
        </p:nvCxnSpPr>
        <p:spPr>
          <a:xfrm>
            <a:off x="5940240" y="2729290"/>
            <a:ext cx="0" cy="972000"/>
          </a:xfrm>
          <a:prstGeom prst="line">
            <a:avLst/>
          </a:prstGeom>
          <a:ln w="285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/>
        </p:nvCxnSpPr>
        <p:spPr>
          <a:xfrm>
            <a:off x="5792629" y="2582972"/>
            <a:ext cx="0" cy="1868064"/>
          </a:xfrm>
          <a:prstGeom prst="line">
            <a:avLst/>
          </a:prstGeom>
          <a:ln w="3175" cmpd="sng">
            <a:solidFill>
              <a:schemeClr val="bg1">
                <a:alpha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"/>
          <p:cNvSpPr txBox="1">
            <a:spLocks/>
          </p:cNvSpPr>
          <p:nvPr/>
        </p:nvSpPr>
        <p:spPr bwMode="auto">
          <a:xfrm>
            <a:off x="6087850" y="2723246"/>
            <a:ext cx="6104150" cy="513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altLang="pt-BR" b="1" dirty="0">
                <a:solidFill>
                  <a:prstClr val="white"/>
                </a:solidFill>
                <a:latin typeface="Calibri" panose="020F0502020204030204"/>
              </a:rPr>
              <a:t>Data </a:t>
            </a:r>
            <a:r>
              <a:rPr lang="pt-BR" altLang="pt-BR" b="1" dirty="0" err="1">
                <a:solidFill>
                  <a:prstClr val="white"/>
                </a:solidFill>
                <a:latin typeface="Calibri" panose="020F0502020204030204"/>
              </a:rPr>
              <a:t>Analytics</a:t>
            </a:r>
            <a:endParaRPr lang="pt-BR" altLang="pt-BR" b="1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l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pt-B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Fase 4 - Data viz and production models</a:t>
            </a:r>
            <a:endParaRPr kumimoji="0" lang="en-US" altLang="pt-BR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4512FA9-2D8F-415D-AA04-ABC1ED5CDC11}"/>
              </a:ext>
            </a:extLst>
          </p:cNvPr>
          <p:cNvSpPr txBox="1"/>
          <p:nvPr/>
        </p:nvSpPr>
        <p:spPr>
          <a:xfrm>
            <a:off x="520370" y="4709655"/>
            <a:ext cx="3890283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11">
              <a:defRPr/>
            </a:pPr>
            <a:r>
              <a:rPr lang="pt-BR" sz="1801" dirty="0">
                <a:solidFill>
                  <a:prstClr val="white"/>
                </a:solidFill>
                <a:latin typeface="Calibri" panose="020F0502020204030204"/>
              </a:rPr>
              <a:t>Rodrigo da Silva</a:t>
            </a:r>
          </a:p>
          <a:p>
            <a:pPr defTabSz="914411">
              <a:defRPr/>
            </a:pPr>
            <a:r>
              <a:rPr lang="pt-BR" sz="1801" dirty="0">
                <a:solidFill>
                  <a:prstClr val="white"/>
                </a:solidFill>
                <a:latin typeface="Calibri" panose="020F0502020204030204"/>
              </a:rPr>
              <a:t>Paulo Henrique Santana Silva</a:t>
            </a:r>
          </a:p>
          <a:p>
            <a:pPr defTabSz="914411">
              <a:defRPr/>
            </a:pPr>
            <a:r>
              <a:rPr lang="pt-BR" sz="1801" dirty="0">
                <a:solidFill>
                  <a:prstClr val="white"/>
                </a:solidFill>
                <a:latin typeface="Calibri" panose="020F0502020204030204"/>
              </a:rPr>
              <a:t>Thiago Jardim de Andrade</a:t>
            </a:r>
          </a:p>
          <a:p>
            <a:pPr defTabSz="914411">
              <a:defRPr/>
            </a:pPr>
            <a:r>
              <a:rPr lang="pt-BR" sz="1801" dirty="0">
                <a:solidFill>
                  <a:prstClr val="white"/>
                </a:solidFill>
                <a:latin typeface="Calibri" panose="020F0502020204030204"/>
              </a:rPr>
              <a:t>Tatiane Maria Ramos</a:t>
            </a:r>
          </a:p>
          <a:p>
            <a:pPr defTabSz="914411">
              <a:defRPr/>
            </a:pPr>
            <a:r>
              <a:rPr lang="pt-BR" sz="1801" dirty="0">
                <a:solidFill>
                  <a:prstClr val="white"/>
                </a:solidFill>
                <a:latin typeface="Calibri" panose="020F0502020204030204"/>
              </a:rPr>
              <a:t>Eduardo Patrocina Soares Teixeira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39F05B-8F33-7F03-738F-143B8499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04" y="2723246"/>
            <a:ext cx="2905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1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97B22E2-3947-460D-A054-7FF265C79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554850"/>
            <a:ext cx="9667876" cy="5492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Descrição Técnica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4193AE4-9F3B-4F3C-B4F9-489096D923E5}"/>
              </a:ext>
            </a:extLst>
          </p:cNvPr>
          <p:cNvSpPr txBox="1">
            <a:spLocks noChangeArrowheads="1"/>
          </p:cNvSpPr>
          <p:nvPr/>
        </p:nvSpPr>
        <p:spPr>
          <a:xfrm>
            <a:off x="468747" y="1498599"/>
            <a:ext cx="10613065" cy="5359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 defTabSz="914411">
              <a:spcBef>
                <a:spcPts val="1001"/>
              </a:spcBef>
              <a:buNone/>
              <a:defRPr/>
            </a:pPr>
            <a:r>
              <a:rPr lang="pt-BR" dirty="0">
                <a:solidFill>
                  <a:prstClr val="black"/>
                </a:solidFill>
              </a:rPr>
              <a:t>O projeto consiste em um sistema preditivo de obesidade desenvolvido com base em dados de hábitos alimentares, físicos e histórico familiar. Foi utilizado um modelo Random Forest com acurácia de 93% e um pipeline completo de Machine Learning. </a:t>
            </a:r>
          </a:p>
          <a:p>
            <a:pPr marL="0" lvl="0" indent="0" algn="just" defTabSz="914411">
              <a:spcBef>
                <a:spcPts val="1001"/>
              </a:spcBef>
              <a:buNone/>
              <a:defRPr/>
            </a:pPr>
            <a:endParaRPr lang="pt-BR" dirty="0">
              <a:solidFill>
                <a:prstClr val="black"/>
              </a:solidFill>
            </a:endParaRPr>
          </a:p>
          <a:p>
            <a:pPr marL="0" lvl="0" indent="0" algn="just" defTabSz="914411">
              <a:spcBef>
                <a:spcPts val="1001"/>
              </a:spcBef>
              <a:buNone/>
              <a:defRPr/>
            </a:pPr>
            <a:r>
              <a:rPr lang="pt-BR" dirty="0">
                <a:solidFill>
                  <a:prstClr val="black"/>
                </a:solidFill>
              </a:rPr>
              <a:t>O app foi implementado com </a:t>
            </a:r>
            <a:r>
              <a:rPr lang="pt-BR" dirty="0" err="1">
                <a:solidFill>
                  <a:prstClr val="black"/>
                </a:solidFill>
              </a:rPr>
              <a:t>Streamlit</a:t>
            </a:r>
            <a:r>
              <a:rPr lang="pt-BR" dirty="0">
                <a:solidFill>
                  <a:prstClr val="black"/>
                </a:solidFill>
              </a:rPr>
              <a:t> e também fornece um painel de insights analíticos para suporte à decisão médica.</a:t>
            </a: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pt-BR" sz="1400" dirty="0">
                <a:solidFill>
                  <a:prstClr val="black"/>
                </a:solidFill>
                <a:latin typeface="Calibri" panose="020F0502020204030204"/>
              </a:rPr>
              <a:t>Componentes</a:t>
            </a:r>
          </a:p>
          <a:p>
            <a:pPr marL="0" lvl="0" indent="0" algn="just" defTabSz="914411">
              <a:spcBef>
                <a:spcPts val="1001"/>
              </a:spcBef>
              <a:buNone/>
              <a:defRPr/>
            </a:pPr>
            <a:r>
              <a:rPr lang="pt-BR" sz="1400" dirty="0">
                <a:solidFill>
                  <a:prstClr val="black"/>
                </a:solidFill>
              </a:rPr>
              <a:t>- </a:t>
            </a:r>
            <a:r>
              <a:rPr lang="pt-BR" sz="1400" dirty="0" err="1">
                <a:solidFill>
                  <a:prstClr val="black"/>
                </a:solidFill>
              </a:rPr>
              <a:t>random_forest_obesity_model.pkl</a:t>
            </a:r>
            <a:endParaRPr lang="pt-BR" sz="1400" dirty="0">
              <a:solidFill>
                <a:prstClr val="black"/>
              </a:solidFill>
            </a:endParaRPr>
          </a:p>
          <a:p>
            <a:pPr marL="0" lvl="0" indent="0" algn="just" defTabSz="914411">
              <a:spcBef>
                <a:spcPts val="1001"/>
              </a:spcBef>
              <a:buNone/>
              <a:defRPr/>
            </a:pPr>
            <a:r>
              <a:rPr lang="pt-BR" sz="1400" dirty="0">
                <a:solidFill>
                  <a:prstClr val="black"/>
                </a:solidFill>
              </a:rPr>
              <a:t>- </a:t>
            </a:r>
            <a:r>
              <a:rPr lang="pt-BR" sz="1400" dirty="0" err="1">
                <a:solidFill>
                  <a:prstClr val="black"/>
                </a:solidFill>
              </a:rPr>
              <a:t>standard_scaler.pkl</a:t>
            </a:r>
            <a:endParaRPr lang="pt-BR" sz="1400" dirty="0">
              <a:solidFill>
                <a:prstClr val="black"/>
              </a:solidFill>
            </a:endParaRPr>
          </a:p>
          <a:p>
            <a:pPr marL="0" lvl="0" indent="0" algn="just" defTabSz="914411">
              <a:spcBef>
                <a:spcPts val="1001"/>
              </a:spcBef>
              <a:buNone/>
              <a:defRPr/>
            </a:pPr>
            <a:r>
              <a:rPr lang="pt-BR" sz="1400" dirty="0">
                <a:solidFill>
                  <a:prstClr val="black"/>
                </a:solidFill>
              </a:rPr>
              <a:t>- obesity_predictor_app.py</a:t>
            </a:r>
          </a:p>
          <a:p>
            <a:pPr marL="0" lvl="0" indent="0" algn="just" defTabSz="914411">
              <a:spcBef>
                <a:spcPts val="1001"/>
              </a:spcBef>
              <a:buNone/>
              <a:defRPr/>
            </a:pPr>
            <a:r>
              <a:rPr lang="pt-BR" sz="1400" dirty="0">
                <a:solidFill>
                  <a:prstClr val="black"/>
                </a:solidFill>
              </a:rPr>
              <a:t>- Obesity.csv (base usada nos gráficos)</a:t>
            </a:r>
          </a:p>
          <a:p>
            <a:pPr marL="0" marR="0" lvl="0" indent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algn="just" defTabSz="914411">
              <a:spcBef>
                <a:spcPts val="1001"/>
              </a:spcBef>
              <a:buNone/>
              <a:defRPr/>
            </a:pPr>
            <a:endParaRPr lang="pt-BR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53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6FB8B-996A-62B0-EDBC-5A4B2710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D0583A-6DF2-EA15-5E00-93AF411F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554850"/>
            <a:ext cx="9667876" cy="5492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Pipeline de Machine Learning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8726389F-B843-2B0B-EE83-F6E8F5D19448}"/>
              </a:ext>
            </a:extLst>
          </p:cNvPr>
          <p:cNvSpPr txBox="1">
            <a:spLocks noChangeArrowheads="1"/>
          </p:cNvSpPr>
          <p:nvPr/>
        </p:nvSpPr>
        <p:spPr>
          <a:xfrm>
            <a:off x="468747" y="1498599"/>
            <a:ext cx="10613065" cy="53594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pt-BR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just" defTabSz="914411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lvl="0" indent="0" algn="just" defTabSz="914411">
              <a:spcBef>
                <a:spcPts val="1001"/>
              </a:spcBef>
              <a:buNone/>
              <a:defRPr/>
            </a:pPr>
            <a:endParaRPr lang="pt-BR" sz="1600" dirty="0">
              <a:solidFill>
                <a:prstClr val="black"/>
              </a:solidFill>
            </a:endParaRPr>
          </a:p>
        </p:txBody>
      </p:sp>
      <p:sp>
        <p:nvSpPr>
          <p:cNvPr id="2" name="Content Placeholder 2"/>
          <p:cNvSpPr txBox="1">
            <a:spLocks/>
          </p:cNvSpPr>
          <p:nvPr/>
        </p:nvSpPr>
        <p:spPr>
          <a:xfrm>
            <a:off x="468746" y="1355280"/>
            <a:ext cx="10764982" cy="4525963"/>
          </a:xfrm>
          <a:prstGeom prst="rect">
            <a:avLst/>
          </a:prstGeom>
        </p:spPr>
        <p:txBody>
          <a:bodyPr/>
          <a:lstStyle>
            <a:lvl1pPr marL="228604" indent="-228604" algn="l" defTabSz="914411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 Leitura da base `Obesity.csv`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 Pré-processamento com `</a:t>
            </a:r>
            <a:r>
              <a:rPr lang="pt-BR" sz="2400" dirty="0" err="1">
                <a:solidFill>
                  <a:schemeClr val="bg1"/>
                </a:solidFill>
              </a:rPr>
              <a:t>ColumnTransformer</a:t>
            </a:r>
            <a:r>
              <a:rPr lang="pt-BR" sz="2400" dirty="0">
                <a:solidFill>
                  <a:schemeClr val="bg1"/>
                </a:solidFill>
              </a:rPr>
              <a:t>`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 Feature </a:t>
            </a:r>
            <a:r>
              <a:rPr lang="pt-BR" sz="2400" dirty="0" err="1">
                <a:solidFill>
                  <a:schemeClr val="bg1"/>
                </a:solidFill>
              </a:rPr>
              <a:t>engineering</a:t>
            </a:r>
            <a:r>
              <a:rPr lang="pt-BR" sz="2400" dirty="0">
                <a:solidFill>
                  <a:schemeClr val="bg1"/>
                </a:solidFill>
              </a:rPr>
              <a:t> com </a:t>
            </a:r>
            <a:r>
              <a:rPr lang="pt-BR" sz="2400" dirty="0" err="1">
                <a:solidFill>
                  <a:schemeClr val="bg1"/>
                </a:solidFill>
              </a:rPr>
              <a:t>OneHotEncoder</a:t>
            </a:r>
            <a:r>
              <a:rPr lang="pt-BR" sz="2400" dirty="0">
                <a:solidFill>
                  <a:schemeClr val="bg1"/>
                </a:solidFill>
              </a:rPr>
              <a:t> e </a:t>
            </a:r>
            <a:r>
              <a:rPr lang="pt-BR" sz="2400" dirty="0" err="1">
                <a:solidFill>
                  <a:schemeClr val="bg1"/>
                </a:solidFill>
              </a:rPr>
              <a:t>StandardScaler</a:t>
            </a:r>
            <a:endParaRPr lang="pt-BR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 Modelo Random Forest com acurácia de 93%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bg1"/>
                </a:solidFill>
              </a:rPr>
              <a:t> Salvamento via </a:t>
            </a:r>
            <a:r>
              <a:rPr lang="pt-BR" sz="2400" dirty="0" err="1">
                <a:solidFill>
                  <a:schemeClr val="bg1"/>
                </a:solidFill>
              </a:rPr>
              <a:t>joblib</a:t>
            </a:r>
            <a:r>
              <a:rPr lang="pt-BR" sz="2400" dirty="0">
                <a:solidFill>
                  <a:schemeClr val="bg1"/>
                </a:solidFill>
              </a:rPr>
              <a:t> e integração com </a:t>
            </a:r>
            <a:r>
              <a:rPr lang="pt-BR" sz="2400" dirty="0" err="1">
                <a:solidFill>
                  <a:schemeClr val="bg1"/>
                </a:solidFill>
              </a:rPr>
              <a:t>Streamlit</a:t>
            </a:r>
            <a:endParaRPr lang="pt-BR" sz="24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24E8E0-D889-7CA5-2C43-2D892EA5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180" y="3535135"/>
            <a:ext cx="4285672" cy="300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5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C8B707-FACC-B061-47FB-5F7B11A5C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1D9C8BD3-AA59-90D0-8D59-BBDFD06002ED}"/>
              </a:ext>
            </a:extLst>
          </p:cNvPr>
          <p:cNvSpPr txBox="1"/>
          <p:nvPr/>
        </p:nvSpPr>
        <p:spPr>
          <a:xfrm>
            <a:off x="1084437" y="4639806"/>
            <a:ext cx="4171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https://github.com/rodrigosilvacio/fiap-predicao-obesidade/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3A50F9F6-16D8-31FF-300C-7D661AEE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554850"/>
            <a:ext cx="9667876" cy="5492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Repositório com </a:t>
            </a:r>
            <a:r>
              <a:rPr lang="pt-BR" b="1" dirty="0" err="1">
                <a:solidFill>
                  <a:schemeClr val="bg1"/>
                </a:solidFill>
              </a:rPr>
              <a:t>Deliverables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DC0933A-11E8-9497-1174-19F902E8D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23" y="1999899"/>
            <a:ext cx="3192708" cy="238989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38A42F4-A460-CD27-BEF7-7C9C33FA9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817" y="2004997"/>
            <a:ext cx="4984294" cy="238479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3439E57-C20A-A6EB-F78F-52CC18BDFC6E}"/>
              </a:ext>
            </a:extLst>
          </p:cNvPr>
          <p:cNvSpPr txBox="1"/>
          <p:nvPr/>
        </p:nvSpPr>
        <p:spPr>
          <a:xfrm>
            <a:off x="6510513" y="4624485"/>
            <a:ext cx="41710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https://fiap-predicao-obesidade.streamlit.app/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A80906A-5AA8-905C-0D2D-A03EA95ECAB5}"/>
              </a:ext>
            </a:extLst>
          </p:cNvPr>
          <p:cNvSpPr txBox="1"/>
          <p:nvPr/>
        </p:nvSpPr>
        <p:spPr>
          <a:xfrm>
            <a:off x="5754254" y="500537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https://rodrigosilvacio-fiap-predicao-obe-painel-analitico-final-yyywzi.streamlit.app/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267771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32220-DE7A-288C-4822-F572DEB96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4D9C5AC7-C7F6-DEA1-A010-F54C8667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554850"/>
            <a:ext cx="9667876" cy="5492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Aplicativo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3FB42E2-68B1-8B60-6594-2AE849839A8A}"/>
              </a:ext>
            </a:extLst>
          </p:cNvPr>
          <p:cNvSpPr txBox="1"/>
          <p:nvPr/>
        </p:nvSpPr>
        <p:spPr>
          <a:xfrm>
            <a:off x="468746" y="11041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Formulário de predição</a:t>
            </a:r>
          </a:p>
          <a:p>
            <a:r>
              <a:rPr lang="pt-BR" sz="1200" dirty="0">
                <a:solidFill>
                  <a:schemeClr val="bg1"/>
                </a:solidFill>
              </a:rPr>
              <a:t>Dashboard analítico</a:t>
            </a:r>
          </a:p>
          <a:p>
            <a:r>
              <a:rPr lang="pt-BR" sz="1200" dirty="0">
                <a:solidFill>
                  <a:schemeClr val="bg1"/>
                </a:solidFill>
              </a:rPr>
              <a:t>Previsão do nível de obesidade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1A800BC-D6C4-5D72-3606-C1E9EE75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66" y="1900757"/>
            <a:ext cx="9458036" cy="479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4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A9F1D-2586-EEFD-F734-5DB1DB20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B9861175-40FE-F77A-C90D-1B3341F0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554850"/>
            <a:ext cx="9667876" cy="5492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Dashboard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298BE8-463F-E8AA-9D04-A401F3EFB0C6}"/>
              </a:ext>
            </a:extLst>
          </p:cNvPr>
          <p:cNvSpPr txBox="1"/>
          <p:nvPr/>
        </p:nvSpPr>
        <p:spPr>
          <a:xfrm>
            <a:off x="468746" y="11041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Formulário de predição</a:t>
            </a:r>
          </a:p>
          <a:p>
            <a:r>
              <a:rPr lang="pt-BR" sz="1200" dirty="0">
                <a:solidFill>
                  <a:schemeClr val="bg1"/>
                </a:solidFill>
              </a:rPr>
              <a:t>Dashboard analítico</a:t>
            </a:r>
          </a:p>
          <a:p>
            <a:r>
              <a:rPr lang="pt-BR" sz="1200" dirty="0">
                <a:solidFill>
                  <a:schemeClr val="bg1"/>
                </a:solidFill>
              </a:rPr>
              <a:t>Previsão do nível de obesidade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C9254CC-E5D7-7D02-4424-4125018C8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46" y="1768928"/>
            <a:ext cx="10898910" cy="48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3C6DC-6263-9A27-F12D-C8DBD99A7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2">
            <a:extLst>
              <a:ext uri="{FF2B5EF4-FFF2-40B4-BE49-F238E27FC236}">
                <a16:creationId xmlns:a16="http://schemas.microsoft.com/office/drawing/2014/main" id="{78DFBFDA-64DF-672B-203E-71F67CD0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746" y="554850"/>
            <a:ext cx="9667876" cy="54927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Resultados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D93947A-B72B-0F2F-D4C3-4981F01F236D}"/>
              </a:ext>
            </a:extLst>
          </p:cNvPr>
          <p:cNvSpPr txBox="1">
            <a:spLocks/>
          </p:cNvSpPr>
          <p:nvPr/>
        </p:nvSpPr>
        <p:spPr>
          <a:xfrm>
            <a:off x="398053" y="1323109"/>
            <a:ext cx="11651673" cy="4525963"/>
          </a:xfrm>
          <a:prstGeom prst="rect">
            <a:avLst/>
          </a:prstGeom>
        </p:spPr>
        <p:txBody>
          <a:bodyPr/>
          <a:lstStyle>
            <a:lvl1pPr marL="228604" indent="-228604" algn="l" defTabSz="914411" rtl="0" eaLnBrk="1" latinLnBrk="0" hangingPunct="1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15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21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27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32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38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44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49" indent="-228604" algn="l" defTabSz="91441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</a:rPr>
              <a:t>Acurácia: 93%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</a:rPr>
              <a:t>Repositório: </a:t>
            </a:r>
            <a:r>
              <a:rPr lang="pt-BR" sz="2000" dirty="0">
                <a:solidFill>
                  <a:schemeClr val="bg1"/>
                </a:solidFill>
                <a:hlinkClick r:id="rId2"/>
              </a:rPr>
              <a:t>https://github.com/rodrigosilvacio/fiap-predicao-obesidade</a:t>
            </a:r>
            <a:endParaRPr lang="pt-BR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</a:rPr>
              <a:t>Link do app: </a:t>
            </a:r>
            <a:r>
              <a:rPr lang="pt-BR" sz="2000" dirty="0">
                <a:solidFill>
                  <a:schemeClr val="bg1"/>
                </a:solidFill>
                <a:hlinkClick r:id="rId3"/>
              </a:rPr>
              <a:t>https://fiap-predicao-obesidade.streamlit.app/</a:t>
            </a:r>
            <a:endParaRPr lang="pt-BR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bg1"/>
                </a:solidFill>
              </a:rPr>
              <a:t>Link do painel: </a:t>
            </a:r>
            <a:r>
              <a:rPr lang="pt-BR" sz="2000" dirty="0">
                <a:solidFill>
                  <a:schemeClr val="bg1"/>
                </a:solidFill>
                <a:hlinkClick r:id="rId4"/>
              </a:rPr>
              <a:t>https://rodrigosilvacio-fiap-predicao-obe-painel-analitico-final-yyywzi.streamlit.app/</a:t>
            </a:r>
            <a:endParaRPr lang="pt-BR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A6B0BF-D819-1B8D-7664-4F5A02853958}"/>
              </a:ext>
            </a:extLst>
          </p:cNvPr>
          <p:cNvSpPr txBox="1"/>
          <p:nvPr/>
        </p:nvSpPr>
        <p:spPr>
          <a:xfrm>
            <a:off x="398054" y="5202833"/>
            <a:ext cx="6433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https://colab.research.google.com/github/rodrigosilvacio/fiap-predicao-obesidade/blob/main/avaliacao_modelo_obesidade.ipynb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9AA091C-89C7-0C28-9BD3-E279C183C1EB}"/>
              </a:ext>
            </a:extLst>
          </p:cNvPr>
          <p:cNvSpPr txBox="1"/>
          <p:nvPr/>
        </p:nvSpPr>
        <p:spPr>
          <a:xfrm>
            <a:off x="398053" y="4802004"/>
            <a:ext cx="474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Comprovação utilizando modelo Random Forest: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9C34B02-A004-FEB3-F577-0367C9833F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-843" b="12911"/>
          <a:stretch/>
        </p:blipFill>
        <p:spPr>
          <a:xfrm>
            <a:off x="6096000" y="2917028"/>
            <a:ext cx="5878946" cy="394335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4F476D3-6FC1-D03B-FFF6-EF76807A56BE}"/>
              </a:ext>
            </a:extLst>
          </p:cNvPr>
          <p:cNvSpPr/>
          <p:nvPr/>
        </p:nvSpPr>
        <p:spPr>
          <a:xfrm>
            <a:off x="7666181" y="6289964"/>
            <a:ext cx="2632363" cy="3694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9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Apresentação do PowerPoint</vt:lpstr>
      <vt:lpstr>Descrição Técnica</vt:lpstr>
      <vt:lpstr>Pipeline de Machine Learning</vt:lpstr>
      <vt:lpstr>Repositório com Deliverables</vt:lpstr>
      <vt:lpstr>Aplicativo</vt:lpstr>
      <vt:lpstr>Dashboard</vt:lpstr>
      <vt:lpstr>Resultados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 Mota</dc:creator>
  <cp:lastModifiedBy>Rodrigo Silva | Nitro</cp:lastModifiedBy>
  <cp:revision>52</cp:revision>
  <dcterms:created xsi:type="dcterms:W3CDTF">2019-06-06T17:16:57Z</dcterms:created>
  <dcterms:modified xsi:type="dcterms:W3CDTF">2025-07-22T23:28:53Z</dcterms:modified>
</cp:coreProperties>
</file>