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F0D6-0C5C-4E26-A0A7-516DEEE1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7EE59-C806-434E-9D29-4981E936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40F1C-EB72-453A-A50B-BBBF5AA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A81E3-EB7C-4AC7-92EA-B59A447A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EDD48-2A2C-4CF1-94AD-D512FD0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6D7EE-6CE8-4B5B-B8F5-07AF272D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EB09E-18CF-40F2-BE7A-47C0BF8D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99085-BC19-4663-A4B3-3D0188B7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20C83-6C59-4089-82E8-0A4EC7F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9DDCD-9996-4CF5-B0C4-70AFE74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82B5A-8882-497D-BC55-205A96F51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860A4A-9447-403B-BC8C-62DFEDF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59F9F-EB85-4879-93B7-F719AD16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80236-F2C0-4AF2-8B1B-E1B2536D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92CB9-E884-4165-8893-EB13639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1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5B7D-EAFF-4EF4-80D5-07A8FD0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1FB98-25B4-4967-9CFA-CCF2378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F4DFE-194E-48CF-953B-BF7453F0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5E898-83EF-40DE-AD1E-61DDCC05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B06B5-C7FE-4F97-9816-968C599F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757B-6924-4319-A0CC-C80D447E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DE477-A9BF-4264-93AC-2CE2A3A9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1F0A0-7752-4D4F-8F77-2F86B133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D85F6-C17A-47B0-B010-A3B17FE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DE751-99AC-4998-8676-0A07F15D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4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435E-3072-4BA9-92D6-E05FC0A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64F00-CAA7-470F-B634-BE1CC3DE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E43C1A-493F-40BD-AB21-A090437D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C49DDC-6C09-4FB5-B5B4-0EFAA4C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EDE7B-B8AE-4B5B-8244-B9F1EA26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BC6B-A5D0-4D05-868B-55E06CF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6F45-E0C8-4C1D-B35D-59FD1E35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C01AF-75B7-4842-B1E2-67730DE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C96A0-5AB8-4221-AFD2-2AA2F30D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FF20DE-DE38-43BD-8BF7-AA972978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B674D-22C0-4DC6-8C17-809FE353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746787-2E12-45D2-8F5A-DA3E960F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ED448-8FE5-49A8-AC4A-FC2BBAF1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C1F451-6FBE-4011-8024-DF2A6D5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493A0-846B-4BB9-9BF3-496A1CC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DEAAA-F3A3-41ED-803F-B77CF407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E4A2B8-CFCD-462A-ADDC-6029FE0F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20349-C583-4D3E-A8FC-1DB3B54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0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F67420-5C6B-49B5-8266-7059399B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8C36E9-F7A9-4AA2-939B-551754E0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D9E8D-7C8B-4A43-9064-6E0C537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1B3A-9C65-4B49-9154-EA7DF87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16291-EC6D-47B0-80B4-1E0430FC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98A61-4F09-49E4-881A-09F3481E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E749C-6DA9-426F-8083-E8EF4E3C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5E835-38D6-45EB-9C5D-F23E65EB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241E4-96ED-4D42-8F91-B5206E3C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693F7-CEDC-4709-81BB-0921DFCE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60A2E-1B5D-4D52-9987-A9213447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716B3-1D18-42D6-8C70-9141D18B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39B12-47A2-4980-B572-E149B0A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9D91E-EE72-4B9F-86D1-63347A1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474A7-0560-44C2-B278-57AA7D1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26B2C-397B-4727-B682-9DD8FE3A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2EF3-5729-48E7-9685-3B9AEBD1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3C9BD-F0C9-4016-92CF-2BCBF1DE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E6D1-A9B5-48DF-B74C-D1545DF11485}" type="datetimeFigureOut">
              <a:rPr lang="pt-BR" smtClean="0"/>
              <a:t>03/07/2021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F5AA1-2448-4DC3-B5D4-A68F4C2C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8733A-D55D-4C6E-B76A-1E30AE96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27A765-DE2F-49C9-863B-9E2EF09B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5791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9757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939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7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A, 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9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04832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97BA2ED-F780-4EB3-ABD7-C7344F0B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4769"/>
              </p:ext>
            </p:extLst>
          </p:nvPr>
        </p:nvGraphicFramePr>
        <p:xfrm>
          <a:off x="2032000" y="42841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3466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8728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9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306684-07A9-48A7-8DE6-5D50A29D9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72884"/>
              </p:ext>
            </p:extLst>
          </p:nvPr>
        </p:nvGraphicFramePr>
        <p:xfrm>
          <a:off x="2032000" y="10432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50516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29795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4917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4748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1247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2213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6322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0242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Custos de Fornecimento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5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0065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FBAC876-B8EB-486B-9D89-636C2E0C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49066"/>
              </p:ext>
            </p:extLst>
          </p:nvPr>
        </p:nvGraphicFramePr>
        <p:xfrm>
          <a:off x="2032000" y="377235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83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42940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850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Produção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6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6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9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4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4812A29-290E-4346-B975-96B752F0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99284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91653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105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6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0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0553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618146-4F82-4A44-8597-A53696B8E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33219"/>
              </p:ext>
            </p:extLst>
          </p:nvPr>
        </p:nvGraphicFramePr>
        <p:xfrm>
          <a:off x="2032000" y="33009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39204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49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Esquema Vacinal (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 doses)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7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3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0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21B23B-504E-4D3E-B2C3-5DB9D02730D5}"/>
              </a:ext>
            </a:extLst>
          </p:cNvPr>
          <p:cNvSpPr txBox="1"/>
          <p:nvPr/>
        </p:nvSpPr>
        <p:spPr>
          <a:xfrm>
            <a:off x="4941889" y="41621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F2E53-1BEF-4D37-A573-778CBFCA1AB7}"/>
              </a:ext>
            </a:extLst>
          </p:cNvPr>
          <p:cNvSpPr/>
          <p:nvPr/>
        </p:nvSpPr>
        <p:spPr>
          <a:xfrm>
            <a:off x="8396068" y="6840859"/>
            <a:ext cx="11169747" cy="598998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11A3FFA5-672C-4CA9-9536-F8F80287ECC9}"/>
              </a:ext>
            </a:extLst>
          </p:cNvPr>
          <p:cNvSpPr/>
          <p:nvPr/>
        </p:nvSpPr>
        <p:spPr>
          <a:xfrm>
            <a:off x="802853" y="61112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F8D58A7C-7E5D-40A3-94ED-6B2909FC90DC}"/>
              </a:ext>
            </a:extLst>
          </p:cNvPr>
          <p:cNvSpPr/>
          <p:nvPr/>
        </p:nvSpPr>
        <p:spPr>
          <a:xfrm>
            <a:off x="777470" y="148280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A7CF2197-50BA-4941-B904-BD1504997447}"/>
              </a:ext>
            </a:extLst>
          </p:cNvPr>
          <p:cNvSpPr/>
          <p:nvPr/>
        </p:nvSpPr>
        <p:spPr>
          <a:xfrm>
            <a:off x="777470" y="42411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4A363A32-DB57-4680-BBD3-5D010ED346F8}"/>
              </a:ext>
            </a:extLst>
          </p:cNvPr>
          <p:cNvSpPr/>
          <p:nvPr/>
        </p:nvSpPr>
        <p:spPr>
          <a:xfrm>
            <a:off x="777470" y="5197221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974B47D1-A179-4AF3-817F-4A5D4A2F9479}"/>
              </a:ext>
            </a:extLst>
          </p:cNvPr>
          <p:cNvSpPr/>
          <p:nvPr/>
        </p:nvSpPr>
        <p:spPr>
          <a:xfrm>
            <a:off x="777470" y="5989482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B9ED67A-060D-4D11-A10E-CAC642ACB0D2}"/>
              </a:ext>
            </a:extLst>
          </p:cNvPr>
          <p:cNvSpPr/>
          <p:nvPr/>
        </p:nvSpPr>
        <p:spPr>
          <a:xfrm>
            <a:off x="783475" y="329289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31783EE-DABB-442C-89B3-33210E203C78}"/>
              </a:ext>
            </a:extLst>
          </p:cNvPr>
          <p:cNvSpPr/>
          <p:nvPr/>
        </p:nvSpPr>
        <p:spPr>
          <a:xfrm>
            <a:off x="777470" y="233453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A9E4243C-5015-41FB-80F1-C67D75DE86C6}"/>
              </a:ext>
            </a:extLst>
          </p:cNvPr>
          <p:cNvSpPr/>
          <p:nvPr/>
        </p:nvSpPr>
        <p:spPr>
          <a:xfrm>
            <a:off x="5003410" y="815234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BD9D8BB-52C8-49AC-B3DC-73C721C9E28E}"/>
              </a:ext>
            </a:extLst>
          </p:cNvPr>
          <p:cNvSpPr/>
          <p:nvPr/>
        </p:nvSpPr>
        <p:spPr>
          <a:xfrm>
            <a:off x="5003410" y="1851678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18674866-775A-4444-8069-B6069E156446}"/>
              </a:ext>
            </a:extLst>
          </p:cNvPr>
          <p:cNvSpPr/>
          <p:nvPr/>
        </p:nvSpPr>
        <p:spPr>
          <a:xfrm>
            <a:off x="5003410" y="288812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9E6810BF-5A10-46BE-9B72-2CF1F37EF753}"/>
              </a:ext>
            </a:extLst>
          </p:cNvPr>
          <p:cNvSpPr/>
          <p:nvPr/>
        </p:nvSpPr>
        <p:spPr>
          <a:xfrm>
            <a:off x="5022167" y="507419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7532019F-6CD5-4586-A307-21BF031BAE06}"/>
              </a:ext>
            </a:extLst>
          </p:cNvPr>
          <p:cNvSpPr/>
          <p:nvPr/>
        </p:nvSpPr>
        <p:spPr>
          <a:xfrm>
            <a:off x="5003410" y="398115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A8D8A45B-6431-4994-B238-D6D328C976B2}"/>
              </a:ext>
            </a:extLst>
          </p:cNvPr>
          <p:cNvSpPr/>
          <p:nvPr/>
        </p:nvSpPr>
        <p:spPr>
          <a:xfrm>
            <a:off x="11338153" y="3120246"/>
            <a:ext cx="182880" cy="18288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945FA646-11D4-45CF-A69B-7C99206FF8E3}"/>
              </a:ext>
            </a:extLst>
          </p:cNvPr>
          <p:cNvSpPr/>
          <p:nvPr/>
        </p:nvSpPr>
        <p:spPr>
          <a:xfrm>
            <a:off x="8546123" y="1618964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27184139-7000-4F59-B65A-5FA8A73BCF89}"/>
              </a:ext>
            </a:extLst>
          </p:cNvPr>
          <p:cNvSpPr/>
          <p:nvPr/>
        </p:nvSpPr>
        <p:spPr>
          <a:xfrm>
            <a:off x="8546123" y="2770171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18A98C31-9565-4964-BE9C-0309F8BC6071}"/>
              </a:ext>
            </a:extLst>
          </p:cNvPr>
          <p:cNvSpPr/>
          <p:nvPr/>
        </p:nvSpPr>
        <p:spPr>
          <a:xfrm>
            <a:off x="8546123" y="3944263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60BF9D1B-4D43-4E48-BB5E-1786E669CFF7}"/>
              </a:ext>
            </a:extLst>
          </p:cNvPr>
          <p:cNvSpPr/>
          <p:nvPr/>
        </p:nvSpPr>
        <p:spPr>
          <a:xfrm>
            <a:off x="8546123" y="5026915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862C5D-2E50-43A9-AF60-3DEA3F89AD6D}"/>
              </a:ext>
            </a:extLst>
          </p:cNvPr>
          <p:cNvSpPr txBox="1"/>
          <p:nvPr/>
        </p:nvSpPr>
        <p:spPr>
          <a:xfrm>
            <a:off x="569524" y="7561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6A3157-69F7-496E-BF82-B728CBC58A59}"/>
              </a:ext>
            </a:extLst>
          </p:cNvPr>
          <p:cNvSpPr txBox="1"/>
          <p:nvPr/>
        </p:nvSpPr>
        <p:spPr>
          <a:xfrm>
            <a:off x="637139" y="16806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F67DC9-0AAF-4EED-8B8A-9045B9C235A0}"/>
              </a:ext>
            </a:extLst>
          </p:cNvPr>
          <p:cNvSpPr txBox="1"/>
          <p:nvPr/>
        </p:nvSpPr>
        <p:spPr>
          <a:xfrm>
            <a:off x="612416" y="251141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E0E350-8DBA-431B-A4C3-6AC2694429D5}"/>
              </a:ext>
            </a:extLst>
          </p:cNvPr>
          <p:cNvSpPr txBox="1"/>
          <p:nvPr/>
        </p:nvSpPr>
        <p:spPr>
          <a:xfrm>
            <a:off x="627854" y="342912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73F424-FCB4-4710-A788-DFC4E91625D4}"/>
              </a:ext>
            </a:extLst>
          </p:cNvPr>
          <p:cNvSpPr txBox="1"/>
          <p:nvPr/>
        </p:nvSpPr>
        <p:spPr>
          <a:xfrm>
            <a:off x="654979" y="437976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FE1CD2-47A0-49CE-8659-A9180DB821DD}"/>
              </a:ext>
            </a:extLst>
          </p:cNvPr>
          <p:cNvSpPr txBox="1"/>
          <p:nvPr/>
        </p:nvSpPr>
        <p:spPr>
          <a:xfrm>
            <a:off x="637139" y="52958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F6D0BE-99C6-41E0-8C06-C41FC3DFC4D1}"/>
              </a:ext>
            </a:extLst>
          </p:cNvPr>
          <p:cNvSpPr txBox="1"/>
          <p:nvPr/>
        </p:nvSpPr>
        <p:spPr>
          <a:xfrm>
            <a:off x="654979" y="61697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X6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08921477-890C-488F-9877-82F23A26E3BD}"/>
              </a:ext>
            </a:extLst>
          </p:cNvPr>
          <p:cNvSpPr/>
          <p:nvPr/>
        </p:nvSpPr>
        <p:spPr>
          <a:xfrm>
            <a:off x="5003410" y="616722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99F76FB-9B77-4184-8AD7-B7A9CF4FF6F9}"/>
              </a:ext>
            </a:extLst>
          </p:cNvPr>
          <p:cNvSpPr txBox="1"/>
          <p:nvPr/>
        </p:nvSpPr>
        <p:spPr>
          <a:xfrm>
            <a:off x="1400624" y="141902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 fornece Mat. Prima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A31F11-4495-4058-BB0C-35BF96B17CCD}"/>
              </a:ext>
            </a:extLst>
          </p:cNvPr>
          <p:cNvSpPr txBox="1"/>
          <p:nvPr/>
        </p:nvSpPr>
        <p:spPr>
          <a:xfrm>
            <a:off x="5420496" y="1341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 é produzida pela planta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78BBE94-86C0-45DC-87DD-E4472373F5E5}"/>
              </a:ext>
            </a:extLst>
          </p:cNvPr>
          <p:cNvSpPr txBox="1"/>
          <p:nvPr/>
        </p:nvSpPr>
        <p:spPr>
          <a:xfrm>
            <a:off x="9375105" y="161855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 Distribui Vacina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A945825-5645-4FD1-882A-FF1572848E6B}"/>
              </a:ext>
            </a:extLst>
          </p:cNvPr>
          <p:cNvSpPr txBox="1"/>
          <p:nvPr/>
        </p:nvSpPr>
        <p:spPr>
          <a:xfrm>
            <a:off x="4932786" y="9761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7DFFB2-AA7E-41AA-86E8-79A076C0FC1B}"/>
              </a:ext>
            </a:extLst>
          </p:cNvPr>
          <p:cNvSpPr txBox="1"/>
          <p:nvPr/>
        </p:nvSpPr>
        <p:spPr>
          <a:xfrm>
            <a:off x="4932786" y="2012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5DD66DF-9051-4B33-836A-4BD74D4D2670}"/>
              </a:ext>
            </a:extLst>
          </p:cNvPr>
          <p:cNvSpPr txBox="1"/>
          <p:nvPr/>
        </p:nvSpPr>
        <p:spPr>
          <a:xfrm>
            <a:off x="4960360" y="30501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E62D88-B63D-4139-B903-9140FCC815CB}"/>
              </a:ext>
            </a:extLst>
          </p:cNvPr>
          <p:cNvSpPr txBox="1"/>
          <p:nvPr/>
        </p:nvSpPr>
        <p:spPr>
          <a:xfrm>
            <a:off x="4969978" y="52110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07809A3-1E8F-4ED7-AD4E-9614C0A356AD}"/>
              </a:ext>
            </a:extLst>
          </p:cNvPr>
          <p:cNvSpPr txBox="1"/>
          <p:nvPr/>
        </p:nvSpPr>
        <p:spPr>
          <a:xfrm>
            <a:off x="4950420" y="63389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4AF2257-A5A3-44E2-85EA-AB42B30CC9A2}"/>
              </a:ext>
            </a:extLst>
          </p:cNvPr>
          <p:cNvSpPr txBox="1"/>
          <p:nvPr/>
        </p:nvSpPr>
        <p:spPr>
          <a:xfrm>
            <a:off x="9176852" y="646021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550CDD5-308F-4D02-8A7C-B9420DFE4468}"/>
              </a:ext>
            </a:extLst>
          </p:cNvPr>
          <p:cNvSpPr txBox="1"/>
          <p:nvPr/>
        </p:nvSpPr>
        <p:spPr>
          <a:xfrm>
            <a:off x="10979316" y="6430396"/>
            <a:ext cx="7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B667E5A-8C8D-4A27-9F21-C7454F5165D0}"/>
              </a:ext>
            </a:extLst>
          </p:cNvPr>
          <p:cNvSpPr txBox="1"/>
          <p:nvPr/>
        </p:nvSpPr>
        <p:spPr>
          <a:xfrm>
            <a:off x="8475499" y="1806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411EB5-ED49-4797-89DF-528D1EE7BAE6}"/>
              </a:ext>
            </a:extLst>
          </p:cNvPr>
          <p:cNvSpPr txBox="1"/>
          <p:nvPr/>
        </p:nvSpPr>
        <p:spPr>
          <a:xfrm>
            <a:off x="8475499" y="2970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6FD113F-B3A0-4C6B-A432-66C9F2385951}"/>
              </a:ext>
            </a:extLst>
          </p:cNvPr>
          <p:cNvSpPr txBox="1"/>
          <p:nvPr/>
        </p:nvSpPr>
        <p:spPr>
          <a:xfrm>
            <a:off x="8486720" y="4162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0840DEB-82F9-4789-AA11-BBC9F90349AA}"/>
              </a:ext>
            </a:extLst>
          </p:cNvPr>
          <p:cNvSpPr txBox="1"/>
          <p:nvPr/>
        </p:nvSpPr>
        <p:spPr>
          <a:xfrm>
            <a:off x="8475499" y="5295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B34A02A-8898-442B-96B5-374F8A7A3B3D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985733" y="702560"/>
            <a:ext cx="4044459" cy="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66F362D-58B3-4D57-9B0B-B01CE426821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30974" y="716178"/>
            <a:ext cx="3972436" cy="12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804F4AE-21E6-4C0B-9094-995EEA433DD0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985733" y="702560"/>
            <a:ext cx="4044459" cy="221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9DA4449-20BA-431C-A3AA-9EB7C8B28E46}"/>
              </a:ext>
            </a:extLst>
          </p:cNvPr>
          <p:cNvCxnSpPr>
            <a:stCxn id="6" idx="5"/>
            <a:endCxn id="12" idx="2"/>
          </p:cNvCxnSpPr>
          <p:nvPr/>
        </p:nvCxnSpPr>
        <p:spPr>
          <a:xfrm flipV="1">
            <a:off x="933568" y="906674"/>
            <a:ext cx="4069842" cy="73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C81624B-BC95-4E0D-B96D-6D8AAC94760A}"/>
              </a:ext>
            </a:extLst>
          </p:cNvPr>
          <p:cNvCxnSpPr>
            <a:stCxn id="6" idx="5"/>
            <a:endCxn id="14" idx="1"/>
          </p:cNvCxnSpPr>
          <p:nvPr/>
        </p:nvCxnSpPr>
        <p:spPr>
          <a:xfrm>
            <a:off x="933568" y="1638898"/>
            <a:ext cx="4096624" cy="127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21AC435-F1A8-4F88-B647-6286368868CD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933568" y="906674"/>
            <a:ext cx="4069842" cy="145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3CB08ED-BB33-44C2-BE25-854BA95E70C4}"/>
              </a:ext>
            </a:extLst>
          </p:cNvPr>
          <p:cNvCxnSpPr>
            <a:endCxn id="13" idx="2"/>
          </p:cNvCxnSpPr>
          <p:nvPr/>
        </p:nvCxnSpPr>
        <p:spPr>
          <a:xfrm flipV="1">
            <a:off x="960350" y="1943118"/>
            <a:ext cx="4043060" cy="43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463FBB7-C72F-46D3-BA3B-72E6A30156B7}"/>
              </a:ext>
            </a:extLst>
          </p:cNvPr>
          <p:cNvCxnSpPr>
            <a:stCxn id="10" idx="6"/>
            <a:endCxn id="16" idx="1"/>
          </p:cNvCxnSpPr>
          <p:nvPr/>
        </p:nvCxnSpPr>
        <p:spPr>
          <a:xfrm>
            <a:off x="966355" y="3384336"/>
            <a:ext cx="4063837" cy="62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2A44705-2169-450B-8BBC-9312EEBA8CD5}"/>
              </a:ext>
            </a:extLst>
          </p:cNvPr>
          <p:cNvCxnSpPr>
            <a:stCxn id="10" idx="6"/>
            <a:endCxn id="15" idx="0"/>
          </p:cNvCxnSpPr>
          <p:nvPr/>
        </p:nvCxnSpPr>
        <p:spPr>
          <a:xfrm>
            <a:off x="966355" y="3384336"/>
            <a:ext cx="4147252" cy="168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6249608-C014-4719-848E-D891D250982A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960350" y="906674"/>
            <a:ext cx="4043060" cy="342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46BAE0D-99CB-4B37-BEC0-10055B318C12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933568" y="4397216"/>
            <a:ext cx="4115381" cy="70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AD4AEC0-B209-4AF0-AEBB-1AEDA4540FF0}"/>
              </a:ext>
            </a:extLst>
          </p:cNvPr>
          <p:cNvCxnSpPr>
            <a:stCxn id="8" idx="7"/>
          </p:cNvCxnSpPr>
          <p:nvPr/>
        </p:nvCxnSpPr>
        <p:spPr>
          <a:xfrm flipV="1">
            <a:off x="933568" y="1957348"/>
            <a:ext cx="4036410" cy="32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13644B99-26F8-4BEB-B52C-7E8266FDAF81}"/>
              </a:ext>
            </a:extLst>
          </p:cNvPr>
          <p:cNvCxnSpPr>
            <a:cxnSpLocks/>
            <a:stCxn id="8" idx="7"/>
            <a:endCxn id="14" idx="2"/>
          </p:cNvCxnSpPr>
          <p:nvPr/>
        </p:nvCxnSpPr>
        <p:spPr>
          <a:xfrm flipV="1">
            <a:off x="933568" y="2979562"/>
            <a:ext cx="4069842" cy="224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C3CAF71-3F21-41A6-AC4E-AD756C9FB92A}"/>
              </a:ext>
            </a:extLst>
          </p:cNvPr>
          <p:cNvCxnSpPr>
            <a:stCxn id="9" idx="6"/>
            <a:endCxn id="30" idx="2"/>
          </p:cNvCxnSpPr>
          <p:nvPr/>
        </p:nvCxnSpPr>
        <p:spPr>
          <a:xfrm>
            <a:off x="960350" y="6080922"/>
            <a:ext cx="4043060" cy="17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B2ADE73-C94B-4E00-B112-A14CCCDF95C0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205047" y="906674"/>
            <a:ext cx="3341076" cy="803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6FAAC8F0-A856-46F8-A171-6514D33492A4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5186290" y="1710404"/>
            <a:ext cx="3359833" cy="232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E9A5728-9BBC-4062-977C-D2D05B7801AD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5186290" y="2861611"/>
            <a:ext cx="3359833" cy="117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B3E0782-1BC0-4D36-AAE7-367429AA7A4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5186290" y="4035703"/>
            <a:ext cx="3359833" cy="36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2ED31769-5D19-41AD-BF43-AB35B06B27B3}"/>
              </a:ext>
            </a:extLst>
          </p:cNvPr>
          <p:cNvCxnSpPr>
            <a:cxnSpLocks/>
            <a:stCxn id="15" idx="6"/>
            <a:endCxn id="20" idx="3"/>
          </p:cNvCxnSpPr>
          <p:nvPr/>
        </p:nvCxnSpPr>
        <p:spPr>
          <a:xfrm flipV="1">
            <a:off x="5205047" y="4100361"/>
            <a:ext cx="3367858" cy="1065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9B4FC03-1703-4FB5-B22C-0578E41E074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205047" y="5183013"/>
            <a:ext cx="3367858" cy="1064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B056AD7-684E-40B5-8567-D6B46414EBE5}"/>
              </a:ext>
            </a:extLst>
          </p:cNvPr>
          <p:cNvCxnSpPr>
            <a:cxnSpLocks/>
            <a:stCxn id="18" idx="5"/>
            <a:endCxn id="17" idx="2"/>
          </p:cNvCxnSpPr>
          <p:nvPr/>
        </p:nvCxnSpPr>
        <p:spPr>
          <a:xfrm>
            <a:off x="8702221" y="1775062"/>
            <a:ext cx="2635932" cy="14366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F2998CE-FB51-4A83-B6DC-D6531E22E4F6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8729003" y="2861611"/>
            <a:ext cx="2609150" cy="350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6B356DC-CEA4-40E3-813B-110BDB7B3A5E}"/>
              </a:ext>
            </a:extLst>
          </p:cNvPr>
          <p:cNvCxnSpPr>
            <a:cxnSpLocks/>
            <a:stCxn id="20" idx="7"/>
            <a:endCxn id="17" idx="3"/>
          </p:cNvCxnSpPr>
          <p:nvPr/>
        </p:nvCxnSpPr>
        <p:spPr>
          <a:xfrm flipV="1">
            <a:off x="8702221" y="3276344"/>
            <a:ext cx="2662714" cy="6947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D490CC49-A40B-4597-9CF7-8A7C360A81DC}"/>
              </a:ext>
            </a:extLst>
          </p:cNvPr>
          <p:cNvCxnSpPr>
            <a:cxnSpLocks/>
            <a:stCxn id="21" idx="7"/>
            <a:endCxn id="17" idx="3"/>
          </p:cNvCxnSpPr>
          <p:nvPr/>
        </p:nvCxnSpPr>
        <p:spPr>
          <a:xfrm flipV="1">
            <a:off x="8702221" y="3276344"/>
            <a:ext cx="2662714" cy="17773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37EA50-FE1E-440C-AD19-9DCA9FBAC59E}"/>
              </a:ext>
            </a:extLst>
          </p:cNvPr>
          <p:cNvSpPr/>
          <p:nvPr/>
        </p:nvSpPr>
        <p:spPr>
          <a:xfrm>
            <a:off x="731208" y="597132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137B13-C97C-49C4-83B0-4D7E72F1B28A}"/>
              </a:ext>
            </a:extLst>
          </p:cNvPr>
          <p:cNvSpPr/>
          <p:nvPr/>
        </p:nvSpPr>
        <p:spPr>
          <a:xfrm>
            <a:off x="723356" y="518887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49D1D0-4CAD-41D4-B607-63D6A7F632D0}"/>
              </a:ext>
            </a:extLst>
          </p:cNvPr>
          <p:cNvSpPr/>
          <p:nvPr/>
        </p:nvSpPr>
        <p:spPr>
          <a:xfrm>
            <a:off x="726624" y="423820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3BB655-B930-4443-B132-36C9852FD004}"/>
              </a:ext>
            </a:extLst>
          </p:cNvPr>
          <p:cNvSpPr/>
          <p:nvPr/>
        </p:nvSpPr>
        <p:spPr>
          <a:xfrm>
            <a:off x="709099" y="328076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1F2D5F-2BF6-4064-A615-9F98183B62D0}"/>
              </a:ext>
            </a:extLst>
          </p:cNvPr>
          <p:cNvSpPr/>
          <p:nvPr/>
        </p:nvSpPr>
        <p:spPr>
          <a:xfrm>
            <a:off x="723356" y="233804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535CDB-472A-4A54-A29A-96FA3D949768}"/>
              </a:ext>
            </a:extLst>
          </p:cNvPr>
          <p:cNvSpPr/>
          <p:nvPr/>
        </p:nvSpPr>
        <p:spPr>
          <a:xfrm>
            <a:off x="716464" y="147583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719B55-FDEC-4C30-ADFA-7AA6BAA19522}"/>
              </a:ext>
            </a:extLst>
          </p:cNvPr>
          <p:cNvSpPr/>
          <p:nvPr/>
        </p:nvSpPr>
        <p:spPr>
          <a:xfrm>
            <a:off x="709099" y="604821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A3027C-9CB6-48DD-A5DB-3E33E807777C}"/>
              </a:ext>
            </a:extLst>
          </p:cNvPr>
          <p:cNvSpPr/>
          <p:nvPr/>
        </p:nvSpPr>
        <p:spPr>
          <a:xfrm>
            <a:off x="6563088" y="6554468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ixaDeTexto 45">
            <a:extLst>
              <a:ext uri="{FF2B5EF4-FFF2-40B4-BE49-F238E27FC236}">
                <a16:creationId xmlns:a16="http://schemas.microsoft.com/office/drawing/2014/main" id="{80CA814D-DEED-4B18-92FA-A8BC2C082D0D}"/>
              </a:ext>
            </a:extLst>
          </p:cNvPr>
          <p:cNvSpPr txBox="1"/>
          <p:nvPr/>
        </p:nvSpPr>
        <p:spPr>
          <a:xfrm>
            <a:off x="6887560" y="6460219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C57577-5CF7-403D-9C0A-7F4B7380330F}"/>
              </a:ext>
            </a:extLst>
          </p:cNvPr>
          <p:cNvSpPr/>
          <p:nvPr/>
        </p:nvSpPr>
        <p:spPr>
          <a:xfrm>
            <a:off x="4966061" y="798513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F183AB-4954-4CF7-9F59-D01342DC4D55}"/>
              </a:ext>
            </a:extLst>
          </p:cNvPr>
          <p:cNvSpPr/>
          <p:nvPr/>
        </p:nvSpPr>
        <p:spPr>
          <a:xfrm>
            <a:off x="4956682" y="1835312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A1855-03E4-4C20-9DB5-6937EFBA94CB}"/>
              </a:ext>
            </a:extLst>
          </p:cNvPr>
          <p:cNvSpPr/>
          <p:nvPr/>
        </p:nvSpPr>
        <p:spPr>
          <a:xfrm>
            <a:off x="4969311" y="2874787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5E9-B262-4183-82D6-1EBE68979728}"/>
              </a:ext>
            </a:extLst>
          </p:cNvPr>
          <p:cNvSpPr/>
          <p:nvPr/>
        </p:nvSpPr>
        <p:spPr>
          <a:xfrm>
            <a:off x="4974039" y="3968205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2ACF38-0AA0-4081-90BD-725D1F75CE3F}"/>
              </a:ext>
            </a:extLst>
          </p:cNvPr>
          <p:cNvSpPr/>
          <p:nvPr/>
        </p:nvSpPr>
        <p:spPr>
          <a:xfrm>
            <a:off x="4950141" y="5056031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32C743-1718-4AEF-9BE3-9F5353DDAD95}"/>
              </a:ext>
            </a:extLst>
          </p:cNvPr>
          <p:cNvSpPr/>
          <p:nvPr/>
        </p:nvSpPr>
        <p:spPr>
          <a:xfrm>
            <a:off x="4962048" y="6150554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FFBF0C9-2185-4F43-8B2D-70D2F0495871}"/>
              </a:ext>
            </a:extLst>
          </p:cNvPr>
          <p:cNvSpPr/>
          <p:nvPr/>
        </p:nvSpPr>
        <p:spPr>
          <a:xfrm>
            <a:off x="8890566" y="6544119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0232D49-10F7-4A6A-9CFC-9A335FA32002}"/>
              </a:ext>
            </a:extLst>
          </p:cNvPr>
          <p:cNvSpPr/>
          <p:nvPr/>
        </p:nvSpPr>
        <p:spPr>
          <a:xfrm>
            <a:off x="8500304" y="502434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1148CB-94F3-4F36-99B4-733B1C16591B}"/>
              </a:ext>
            </a:extLst>
          </p:cNvPr>
          <p:cNvSpPr/>
          <p:nvPr/>
        </p:nvSpPr>
        <p:spPr>
          <a:xfrm>
            <a:off x="8496509" y="3936072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D2EF6C-1633-4B70-B95D-7C6B5EB7DB12}"/>
              </a:ext>
            </a:extLst>
          </p:cNvPr>
          <p:cNvSpPr/>
          <p:nvPr/>
        </p:nvSpPr>
        <p:spPr>
          <a:xfrm>
            <a:off x="8500304" y="275605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6C47897-D7BF-4918-85F5-DB5C1B184992}"/>
              </a:ext>
            </a:extLst>
          </p:cNvPr>
          <p:cNvSpPr/>
          <p:nvPr/>
        </p:nvSpPr>
        <p:spPr>
          <a:xfrm>
            <a:off x="8483972" y="161571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83A0FB-4D01-426F-A175-91F2599E2D55}"/>
              </a:ext>
            </a:extLst>
          </p:cNvPr>
          <p:cNvSpPr/>
          <p:nvPr/>
        </p:nvSpPr>
        <p:spPr>
          <a:xfrm>
            <a:off x="10697552" y="651318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C22E93-D37C-4353-84BB-401299E6DD25}"/>
              </a:ext>
            </a:extLst>
          </p:cNvPr>
          <p:cNvSpPr/>
          <p:nvPr/>
        </p:nvSpPr>
        <p:spPr>
          <a:xfrm>
            <a:off x="11262656" y="3099560"/>
            <a:ext cx="303118" cy="2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173</Words>
  <Application>Microsoft Office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 Mata Tini</dc:creator>
  <cp:lastModifiedBy>Tini, Rodrigo (external - Temp Staff)</cp:lastModifiedBy>
  <cp:revision>17</cp:revision>
  <dcterms:created xsi:type="dcterms:W3CDTF">2021-04-08T15:38:16Z</dcterms:created>
  <dcterms:modified xsi:type="dcterms:W3CDTF">2021-07-04T19:00:11Z</dcterms:modified>
</cp:coreProperties>
</file>