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</a:t>
            </a:r>
            <a:r>
              <a:rPr lang="" dirty="0" smtClean="0"/>
              <a:t>jercicios modulares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84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225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</a:t>
            </a:r>
            <a:r>
              <a:rPr lang="" dirty="0" smtClean="0"/>
              <a:t>jercicio </a:t>
            </a:r>
            <a:r>
              <a:rPr lang="" dirty="0" smtClean="0"/>
              <a:t>3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3763" y="1410697"/>
            <a:ext cx="9765113" cy="1989358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Diseñar un 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pseudocodigo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que haciendo uso de una </a:t>
            </a:r>
            <a:r>
              <a:rPr lang="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evalúe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siguiente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fórmula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1030" name="Picture 6" descr="https://i.imgur.com/k92cBh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2" t="40132" r="38409" b="52470"/>
          <a:stretch/>
        </p:blipFill>
        <p:spPr bwMode="auto">
          <a:xfrm>
            <a:off x="2177552" y="2676088"/>
            <a:ext cx="8309216" cy="133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4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962"/>
          </a:xfrm>
        </p:spPr>
        <p:txBody>
          <a:bodyPr/>
          <a:lstStyle/>
          <a:p>
            <a:r>
              <a:rPr lang="es-ES" dirty="0" smtClean="0"/>
              <a:t>E</a:t>
            </a:r>
            <a:r>
              <a:rPr lang="" smtClean="0"/>
              <a:t>jercicio </a:t>
            </a:r>
            <a:r>
              <a:rPr lang="" smtClean="0"/>
              <a:t>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Diseñe 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un pseudocodigo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reciba un número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segundos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transcurridos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" smtClean="0">
                <a:latin typeface="Arial" panose="020B0604020202020204" pitchFamily="34" charset="0"/>
                <a:cs typeface="Arial" panose="020B0604020202020204" pitchFamily="34" charset="0"/>
              </a:rPr>
              <a:t> mediante una función</a:t>
            </a:r>
            <a:r>
              <a:rPr lang="es-MX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devuelva el número de horas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minutos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segundos que representan.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oras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segTotales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3600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Minutos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segTotales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3600 div 60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Segundos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segTotales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3600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60</a:t>
            </a:r>
          </a:p>
        </p:txBody>
      </p:sp>
    </p:spTree>
    <p:extLst>
      <p:ext uri="{BB962C8B-B14F-4D97-AF65-F5344CB8AC3E}">
        <p14:creationId xmlns:p14="http://schemas.microsoft.com/office/powerpoint/2010/main" val="22550009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34</TotalTime>
  <Words>74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Ejercicios modulares</vt:lpstr>
      <vt:lpstr>Ejercicio 3 </vt:lpstr>
      <vt:lpstr>Ejercicio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modulares</dc:title>
  <dc:creator>FIMaz</dc:creator>
  <cp:lastModifiedBy>FIMaz</cp:lastModifiedBy>
  <cp:revision>5</cp:revision>
  <dcterms:created xsi:type="dcterms:W3CDTF">2018-05-17T17:03:03Z</dcterms:created>
  <dcterms:modified xsi:type="dcterms:W3CDTF">2019-05-14T23:27:12Z</dcterms:modified>
</cp:coreProperties>
</file>