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11906250" cy="206692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06250" cy="2066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